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7"/>
  </p:notesMasterIdLst>
  <p:sldIdLst>
    <p:sldId id="256" r:id="rId2"/>
    <p:sldId id="260" r:id="rId3"/>
    <p:sldId id="304" r:id="rId4"/>
    <p:sldId id="305" r:id="rId5"/>
    <p:sldId id="306" r:id="rId6"/>
    <p:sldId id="303" r:id="rId7"/>
    <p:sldId id="307" r:id="rId8"/>
    <p:sldId id="258" r:id="rId9"/>
    <p:sldId id="266" r:id="rId10"/>
    <p:sldId id="257" r:id="rId11"/>
    <p:sldId id="259" r:id="rId12"/>
    <p:sldId id="314" r:id="rId13"/>
    <p:sldId id="312" r:id="rId14"/>
    <p:sldId id="313" r:id="rId15"/>
    <p:sldId id="311" r:id="rId16"/>
    <p:sldId id="332" r:id="rId17"/>
    <p:sldId id="329" r:id="rId18"/>
    <p:sldId id="331" r:id="rId19"/>
    <p:sldId id="333" r:id="rId20"/>
    <p:sldId id="328" r:id="rId21"/>
    <p:sldId id="276" r:id="rId22"/>
    <p:sldId id="323" r:id="rId23"/>
    <p:sldId id="278" r:id="rId24"/>
    <p:sldId id="324" r:id="rId25"/>
    <p:sldId id="327" r:id="rId26"/>
    <p:sldId id="268" r:id="rId27"/>
    <p:sldId id="271" r:id="rId28"/>
    <p:sldId id="263" r:id="rId29"/>
    <p:sldId id="317" r:id="rId30"/>
    <p:sldId id="318" r:id="rId31"/>
    <p:sldId id="319" r:id="rId32"/>
    <p:sldId id="336" r:id="rId33"/>
    <p:sldId id="320" r:id="rId34"/>
    <p:sldId id="321" r:id="rId35"/>
    <p:sldId id="322" r:id="rId36"/>
    <p:sldId id="337" r:id="rId37"/>
    <p:sldId id="267" r:id="rId38"/>
    <p:sldId id="344" r:id="rId39"/>
    <p:sldId id="345" r:id="rId40"/>
    <p:sldId id="346" r:id="rId41"/>
    <p:sldId id="347" r:id="rId42"/>
    <p:sldId id="348" r:id="rId43"/>
    <p:sldId id="349" r:id="rId44"/>
    <p:sldId id="334" r:id="rId45"/>
    <p:sldId id="310" r:id="rId4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48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Electrolize" panose="020B0604020202020204" charset="0"/>
      <p:regular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Teko" panose="020B0604020202020204" charset="0"/>
      <p:regular r:id="rId58"/>
      <p:bold r:id="rId59"/>
    </p:embeddedFont>
    <p:embeddedFont>
      <p:font typeface="Teko Medium" panose="020B0604020202020204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B59C465-379E-45A5-B77F-65C365DC0465}">
  <a:tblStyle styleId="{DB59C465-379E-45A5-B77F-65C365DC04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27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e151b4c5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e151b4c5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4d6535e0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4d6535e0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14d6535e0d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14d6535e0d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759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14d6535e0d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14d6535e0d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896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14d6535e0d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14d6535e0d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888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14d6535e0d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14d6535e0d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834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036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285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036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147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1485a77ac1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1485a77ac1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2423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14d6535e0d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14d6535e0d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14d6535e0d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14d6535e0d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1723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" name="Google Shape;2970;g14d6535e0d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1" name="Google Shape;2971;g14d6535e0d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g14d6535e0d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8" name="Google Shape;2868;g14d6535e0d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299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14d6535e0d4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14d6535e0d4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4415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1485a77ac1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1485a77ac1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14d6535e0d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14d6535e0d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4d6535e0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4d6535e0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4d6535e0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4d6535e0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51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14d6535e0d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3" name="Google Shape;3523;g14d6535e0d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6817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4d6535e0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4d6535e0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81464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4d6535e0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4d6535e0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1903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14d6535e0d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14d6535e0d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60786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4d6535e0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4d6535e0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389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4d6535e0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4d6535e0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0149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14d6535e0d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1" name="Google Shape;1491;g14d6535e0d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137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2" name="Google Shape;2572;g14d6535e0d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3" name="Google Shape;2573;g14d6535e0d4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798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4d6535e0d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8" name="Google Shape;1698;g14d6535e0d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0872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180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14d6535e0d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3" name="Google Shape;3523;g14d6535e0d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4855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7783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49186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6131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1146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9871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14d6535e0d4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1" name="Google Shape;3551;g14d6535e0d4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445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14d6535e0d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3" name="Google Shape;3523;g14d6535e0d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626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14d6535e0d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3" name="Google Shape;3523;g14d6535e0d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153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" name="Google Shape;3522;g14d6535e0d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3" name="Google Shape;3523;g14d6535e0d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1700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485a77ac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485a77ac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57750" y="1640100"/>
            <a:ext cx="3570900" cy="16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57750" y="3246825"/>
            <a:ext cx="3570900" cy="4095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>
            <a:spLocks noGrp="1"/>
          </p:cNvSpPr>
          <p:nvPr>
            <p:ph type="title" hasCustomPrompt="1"/>
          </p:nvPr>
        </p:nvSpPr>
        <p:spPr>
          <a:xfrm>
            <a:off x="709929" y="164339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"/>
          </p:nvPr>
        </p:nvSpPr>
        <p:spPr>
          <a:xfrm>
            <a:off x="1304529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2" hasCustomPrompt="1"/>
          </p:nvPr>
        </p:nvSpPr>
        <p:spPr>
          <a:xfrm>
            <a:off x="4571440" y="1640946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3"/>
          </p:nvPr>
        </p:nvSpPr>
        <p:spPr>
          <a:xfrm>
            <a:off x="5166040" y="213439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4" hasCustomPrompt="1"/>
          </p:nvPr>
        </p:nvSpPr>
        <p:spPr>
          <a:xfrm>
            <a:off x="709929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5"/>
          </p:nvPr>
        </p:nvSpPr>
        <p:spPr>
          <a:xfrm>
            <a:off x="1304529" y="3543232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6" hasCustomPrompt="1"/>
          </p:nvPr>
        </p:nvSpPr>
        <p:spPr>
          <a:xfrm>
            <a:off x="4571440" y="3056321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7"/>
          </p:nvPr>
        </p:nvSpPr>
        <p:spPr>
          <a:xfrm>
            <a:off x="5166040" y="3543221"/>
            <a:ext cx="2715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8"/>
          </p:nvPr>
        </p:nvSpPr>
        <p:spPr>
          <a:xfrm>
            <a:off x="720000" y="5349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9"/>
          </p:nvPr>
        </p:nvSpPr>
        <p:spPr>
          <a:xfrm>
            <a:off x="1304529" y="1643396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3"/>
          </p:nvPr>
        </p:nvSpPr>
        <p:spPr>
          <a:xfrm>
            <a:off x="5166040" y="1643392"/>
            <a:ext cx="2715000" cy="4848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4"/>
          </p:nvPr>
        </p:nvSpPr>
        <p:spPr>
          <a:xfrm>
            <a:off x="1304529" y="305633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5"/>
          </p:nvPr>
        </p:nvSpPr>
        <p:spPr>
          <a:xfrm>
            <a:off x="5166040" y="3056321"/>
            <a:ext cx="2715000" cy="4848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39" name="Google Shape;139;p13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140" name="Google Shape;140;p1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1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44" name="Google Shape;144;p1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46;p1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47" name="Google Shape;147;p1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9" name="Google Shape;149;p13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150" name="Google Shape;150;p1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"/>
          <p:cNvSpPr txBox="1">
            <a:spLocks noGrp="1"/>
          </p:cNvSpPr>
          <p:nvPr>
            <p:ph type="title"/>
          </p:nvPr>
        </p:nvSpPr>
        <p:spPr>
          <a:xfrm>
            <a:off x="2290025" y="3339900"/>
            <a:ext cx="4563900" cy="3609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5" name="Google Shape;155;p14"/>
          <p:cNvSpPr txBox="1">
            <a:spLocks noGrp="1"/>
          </p:cNvSpPr>
          <p:nvPr>
            <p:ph type="subTitle" idx="1"/>
          </p:nvPr>
        </p:nvSpPr>
        <p:spPr>
          <a:xfrm>
            <a:off x="745900" y="1055600"/>
            <a:ext cx="7652100" cy="21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subTitle" idx="1"/>
          </p:nvPr>
        </p:nvSpPr>
        <p:spPr>
          <a:xfrm>
            <a:off x="715100" y="2664950"/>
            <a:ext cx="3641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715100" y="1544375"/>
            <a:ext cx="36417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>
            <a:spLocks noGrp="1"/>
          </p:cNvSpPr>
          <p:nvPr>
            <p:ph type="pic" idx="2"/>
          </p:nvPr>
        </p:nvSpPr>
        <p:spPr>
          <a:xfrm>
            <a:off x="4787225" y="750900"/>
            <a:ext cx="3641700" cy="3641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1597350" y="3671275"/>
            <a:ext cx="2294400" cy="4302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2"/>
          </p:nvPr>
        </p:nvSpPr>
        <p:spPr>
          <a:xfrm>
            <a:off x="5252250" y="3671275"/>
            <a:ext cx="2294400" cy="4302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3"/>
          </p:nvPr>
        </p:nvSpPr>
        <p:spPr>
          <a:xfrm>
            <a:off x="15973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4"/>
          </p:nvPr>
        </p:nvSpPr>
        <p:spPr>
          <a:xfrm>
            <a:off x="52522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7"/>
          <p:cNvGrpSpPr/>
          <p:nvPr/>
        </p:nvGrpSpPr>
        <p:grpSpPr>
          <a:xfrm rot="10800000">
            <a:off x="-2140408" y="4503352"/>
            <a:ext cx="5253816" cy="1622108"/>
            <a:chOff x="5092229" y="-180802"/>
            <a:chExt cx="5253816" cy="1622108"/>
          </a:xfrm>
        </p:grpSpPr>
        <p:sp>
          <p:nvSpPr>
            <p:cNvPr id="175" name="Google Shape;175;p1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7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186" name="Google Shape;186;p17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1"/>
          </p:nvPr>
        </p:nvSpPr>
        <p:spPr>
          <a:xfrm>
            <a:off x="902888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2"/>
          </p:nvPr>
        </p:nvSpPr>
        <p:spPr>
          <a:xfrm>
            <a:off x="3591600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subTitle" idx="3"/>
          </p:nvPr>
        </p:nvSpPr>
        <p:spPr>
          <a:xfrm>
            <a:off x="6280313" y="2296685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ubTitle" idx="4"/>
          </p:nvPr>
        </p:nvSpPr>
        <p:spPr>
          <a:xfrm>
            <a:off x="902888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ubTitle" idx="5"/>
          </p:nvPr>
        </p:nvSpPr>
        <p:spPr>
          <a:xfrm>
            <a:off x="3591600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1"/>
          <p:cNvSpPr txBox="1">
            <a:spLocks noGrp="1"/>
          </p:cNvSpPr>
          <p:nvPr>
            <p:ph type="subTitle" idx="6"/>
          </p:nvPr>
        </p:nvSpPr>
        <p:spPr>
          <a:xfrm>
            <a:off x="6280313" y="3869750"/>
            <a:ext cx="19608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1"/>
          <p:cNvSpPr txBox="1">
            <a:spLocks noGrp="1"/>
          </p:cNvSpPr>
          <p:nvPr>
            <p:ph type="subTitle" idx="7"/>
          </p:nvPr>
        </p:nvSpPr>
        <p:spPr>
          <a:xfrm>
            <a:off x="902888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1"/>
          <p:cNvSpPr txBox="1">
            <a:spLocks noGrp="1"/>
          </p:cNvSpPr>
          <p:nvPr>
            <p:ph type="subTitle" idx="8"/>
          </p:nvPr>
        </p:nvSpPr>
        <p:spPr>
          <a:xfrm>
            <a:off x="3591600" y="1921063"/>
            <a:ext cx="1960800" cy="3756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5" name="Google Shape;235;p21"/>
          <p:cNvSpPr txBox="1">
            <a:spLocks noGrp="1"/>
          </p:cNvSpPr>
          <p:nvPr>
            <p:ph type="subTitle" idx="9"/>
          </p:nvPr>
        </p:nvSpPr>
        <p:spPr>
          <a:xfrm>
            <a:off x="6280313" y="1921063"/>
            <a:ext cx="1960800" cy="3756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6" name="Google Shape;236;p21"/>
          <p:cNvSpPr txBox="1">
            <a:spLocks noGrp="1"/>
          </p:cNvSpPr>
          <p:nvPr>
            <p:ph type="subTitle" idx="13"/>
          </p:nvPr>
        </p:nvSpPr>
        <p:spPr>
          <a:xfrm>
            <a:off x="902888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7" name="Google Shape;237;p21"/>
          <p:cNvSpPr txBox="1">
            <a:spLocks noGrp="1"/>
          </p:cNvSpPr>
          <p:nvPr>
            <p:ph type="subTitle" idx="14"/>
          </p:nvPr>
        </p:nvSpPr>
        <p:spPr>
          <a:xfrm>
            <a:off x="3591600" y="3495650"/>
            <a:ext cx="1960800" cy="374100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subTitle" idx="15"/>
          </p:nvPr>
        </p:nvSpPr>
        <p:spPr>
          <a:xfrm>
            <a:off x="6280313" y="3495650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39" name="Google Shape;239;p21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240" name="Google Shape;240;p21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1"/>
          <p:cNvSpPr/>
          <p:nvPr/>
        </p:nvSpPr>
        <p:spPr>
          <a:xfrm>
            <a:off x="902906" y="174556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4" name="Google Shape;244;p21"/>
          <p:cNvGrpSpPr/>
          <p:nvPr/>
        </p:nvGrpSpPr>
        <p:grpSpPr>
          <a:xfrm>
            <a:off x="136083" y="174559"/>
            <a:ext cx="662152" cy="662152"/>
            <a:chOff x="3601710" y="-660170"/>
            <a:chExt cx="888556" cy="888556"/>
          </a:xfrm>
        </p:grpSpPr>
        <p:sp>
          <p:nvSpPr>
            <p:cNvPr id="245" name="Google Shape;245;p21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6" name="Google Shape;266;p24"/>
          <p:cNvGrpSpPr/>
          <p:nvPr/>
        </p:nvGrpSpPr>
        <p:grpSpPr>
          <a:xfrm>
            <a:off x="4424363" y="4581142"/>
            <a:ext cx="300770" cy="54726"/>
            <a:chOff x="4770650" y="685575"/>
            <a:chExt cx="158250" cy="28800"/>
          </a:xfrm>
        </p:grpSpPr>
        <p:sp>
          <p:nvSpPr>
            <p:cNvPr id="267" name="Google Shape;267;p24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8513106" y="1388306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9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311" name="Google Shape;311;p29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312" name="Google Shape;312;p29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29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15" name="Google Shape;315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29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318" name="Google Shape;318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29"/>
          <p:cNvGrpSpPr/>
          <p:nvPr/>
        </p:nvGrpSpPr>
        <p:grpSpPr>
          <a:xfrm rot="10800000" flipH="1">
            <a:off x="5909368" y="275305"/>
            <a:ext cx="4210803" cy="931613"/>
            <a:chOff x="6135243" y="509694"/>
            <a:chExt cx="4210803" cy="931613"/>
          </a:xfrm>
        </p:grpSpPr>
        <p:sp>
          <p:nvSpPr>
            <p:cNvPr id="321" name="Google Shape;321;p2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9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9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329" name="Google Shape;329;p2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9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339" name="Google Shape;339;p29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29"/>
          <p:cNvGrpSpPr/>
          <p:nvPr/>
        </p:nvGrpSpPr>
        <p:grpSpPr>
          <a:xfrm rot="-899960">
            <a:off x="3703807" y="656452"/>
            <a:ext cx="454765" cy="457446"/>
            <a:chOff x="3137370" y="-570001"/>
            <a:chExt cx="454778" cy="457459"/>
          </a:xfrm>
        </p:grpSpPr>
        <p:sp>
          <p:nvSpPr>
            <p:cNvPr id="350" name="Google Shape;350;p2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8460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46625" y="2111200"/>
            <a:ext cx="3382200" cy="12840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272275" y="1152475"/>
            <a:ext cx="93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46625" y="3512125"/>
            <a:ext cx="3382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" name="Google Shape;15;p3"/>
          <p:cNvGrpSpPr/>
          <p:nvPr/>
        </p:nvGrpSpPr>
        <p:grpSpPr>
          <a:xfrm>
            <a:off x="6365129" y="4154157"/>
            <a:ext cx="5053091" cy="435777"/>
            <a:chOff x="5896679" y="4472082"/>
            <a:chExt cx="5053091" cy="435777"/>
          </a:xfrm>
        </p:grpSpPr>
        <p:grpSp>
          <p:nvGrpSpPr>
            <p:cNvPr id="16" name="Google Shape;16;p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7" name="Google Shape;17;p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20" name="Google Shape;20;p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22;p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23" name="Google Shape;23;p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37" name="Google Shape;37;p6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8" name="Google Shape;38;p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6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6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44" name="Google Shape;44;p6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4709314" y="1105613"/>
            <a:ext cx="371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4705225" y="1784588"/>
            <a:ext cx="3719700" cy="22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715100" y="1300950"/>
            <a:ext cx="4087500" cy="2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1" name="Google Shape;51;p8"/>
          <p:cNvGrpSpPr/>
          <p:nvPr/>
        </p:nvGrpSpPr>
        <p:grpSpPr>
          <a:xfrm flipH="1">
            <a:off x="-1786096" y="4532877"/>
            <a:ext cx="5253816" cy="1622108"/>
            <a:chOff x="5092229" y="-180802"/>
            <a:chExt cx="5253816" cy="1622108"/>
          </a:xfrm>
        </p:grpSpPr>
        <p:sp>
          <p:nvSpPr>
            <p:cNvPr id="52" name="Google Shape;52;p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715100" y="2349499"/>
            <a:ext cx="3720900" cy="65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hlink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715100" y="2905000"/>
            <a:ext cx="3720900" cy="12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66" name="Google Shape;66;p9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67" name="Google Shape;67;p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" name="Google Shape;69;p9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70" name="Google Shape;70;p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" name="Google Shape;72;p9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73" name="Google Shape;73;p9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9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77" name="Google Shape;77;p10"/>
          <p:cNvGrpSpPr/>
          <p:nvPr/>
        </p:nvGrpSpPr>
        <p:grpSpPr>
          <a:xfrm rot="10800000" flipH="1">
            <a:off x="6306928" y="3527787"/>
            <a:ext cx="4563990" cy="1409125"/>
            <a:chOff x="5092229" y="-180802"/>
            <a:chExt cx="5253816" cy="1622108"/>
          </a:xfrm>
        </p:grpSpPr>
        <p:sp>
          <p:nvSpPr>
            <p:cNvPr id="78" name="Google Shape;78;p1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88;p10"/>
          <p:cNvGrpSpPr/>
          <p:nvPr/>
        </p:nvGrpSpPr>
        <p:grpSpPr>
          <a:xfrm flipH="1">
            <a:off x="-1704672" y="188987"/>
            <a:ext cx="4563990" cy="1409125"/>
            <a:chOff x="5092229" y="-180802"/>
            <a:chExt cx="5253816" cy="1622108"/>
          </a:xfrm>
        </p:grpSpPr>
        <p:sp>
          <p:nvSpPr>
            <p:cNvPr id="89" name="Google Shape;89;p10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0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0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0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0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0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0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0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>
            <a:spLocks noGrp="1"/>
          </p:cNvSpPr>
          <p:nvPr>
            <p:ph type="title" hasCustomPrompt="1"/>
          </p:nvPr>
        </p:nvSpPr>
        <p:spPr>
          <a:xfrm>
            <a:off x="5450450" y="1558475"/>
            <a:ext cx="29784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" name="Google Shape;101;p11"/>
          <p:cNvSpPr txBox="1">
            <a:spLocks noGrp="1"/>
          </p:cNvSpPr>
          <p:nvPr>
            <p:ph type="subTitle" idx="1"/>
          </p:nvPr>
        </p:nvSpPr>
        <p:spPr>
          <a:xfrm>
            <a:off x="5450493" y="3069625"/>
            <a:ext cx="2978400" cy="764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2" name="Google Shape;102;p11"/>
          <p:cNvGrpSpPr/>
          <p:nvPr/>
        </p:nvGrpSpPr>
        <p:grpSpPr>
          <a:xfrm>
            <a:off x="5044704" y="4608502"/>
            <a:ext cx="5253816" cy="1622108"/>
            <a:chOff x="5092229" y="-180802"/>
            <a:chExt cx="5253816" cy="1622108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11"/>
          <p:cNvGrpSpPr/>
          <p:nvPr/>
        </p:nvGrpSpPr>
        <p:grpSpPr>
          <a:xfrm>
            <a:off x="5044704" y="-1046873"/>
            <a:ext cx="5253816" cy="1622108"/>
            <a:chOff x="5092229" y="-180802"/>
            <a:chExt cx="5253816" cy="1622108"/>
          </a:xfrm>
        </p:grpSpPr>
        <p:sp>
          <p:nvSpPr>
            <p:cNvPr id="114" name="Google Shape;114;p11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  <p:sldLayoutId id="2147483667" r:id="rId14"/>
    <p:sldLayoutId id="2147483670" r:id="rId15"/>
    <p:sldLayoutId id="2147483672" r:id="rId16"/>
    <p:sldLayoutId id="2147483675" r:id="rId17"/>
    <p:sldLayoutId id="2147483681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/>
          <p:nvPr/>
        </p:nvSpPr>
        <p:spPr>
          <a:xfrm rot="6796431">
            <a:off x="-113033" y="296090"/>
            <a:ext cx="4513657" cy="4500753"/>
          </a:xfrm>
          <a:custGeom>
            <a:avLst/>
            <a:gdLst/>
            <a:ahLst/>
            <a:cxnLst/>
            <a:rect l="l" t="t" r="r" b="b"/>
            <a:pathLst>
              <a:path w="15064" h="15021" extrusionOk="0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ctrTitle"/>
          </p:nvPr>
        </p:nvSpPr>
        <p:spPr>
          <a:xfrm>
            <a:off x="4791518" y="1763129"/>
            <a:ext cx="4367142" cy="16123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>
                <a:solidFill>
                  <a:srgbClr val="302F2F"/>
                </a:solidFill>
              </a:rPr>
              <a:t>Project Presentation</a:t>
            </a:r>
            <a:br>
              <a:rPr lang="en-US" sz="5000" dirty="0">
                <a:solidFill>
                  <a:srgbClr val="302F2F"/>
                </a:solidFill>
              </a:rPr>
            </a:br>
            <a:r>
              <a:rPr lang="en-US" sz="5000" dirty="0">
                <a:solidFill>
                  <a:srgbClr val="302F2F"/>
                </a:solidFill>
              </a:rPr>
              <a:t>D2_GROUP_01</a:t>
            </a:r>
          </a:p>
        </p:txBody>
      </p:sp>
      <p:sp>
        <p:nvSpPr>
          <p:cNvPr id="371" name="Google Shape;371;p33"/>
          <p:cNvSpPr txBox="1">
            <a:spLocks noGrp="1"/>
          </p:cNvSpPr>
          <p:nvPr>
            <p:ph type="subTitle" idx="1"/>
          </p:nvPr>
        </p:nvSpPr>
        <p:spPr>
          <a:xfrm>
            <a:off x="5037056" y="3504025"/>
            <a:ext cx="3874675" cy="54269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Microprocessor, Interfacing and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design Lab- EEE3210</a:t>
            </a:r>
            <a:endParaRPr dirty="0"/>
          </a:p>
        </p:txBody>
      </p:sp>
      <p:grpSp>
        <p:nvGrpSpPr>
          <p:cNvPr id="372" name="Google Shape;372;p33"/>
          <p:cNvGrpSpPr/>
          <p:nvPr/>
        </p:nvGrpSpPr>
        <p:grpSpPr>
          <a:xfrm>
            <a:off x="402790" y="991507"/>
            <a:ext cx="4077851" cy="3977802"/>
            <a:chOff x="3219650" y="4160050"/>
            <a:chExt cx="1169075" cy="1140425"/>
          </a:xfrm>
        </p:grpSpPr>
        <p:sp>
          <p:nvSpPr>
            <p:cNvPr id="373" name="Google Shape;373;p33"/>
            <p:cNvSpPr/>
            <p:nvPr/>
          </p:nvSpPr>
          <p:spPr>
            <a:xfrm>
              <a:off x="3219650" y="4331100"/>
              <a:ext cx="473075" cy="20575"/>
            </a:xfrm>
            <a:custGeom>
              <a:avLst/>
              <a:gdLst/>
              <a:ahLst/>
              <a:cxnLst/>
              <a:rect l="l" t="t" r="r" b="b"/>
              <a:pathLst>
                <a:path w="18923" h="823" extrusionOk="0">
                  <a:moveTo>
                    <a:pt x="1" y="0"/>
                  </a:moveTo>
                  <a:lnTo>
                    <a:pt x="1" y="822"/>
                  </a:lnTo>
                  <a:lnTo>
                    <a:pt x="18922" y="822"/>
                  </a:lnTo>
                  <a:lnTo>
                    <a:pt x="189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262300" y="4351650"/>
              <a:ext cx="26000" cy="79900"/>
            </a:xfrm>
            <a:custGeom>
              <a:avLst/>
              <a:gdLst/>
              <a:ahLst/>
              <a:cxnLst/>
              <a:rect l="l" t="t" r="r" b="b"/>
              <a:pathLst>
                <a:path w="1040" h="3196" extrusionOk="0">
                  <a:moveTo>
                    <a:pt x="1" y="0"/>
                  </a:moveTo>
                  <a:lnTo>
                    <a:pt x="311" y="3195"/>
                  </a:lnTo>
                  <a:lnTo>
                    <a:pt x="1040" y="31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623675" y="4351650"/>
              <a:ext cx="25625" cy="79900"/>
            </a:xfrm>
            <a:custGeom>
              <a:avLst/>
              <a:gdLst/>
              <a:ahLst/>
              <a:cxnLst/>
              <a:rect l="l" t="t" r="r" b="b"/>
              <a:pathLst>
                <a:path w="1025" h="3196" extrusionOk="0">
                  <a:moveTo>
                    <a:pt x="1" y="0"/>
                  </a:moveTo>
                  <a:lnTo>
                    <a:pt x="1" y="3195"/>
                  </a:lnTo>
                  <a:lnTo>
                    <a:pt x="745" y="3195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262300" y="4351650"/>
              <a:ext cx="26000" cy="27550"/>
            </a:xfrm>
            <a:custGeom>
              <a:avLst/>
              <a:gdLst/>
              <a:ahLst/>
              <a:cxnLst/>
              <a:rect l="l" t="t" r="r" b="b"/>
              <a:pathLst>
                <a:path w="1040" h="1102" extrusionOk="0">
                  <a:moveTo>
                    <a:pt x="1" y="0"/>
                  </a:moveTo>
                  <a:lnTo>
                    <a:pt x="109" y="1101"/>
                  </a:lnTo>
                  <a:lnTo>
                    <a:pt x="1040" y="1101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3623675" y="4351650"/>
              <a:ext cx="25625" cy="27550"/>
            </a:xfrm>
            <a:custGeom>
              <a:avLst/>
              <a:gdLst/>
              <a:ahLst/>
              <a:cxnLst/>
              <a:rect l="l" t="t" r="r" b="b"/>
              <a:pathLst>
                <a:path w="1025" h="1102" extrusionOk="0">
                  <a:moveTo>
                    <a:pt x="1" y="0"/>
                  </a:moveTo>
                  <a:lnTo>
                    <a:pt x="1" y="1101"/>
                  </a:lnTo>
                  <a:lnTo>
                    <a:pt x="931" y="1101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3342175" y="4208575"/>
              <a:ext cx="51975" cy="97925"/>
            </a:xfrm>
            <a:custGeom>
              <a:avLst/>
              <a:gdLst/>
              <a:ahLst/>
              <a:cxnLst/>
              <a:rect l="l" t="t" r="r" b="b"/>
              <a:pathLst>
                <a:path w="2079" h="3917" extrusionOk="0">
                  <a:moveTo>
                    <a:pt x="1970" y="0"/>
                  </a:moveTo>
                  <a:cubicBezTo>
                    <a:pt x="1970" y="1"/>
                    <a:pt x="1971" y="2"/>
                    <a:pt x="1971" y="2"/>
                  </a:cubicBezTo>
                  <a:lnTo>
                    <a:pt x="1971" y="2"/>
                  </a:lnTo>
                  <a:cubicBezTo>
                    <a:pt x="1982" y="0"/>
                    <a:pt x="1987" y="0"/>
                    <a:pt x="1970" y="0"/>
                  </a:cubicBezTo>
                  <a:close/>
                  <a:moveTo>
                    <a:pt x="1971" y="2"/>
                  </a:moveTo>
                  <a:lnTo>
                    <a:pt x="1971" y="2"/>
                  </a:lnTo>
                  <a:cubicBezTo>
                    <a:pt x="1961" y="4"/>
                    <a:pt x="1947" y="8"/>
                    <a:pt x="1939" y="16"/>
                  </a:cubicBezTo>
                  <a:cubicBezTo>
                    <a:pt x="1102" y="1163"/>
                    <a:pt x="218" y="2482"/>
                    <a:pt x="1" y="3893"/>
                  </a:cubicBezTo>
                  <a:cubicBezTo>
                    <a:pt x="1" y="3909"/>
                    <a:pt x="8" y="3916"/>
                    <a:pt x="16" y="3916"/>
                  </a:cubicBezTo>
                  <a:cubicBezTo>
                    <a:pt x="24" y="3916"/>
                    <a:pt x="32" y="3909"/>
                    <a:pt x="32" y="3893"/>
                  </a:cubicBezTo>
                  <a:cubicBezTo>
                    <a:pt x="140" y="3505"/>
                    <a:pt x="249" y="3118"/>
                    <a:pt x="404" y="2761"/>
                  </a:cubicBezTo>
                  <a:cubicBezTo>
                    <a:pt x="947" y="2606"/>
                    <a:pt x="1490" y="2482"/>
                    <a:pt x="1784" y="1923"/>
                  </a:cubicBezTo>
                  <a:cubicBezTo>
                    <a:pt x="2079" y="1381"/>
                    <a:pt x="2033" y="622"/>
                    <a:pt x="197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3352650" y="4218250"/>
              <a:ext cx="36850" cy="60025"/>
            </a:xfrm>
            <a:custGeom>
              <a:avLst/>
              <a:gdLst/>
              <a:ahLst/>
              <a:cxnLst/>
              <a:rect l="l" t="t" r="r" b="b"/>
              <a:pathLst>
                <a:path w="1474" h="2401" extrusionOk="0">
                  <a:moveTo>
                    <a:pt x="233" y="2110"/>
                  </a:moveTo>
                  <a:lnTo>
                    <a:pt x="156" y="2157"/>
                  </a:lnTo>
                  <a:cubicBezTo>
                    <a:pt x="187" y="2141"/>
                    <a:pt x="218" y="2141"/>
                    <a:pt x="233" y="2110"/>
                  </a:cubicBezTo>
                  <a:close/>
                  <a:moveTo>
                    <a:pt x="1474" y="1"/>
                  </a:moveTo>
                  <a:lnTo>
                    <a:pt x="1474" y="1"/>
                  </a:lnTo>
                  <a:cubicBezTo>
                    <a:pt x="884" y="714"/>
                    <a:pt x="373" y="1521"/>
                    <a:pt x="0" y="2389"/>
                  </a:cubicBezTo>
                  <a:cubicBezTo>
                    <a:pt x="0" y="2397"/>
                    <a:pt x="8" y="2401"/>
                    <a:pt x="16" y="2401"/>
                  </a:cubicBezTo>
                  <a:cubicBezTo>
                    <a:pt x="24" y="2401"/>
                    <a:pt x="31" y="2397"/>
                    <a:pt x="31" y="2389"/>
                  </a:cubicBezTo>
                  <a:lnTo>
                    <a:pt x="156" y="2157"/>
                  </a:lnTo>
                  <a:cubicBezTo>
                    <a:pt x="264" y="1986"/>
                    <a:pt x="342" y="1831"/>
                    <a:pt x="435" y="1645"/>
                  </a:cubicBezTo>
                  <a:cubicBezTo>
                    <a:pt x="776" y="1412"/>
                    <a:pt x="1055" y="1071"/>
                    <a:pt x="1319" y="761"/>
                  </a:cubicBezTo>
                  <a:lnTo>
                    <a:pt x="1319" y="761"/>
                  </a:lnTo>
                  <a:cubicBezTo>
                    <a:pt x="1055" y="1056"/>
                    <a:pt x="745" y="1304"/>
                    <a:pt x="466" y="1598"/>
                  </a:cubicBezTo>
                  <a:cubicBezTo>
                    <a:pt x="760" y="1025"/>
                    <a:pt x="1086" y="513"/>
                    <a:pt x="1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3359800" y="4259350"/>
              <a:ext cx="16150" cy="11350"/>
            </a:xfrm>
            <a:custGeom>
              <a:avLst/>
              <a:gdLst/>
              <a:ahLst/>
              <a:cxnLst/>
              <a:rect l="l" t="t" r="r" b="b"/>
              <a:pathLst>
                <a:path w="646" h="454" extrusionOk="0">
                  <a:moveTo>
                    <a:pt x="645" y="1"/>
                  </a:moveTo>
                  <a:lnTo>
                    <a:pt x="645" y="1"/>
                  </a:lnTo>
                  <a:cubicBezTo>
                    <a:pt x="459" y="156"/>
                    <a:pt x="242" y="296"/>
                    <a:pt x="9" y="435"/>
                  </a:cubicBezTo>
                  <a:cubicBezTo>
                    <a:pt x="242" y="342"/>
                    <a:pt x="459" y="187"/>
                    <a:pt x="645" y="1"/>
                  </a:cubicBezTo>
                  <a:close/>
                  <a:moveTo>
                    <a:pt x="9" y="435"/>
                  </a:moveTo>
                  <a:cubicBezTo>
                    <a:pt x="0" y="444"/>
                    <a:pt x="2" y="453"/>
                    <a:pt x="4" y="453"/>
                  </a:cubicBezTo>
                  <a:cubicBezTo>
                    <a:pt x="6" y="453"/>
                    <a:pt x="9" y="448"/>
                    <a:pt x="9" y="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3337925" y="4160050"/>
              <a:ext cx="36825" cy="145875"/>
            </a:xfrm>
            <a:custGeom>
              <a:avLst/>
              <a:gdLst/>
              <a:ahLst/>
              <a:cxnLst/>
              <a:rect l="l" t="t" r="r" b="b"/>
              <a:pathLst>
                <a:path w="1473" h="5835" extrusionOk="0">
                  <a:moveTo>
                    <a:pt x="1067" y="1"/>
                  </a:moveTo>
                  <a:cubicBezTo>
                    <a:pt x="1063" y="1"/>
                    <a:pt x="1059" y="1"/>
                    <a:pt x="1055" y="2"/>
                  </a:cubicBezTo>
                  <a:cubicBezTo>
                    <a:pt x="946" y="49"/>
                    <a:pt x="589" y="855"/>
                    <a:pt x="496" y="1135"/>
                  </a:cubicBezTo>
                  <a:cubicBezTo>
                    <a:pt x="341" y="1569"/>
                    <a:pt x="233" y="2034"/>
                    <a:pt x="171" y="2500"/>
                  </a:cubicBezTo>
                  <a:cubicBezTo>
                    <a:pt x="0" y="3585"/>
                    <a:pt x="16" y="4733"/>
                    <a:pt x="93" y="5834"/>
                  </a:cubicBezTo>
                  <a:lnTo>
                    <a:pt x="124" y="5834"/>
                  </a:lnTo>
                  <a:lnTo>
                    <a:pt x="124" y="4423"/>
                  </a:lnTo>
                  <a:cubicBezTo>
                    <a:pt x="248" y="4175"/>
                    <a:pt x="496" y="4050"/>
                    <a:pt x="698" y="3864"/>
                  </a:cubicBezTo>
                  <a:cubicBezTo>
                    <a:pt x="822" y="3725"/>
                    <a:pt x="946" y="3570"/>
                    <a:pt x="1024" y="3399"/>
                  </a:cubicBezTo>
                  <a:cubicBezTo>
                    <a:pt x="1241" y="2996"/>
                    <a:pt x="1365" y="2562"/>
                    <a:pt x="1411" y="2096"/>
                  </a:cubicBezTo>
                  <a:cubicBezTo>
                    <a:pt x="1472" y="1609"/>
                    <a:pt x="1279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3339850" y="4166550"/>
              <a:ext cx="26400" cy="93425"/>
            </a:xfrm>
            <a:custGeom>
              <a:avLst/>
              <a:gdLst/>
              <a:ahLst/>
              <a:cxnLst/>
              <a:rect l="l" t="t" r="r" b="b"/>
              <a:pathLst>
                <a:path w="1056" h="3737" extrusionOk="0">
                  <a:moveTo>
                    <a:pt x="16" y="3542"/>
                  </a:moveTo>
                  <a:cubicBezTo>
                    <a:pt x="16" y="3545"/>
                    <a:pt x="16" y="3548"/>
                    <a:pt x="15" y="3550"/>
                  </a:cubicBezTo>
                  <a:lnTo>
                    <a:pt x="15" y="3550"/>
                  </a:lnTo>
                  <a:cubicBezTo>
                    <a:pt x="15" y="3547"/>
                    <a:pt x="16" y="3545"/>
                    <a:pt x="16" y="3542"/>
                  </a:cubicBezTo>
                  <a:close/>
                  <a:moveTo>
                    <a:pt x="934" y="0"/>
                  </a:moveTo>
                  <a:cubicBezTo>
                    <a:pt x="932" y="0"/>
                    <a:pt x="931" y="2"/>
                    <a:pt x="931" y="6"/>
                  </a:cubicBezTo>
                  <a:cubicBezTo>
                    <a:pt x="590" y="580"/>
                    <a:pt x="435" y="1154"/>
                    <a:pt x="311" y="1774"/>
                  </a:cubicBezTo>
                  <a:cubicBezTo>
                    <a:pt x="156" y="2364"/>
                    <a:pt x="47" y="2937"/>
                    <a:pt x="16" y="3542"/>
                  </a:cubicBez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8" y="3550"/>
                    <a:pt x="8" y="3554"/>
                    <a:pt x="10" y="3554"/>
                  </a:cubicBezTo>
                  <a:cubicBezTo>
                    <a:pt x="12" y="3554"/>
                    <a:pt x="13" y="3552"/>
                    <a:pt x="15" y="3550"/>
                  </a:cubicBezTo>
                  <a:lnTo>
                    <a:pt x="15" y="3550"/>
                  </a:lnTo>
                  <a:cubicBezTo>
                    <a:pt x="1" y="3624"/>
                    <a:pt x="2" y="3683"/>
                    <a:pt x="47" y="3713"/>
                  </a:cubicBezTo>
                  <a:cubicBezTo>
                    <a:pt x="47" y="3728"/>
                    <a:pt x="51" y="3736"/>
                    <a:pt x="55" y="3736"/>
                  </a:cubicBezTo>
                  <a:cubicBezTo>
                    <a:pt x="59" y="3736"/>
                    <a:pt x="63" y="3728"/>
                    <a:pt x="63" y="3713"/>
                  </a:cubicBezTo>
                  <a:cubicBezTo>
                    <a:pt x="63" y="3666"/>
                    <a:pt x="94" y="3604"/>
                    <a:pt x="94" y="3542"/>
                  </a:cubicBezTo>
                  <a:cubicBezTo>
                    <a:pt x="543" y="3217"/>
                    <a:pt x="885" y="2751"/>
                    <a:pt x="1055" y="2224"/>
                  </a:cubicBezTo>
                  <a:lnTo>
                    <a:pt x="1055" y="2224"/>
                  </a:lnTo>
                  <a:cubicBezTo>
                    <a:pt x="869" y="2736"/>
                    <a:pt x="543" y="3170"/>
                    <a:pt x="109" y="3511"/>
                  </a:cubicBezTo>
                  <a:cubicBezTo>
                    <a:pt x="156" y="3294"/>
                    <a:pt x="171" y="3062"/>
                    <a:pt x="202" y="2829"/>
                  </a:cubicBezTo>
                  <a:lnTo>
                    <a:pt x="233" y="2782"/>
                  </a:lnTo>
                  <a:lnTo>
                    <a:pt x="202" y="2813"/>
                  </a:lnTo>
                  <a:cubicBezTo>
                    <a:pt x="264" y="2348"/>
                    <a:pt x="342" y="1898"/>
                    <a:pt x="466" y="1449"/>
                  </a:cubicBezTo>
                  <a:cubicBezTo>
                    <a:pt x="497" y="1417"/>
                    <a:pt x="543" y="1371"/>
                    <a:pt x="559" y="1309"/>
                  </a:cubicBezTo>
                  <a:cubicBezTo>
                    <a:pt x="570" y="1298"/>
                    <a:pt x="558" y="1287"/>
                    <a:pt x="550" y="1287"/>
                  </a:cubicBezTo>
                  <a:cubicBezTo>
                    <a:pt x="546" y="1287"/>
                    <a:pt x="543" y="1289"/>
                    <a:pt x="543" y="1293"/>
                  </a:cubicBezTo>
                  <a:cubicBezTo>
                    <a:pt x="497" y="1340"/>
                    <a:pt x="481" y="1355"/>
                    <a:pt x="466" y="1386"/>
                  </a:cubicBezTo>
                  <a:cubicBezTo>
                    <a:pt x="559" y="921"/>
                    <a:pt x="730" y="456"/>
                    <a:pt x="947" y="37"/>
                  </a:cubicBezTo>
                  <a:cubicBezTo>
                    <a:pt x="947" y="14"/>
                    <a:pt x="938" y="0"/>
                    <a:pt x="9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3344700" y="4198100"/>
              <a:ext cx="21550" cy="35975"/>
            </a:xfrm>
            <a:custGeom>
              <a:avLst/>
              <a:gdLst/>
              <a:ahLst/>
              <a:cxnLst/>
              <a:rect l="l" t="t" r="r" b="b"/>
              <a:pathLst>
                <a:path w="862" h="1439" extrusionOk="0">
                  <a:moveTo>
                    <a:pt x="846" y="0"/>
                  </a:moveTo>
                  <a:cubicBezTo>
                    <a:pt x="613" y="497"/>
                    <a:pt x="318" y="978"/>
                    <a:pt x="8" y="1427"/>
                  </a:cubicBezTo>
                  <a:cubicBezTo>
                    <a:pt x="380" y="1024"/>
                    <a:pt x="675" y="512"/>
                    <a:pt x="861" y="0"/>
                  </a:cubicBezTo>
                  <a:close/>
                  <a:moveTo>
                    <a:pt x="8" y="1427"/>
                  </a:moveTo>
                  <a:cubicBezTo>
                    <a:pt x="1" y="1435"/>
                    <a:pt x="1" y="1439"/>
                    <a:pt x="2" y="1439"/>
                  </a:cubicBezTo>
                  <a:cubicBezTo>
                    <a:pt x="4" y="1439"/>
                    <a:pt x="8" y="1435"/>
                    <a:pt x="8" y="1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355375" y="4177925"/>
              <a:ext cx="10100" cy="17475"/>
            </a:xfrm>
            <a:custGeom>
              <a:avLst/>
              <a:gdLst/>
              <a:ahLst/>
              <a:cxnLst/>
              <a:rect l="l" t="t" r="r" b="b"/>
              <a:pathLst>
                <a:path w="404" h="699" extrusionOk="0">
                  <a:moveTo>
                    <a:pt x="388" y="1"/>
                  </a:moveTo>
                  <a:cubicBezTo>
                    <a:pt x="264" y="234"/>
                    <a:pt x="124" y="451"/>
                    <a:pt x="0" y="683"/>
                  </a:cubicBezTo>
                  <a:cubicBezTo>
                    <a:pt x="0" y="699"/>
                    <a:pt x="16" y="699"/>
                    <a:pt x="31" y="699"/>
                  </a:cubicBezTo>
                  <a:cubicBezTo>
                    <a:pt x="171" y="497"/>
                    <a:pt x="310" y="265"/>
                    <a:pt x="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354200" y="4197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299525" y="4181125"/>
              <a:ext cx="37250" cy="120525"/>
            </a:xfrm>
            <a:custGeom>
              <a:avLst/>
              <a:gdLst/>
              <a:ahLst/>
              <a:cxnLst/>
              <a:rect l="l" t="t" r="r" b="b"/>
              <a:pathLst>
                <a:path w="1490" h="4821" extrusionOk="0">
                  <a:moveTo>
                    <a:pt x="280" y="1"/>
                  </a:moveTo>
                  <a:cubicBezTo>
                    <a:pt x="268" y="1"/>
                    <a:pt x="257" y="5"/>
                    <a:pt x="249" y="12"/>
                  </a:cubicBezTo>
                  <a:cubicBezTo>
                    <a:pt x="1" y="633"/>
                    <a:pt x="94" y="1362"/>
                    <a:pt x="295" y="1998"/>
                  </a:cubicBezTo>
                  <a:cubicBezTo>
                    <a:pt x="404" y="2323"/>
                    <a:pt x="559" y="2634"/>
                    <a:pt x="776" y="2913"/>
                  </a:cubicBezTo>
                  <a:cubicBezTo>
                    <a:pt x="962" y="3238"/>
                    <a:pt x="1226" y="3487"/>
                    <a:pt x="1397" y="3797"/>
                  </a:cubicBezTo>
                  <a:cubicBezTo>
                    <a:pt x="1397" y="4107"/>
                    <a:pt x="1350" y="4417"/>
                    <a:pt x="1272" y="4727"/>
                  </a:cubicBezTo>
                  <a:cubicBezTo>
                    <a:pt x="1272" y="4758"/>
                    <a:pt x="1272" y="4789"/>
                    <a:pt x="1303" y="4820"/>
                  </a:cubicBezTo>
                  <a:cubicBezTo>
                    <a:pt x="1397" y="4495"/>
                    <a:pt x="1459" y="4138"/>
                    <a:pt x="1474" y="3797"/>
                  </a:cubicBezTo>
                  <a:lnTo>
                    <a:pt x="1474" y="3750"/>
                  </a:lnTo>
                  <a:cubicBezTo>
                    <a:pt x="1490" y="3285"/>
                    <a:pt x="1459" y="2820"/>
                    <a:pt x="1381" y="2354"/>
                  </a:cubicBezTo>
                  <a:cubicBezTo>
                    <a:pt x="1241" y="1486"/>
                    <a:pt x="916" y="664"/>
                    <a:pt x="311" y="12"/>
                  </a:cubicBezTo>
                  <a:cubicBezTo>
                    <a:pt x="303" y="5"/>
                    <a:pt x="29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308050" y="4188800"/>
              <a:ext cx="26000" cy="78250"/>
            </a:xfrm>
            <a:custGeom>
              <a:avLst/>
              <a:gdLst/>
              <a:ahLst/>
              <a:cxnLst/>
              <a:rect l="l" t="t" r="r" b="b"/>
              <a:pathLst>
                <a:path w="1040" h="3130" extrusionOk="0">
                  <a:moveTo>
                    <a:pt x="1" y="16"/>
                  </a:moveTo>
                  <a:lnTo>
                    <a:pt x="1" y="31"/>
                  </a:lnTo>
                  <a:cubicBezTo>
                    <a:pt x="14" y="53"/>
                    <a:pt x="27" y="74"/>
                    <a:pt x="39" y="96"/>
                  </a:cubicBezTo>
                  <a:lnTo>
                    <a:pt x="39" y="96"/>
                  </a:lnTo>
                  <a:lnTo>
                    <a:pt x="32" y="16"/>
                  </a:lnTo>
                  <a:close/>
                  <a:moveTo>
                    <a:pt x="39" y="96"/>
                  </a:moveTo>
                  <a:lnTo>
                    <a:pt x="78" y="527"/>
                  </a:lnTo>
                  <a:cubicBezTo>
                    <a:pt x="140" y="613"/>
                    <a:pt x="220" y="709"/>
                    <a:pt x="297" y="798"/>
                  </a:cubicBezTo>
                  <a:lnTo>
                    <a:pt x="297" y="798"/>
                  </a:lnTo>
                  <a:cubicBezTo>
                    <a:pt x="220" y="701"/>
                    <a:pt x="147" y="599"/>
                    <a:pt x="78" y="496"/>
                  </a:cubicBezTo>
                  <a:lnTo>
                    <a:pt x="41" y="99"/>
                  </a:lnTo>
                  <a:lnTo>
                    <a:pt x="41" y="99"/>
                  </a:lnTo>
                  <a:cubicBezTo>
                    <a:pt x="41" y="98"/>
                    <a:pt x="40" y="97"/>
                    <a:pt x="39" y="96"/>
                  </a:cubicBezTo>
                  <a:close/>
                  <a:moveTo>
                    <a:pt x="297" y="798"/>
                  </a:moveTo>
                  <a:lnTo>
                    <a:pt x="297" y="798"/>
                  </a:lnTo>
                  <a:cubicBezTo>
                    <a:pt x="340" y="853"/>
                    <a:pt x="385" y="905"/>
                    <a:pt x="432" y="955"/>
                  </a:cubicBezTo>
                  <a:lnTo>
                    <a:pt x="432" y="955"/>
                  </a:lnTo>
                  <a:cubicBezTo>
                    <a:pt x="406" y="924"/>
                    <a:pt x="378" y="900"/>
                    <a:pt x="358" y="869"/>
                  </a:cubicBezTo>
                  <a:cubicBezTo>
                    <a:pt x="338" y="846"/>
                    <a:pt x="318" y="822"/>
                    <a:pt x="297" y="798"/>
                  </a:cubicBezTo>
                  <a:close/>
                  <a:moveTo>
                    <a:pt x="32" y="0"/>
                  </a:moveTo>
                  <a:lnTo>
                    <a:pt x="41" y="99"/>
                  </a:lnTo>
                  <a:lnTo>
                    <a:pt x="41" y="99"/>
                  </a:lnTo>
                  <a:cubicBezTo>
                    <a:pt x="205" y="381"/>
                    <a:pt x="343" y="675"/>
                    <a:pt x="457" y="982"/>
                  </a:cubicBezTo>
                  <a:lnTo>
                    <a:pt x="457" y="982"/>
                  </a:lnTo>
                  <a:cubicBezTo>
                    <a:pt x="448" y="973"/>
                    <a:pt x="440" y="964"/>
                    <a:pt x="432" y="955"/>
                  </a:cubicBezTo>
                  <a:lnTo>
                    <a:pt x="432" y="955"/>
                  </a:lnTo>
                  <a:cubicBezTo>
                    <a:pt x="444" y="971"/>
                    <a:pt x="456" y="988"/>
                    <a:pt x="466" y="1008"/>
                  </a:cubicBezTo>
                  <a:cubicBezTo>
                    <a:pt x="463" y="1000"/>
                    <a:pt x="460" y="991"/>
                    <a:pt x="457" y="982"/>
                  </a:cubicBezTo>
                  <a:lnTo>
                    <a:pt x="457" y="982"/>
                  </a:lnTo>
                  <a:cubicBezTo>
                    <a:pt x="470" y="996"/>
                    <a:pt x="484" y="1010"/>
                    <a:pt x="497" y="1024"/>
                  </a:cubicBezTo>
                  <a:cubicBezTo>
                    <a:pt x="606" y="1334"/>
                    <a:pt x="699" y="1644"/>
                    <a:pt x="776" y="1970"/>
                  </a:cubicBezTo>
                  <a:lnTo>
                    <a:pt x="761" y="1954"/>
                  </a:lnTo>
                  <a:cubicBezTo>
                    <a:pt x="745" y="1954"/>
                    <a:pt x="730" y="1954"/>
                    <a:pt x="745" y="1970"/>
                  </a:cubicBezTo>
                  <a:cubicBezTo>
                    <a:pt x="745" y="2001"/>
                    <a:pt x="761" y="2016"/>
                    <a:pt x="776" y="2032"/>
                  </a:cubicBezTo>
                  <a:cubicBezTo>
                    <a:pt x="838" y="2265"/>
                    <a:pt x="900" y="2513"/>
                    <a:pt x="931" y="2745"/>
                  </a:cubicBezTo>
                  <a:cubicBezTo>
                    <a:pt x="730" y="2544"/>
                    <a:pt x="513" y="2311"/>
                    <a:pt x="311" y="2078"/>
                  </a:cubicBezTo>
                  <a:lnTo>
                    <a:pt x="311" y="2078"/>
                  </a:lnTo>
                  <a:cubicBezTo>
                    <a:pt x="497" y="2358"/>
                    <a:pt x="699" y="2621"/>
                    <a:pt x="962" y="2823"/>
                  </a:cubicBezTo>
                  <a:cubicBezTo>
                    <a:pt x="978" y="2931"/>
                    <a:pt x="978" y="3025"/>
                    <a:pt x="993" y="3118"/>
                  </a:cubicBezTo>
                  <a:cubicBezTo>
                    <a:pt x="993" y="3125"/>
                    <a:pt x="1005" y="3129"/>
                    <a:pt x="1017" y="3129"/>
                  </a:cubicBezTo>
                  <a:cubicBezTo>
                    <a:pt x="1028" y="3129"/>
                    <a:pt x="1040" y="3125"/>
                    <a:pt x="1040" y="3118"/>
                  </a:cubicBezTo>
                  <a:cubicBezTo>
                    <a:pt x="993" y="2016"/>
                    <a:pt x="590" y="931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311550" y="4217475"/>
              <a:ext cx="13975" cy="18425"/>
            </a:xfrm>
            <a:custGeom>
              <a:avLst/>
              <a:gdLst/>
              <a:ahLst/>
              <a:cxnLst/>
              <a:rect l="l" t="t" r="r" b="b"/>
              <a:pathLst>
                <a:path w="559" h="737" extrusionOk="0">
                  <a:moveTo>
                    <a:pt x="0" y="1"/>
                  </a:moveTo>
                  <a:lnTo>
                    <a:pt x="0" y="1"/>
                  </a:lnTo>
                  <a:cubicBezTo>
                    <a:pt x="156" y="265"/>
                    <a:pt x="326" y="513"/>
                    <a:pt x="543" y="730"/>
                  </a:cubicBezTo>
                  <a:cubicBezTo>
                    <a:pt x="548" y="735"/>
                    <a:pt x="552" y="737"/>
                    <a:pt x="554" y="737"/>
                  </a:cubicBezTo>
                  <a:cubicBezTo>
                    <a:pt x="559" y="737"/>
                    <a:pt x="559" y="730"/>
                    <a:pt x="559" y="730"/>
                  </a:cubicBezTo>
                  <a:cubicBezTo>
                    <a:pt x="388" y="482"/>
                    <a:pt x="202" y="24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326325" y="4237250"/>
              <a:ext cx="375" cy="200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cubicBezTo>
                    <a:pt x="4" y="1"/>
                    <a:pt x="1" y="8"/>
                    <a:pt x="4" y="8"/>
                  </a:cubicBezTo>
                  <a:cubicBezTo>
                    <a:pt x="6" y="8"/>
                    <a:pt x="9" y="6"/>
                    <a:pt x="14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3284025" y="4226250"/>
              <a:ext cx="50025" cy="74625"/>
            </a:xfrm>
            <a:custGeom>
              <a:avLst/>
              <a:gdLst/>
              <a:ahLst/>
              <a:cxnLst/>
              <a:rect l="l" t="t" r="r" b="b"/>
              <a:pathLst>
                <a:path w="2001" h="2985" extrusionOk="0">
                  <a:moveTo>
                    <a:pt x="60" y="1"/>
                  </a:moveTo>
                  <a:cubicBezTo>
                    <a:pt x="41" y="1"/>
                    <a:pt x="16" y="15"/>
                    <a:pt x="16" y="38"/>
                  </a:cubicBezTo>
                  <a:cubicBezTo>
                    <a:pt x="16" y="38"/>
                    <a:pt x="0" y="38"/>
                    <a:pt x="0" y="53"/>
                  </a:cubicBezTo>
                  <a:cubicBezTo>
                    <a:pt x="62" y="580"/>
                    <a:pt x="264" y="1061"/>
                    <a:pt x="605" y="1464"/>
                  </a:cubicBezTo>
                  <a:cubicBezTo>
                    <a:pt x="729" y="1620"/>
                    <a:pt x="915" y="1759"/>
                    <a:pt x="1086" y="1852"/>
                  </a:cubicBezTo>
                  <a:cubicBezTo>
                    <a:pt x="1303" y="1945"/>
                    <a:pt x="1505" y="2085"/>
                    <a:pt x="1737" y="2162"/>
                  </a:cubicBezTo>
                  <a:cubicBezTo>
                    <a:pt x="1846" y="2442"/>
                    <a:pt x="1908" y="2705"/>
                    <a:pt x="1970" y="2984"/>
                  </a:cubicBezTo>
                  <a:cubicBezTo>
                    <a:pt x="1970" y="2953"/>
                    <a:pt x="2001" y="2938"/>
                    <a:pt x="2001" y="2907"/>
                  </a:cubicBezTo>
                  <a:cubicBezTo>
                    <a:pt x="1861" y="1697"/>
                    <a:pt x="1086" y="674"/>
                    <a:pt x="78" y="7"/>
                  </a:cubicBezTo>
                  <a:cubicBezTo>
                    <a:pt x="74" y="2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292550" y="4236100"/>
              <a:ext cx="32200" cy="39725"/>
            </a:xfrm>
            <a:custGeom>
              <a:avLst/>
              <a:gdLst/>
              <a:ahLst/>
              <a:cxnLst/>
              <a:rect l="l" t="t" r="r" b="b"/>
              <a:pathLst>
                <a:path w="1288" h="1589" extrusionOk="0">
                  <a:moveTo>
                    <a:pt x="512" y="993"/>
                  </a:moveTo>
                  <a:lnTo>
                    <a:pt x="512" y="993"/>
                  </a:lnTo>
                  <a:cubicBezTo>
                    <a:pt x="568" y="1048"/>
                    <a:pt x="631" y="1103"/>
                    <a:pt x="707" y="1147"/>
                  </a:cubicBezTo>
                  <a:lnTo>
                    <a:pt x="707" y="1147"/>
                  </a:lnTo>
                  <a:cubicBezTo>
                    <a:pt x="637" y="1100"/>
                    <a:pt x="572" y="1047"/>
                    <a:pt x="512" y="993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9" y="109"/>
                    <a:pt x="202" y="186"/>
                    <a:pt x="280" y="295"/>
                  </a:cubicBezTo>
                  <a:cubicBezTo>
                    <a:pt x="218" y="264"/>
                    <a:pt x="156" y="217"/>
                    <a:pt x="109" y="202"/>
                  </a:cubicBezTo>
                  <a:lnTo>
                    <a:pt x="109" y="217"/>
                  </a:lnTo>
                  <a:lnTo>
                    <a:pt x="342" y="342"/>
                  </a:lnTo>
                  <a:cubicBezTo>
                    <a:pt x="497" y="512"/>
                    <a:pt x="652" y="683"/>
                    <a:pt x="776" y="853"/>
                  </a:cubicBezTo>
                  <a:cubicBezTo>
                    <a:pt x="574" y="760"/>
                    <a:pt x="357" y="652"/>
                    <a:pt x="140" y="528"/>
                  </a:cubicBezTo>
                  <a:lnTo>
                    <a:pt x="140" y="528"/>
                  </a:lnTo>
                  <a:cubicBezTo>
                    <a:pt x="342" y="683"/>
                    <a:pt x="574" y="822"/>
                    <a:pt x="822" y="915"/>
                  </a:cubicBezTo>
                  <a:cubicBezTo>
                    <a:pt x="916" y="1039"/>
                    <a:pt x="1009" y="1164"/>
                    <a:pt x="1086" y="1303"/>
                  </a:cubicBezTo>
                  <a:lnTo>
                    <a:pt x="807" y="1195"/>
                  </a:lnTo>
                  <a:cubicBezTo>
                    <a:pt x="771" y="1181"/>
                    <a:pt x="738" y="1165"/>
                    <a:pt x="707" y="1147"/>
                  </a:cubicBezTo>
                  <a:lnTo>
                    <a:pt x="707" y="1147"/>
                  </a:lnTo>
                  <a:cubicBezTo>
                    <a:pt x="837" y="1236"/>
                    <a:pt x="981" y="1309"/>
                    <a:pt x="1133" y="1350"/>
                  </a:cubicBezTo>
                  <a:cubicBezTo>
                    <a:pt x="1164" y="1427"/>
                    <a:pt x="1226" y="1505"/>
                    <a:pt x="1272" y="1582"/>
                  </a:cubicBezTo>
                  <a:cubicBezTo>
                    <a:pt x="1272" y="1586"/>
                    <a:pt x="1273" y="1588"/>
                    <a:pt x="1275" y="1588"/>
                  </a:cubicBezTo>
                  <a:cubicBezTo>
                    <a:pt x="1279" y="1588"/>
                    <a:pt x="1288" y="1574"/>
                    <a:pt x="1288" y="1551"/>
                  </a:cubicBezTo>
                  <a:cubicBezTo>
                    <a:pt x="993" y="931"/>
                    <a:pt x="574" y="38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293325" y="424695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0" y="1"/>
                  </a:moveTo>
                  <a:cubicBezTo>
                    <a:pt x="16" y="16"/>
                    <a:pt x="16" y="16"/>
                    <a:pt x="32" y="16"/>
                  </a:cubicBezTo>
                  <a:cubicBezTo>
                    <a:pt x="16" y="16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3313475" y="4286500"/>
              <a:ext cx="51600" cy="44625"/>
            </a:xfrm>
            <a:custGeom>
              <a:avLst/>
              <a:gdLst/>
              <a:ahLst/>
              <a:cxnLst/>
              <a:rect l="l" t="t" r="r" b="b"/>
              <a:pathLst>
                <a:path w="2064" h="1785" extrusionOk="0">
                  <a:moveTo>
                    <a:pt x="141" y="1"/>
                  </a:moveTo>
                  <a:lnTo>
                    <a:pt x="94" y="435"/>
                  </a:lnTo>
                  <a:lnTo>
                    <a:pt x="1" y="1784"/>
                  </a:lnTo>
                  <a:lnTo>
                    <a:pt x="2064" y="1784"/>
                  </a:lnTo>
                  <a:lnTo>
                    <a:pt x="1940" y="435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315825" y="4286500"/>
              <a:ext cx="46150" cy="10875"/>
            </a:xfrm>
            <a:custGeom>
              <a:avLst/>
              <a:gdLst/>
              <a:ahLst/>
              <a:cxnLst/>
              <a:rect l="l" t="t" r="r" b="b"/>
              <a:pathLst>
                <a:path w="1846" h="435" extrusionOk="0">
                  <a:moveTo>
                    <a:pt x="47" y="1"/>
                  </a:moveTo>
                  <a:lnTo>
                    <a:pt x="0" y="435"/>
                  </a:lnTo>
                  <a:lnTo>
                    <a:pt x="1846" y="43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3313475" y="4277575"/>
              <a:ext cx="50825" cy="10900"/>
            </a:xfrm>
            <a:custGeom>
              <a:avLst/>
              <a:gdLst/>
              <a:ahLst/>
              <a:cxnLst/>
              <a:rect l="l" t="t" r="r" b="b"/>
              <a:pathLst>
                <a:path w="2033" h="436" extrusionOk="0">
                  <a:moveTo>
                    <a:pt x="1" y="1"/>
                  </a:moveTo>
                  <a:lnTo>
                    <a:pt x="1" y="435"/>
                  </a:lnTo>
                  <a:lnTo>
                    <a:pt x="2033" y="435"/>
                  </a:lnTo>
                  <a:lnTo>
                    <a:pt x="20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3458900" y="4208575"/>
              <a:ext cx="31025" cy="122150"/>
            </a:xfrm>
            <a:custGeom>
              <a:avLst/>
              <a:gdLst/>
              <a:ahLst/>
              <a:cxnLst/>
              <a:rect l="l" t="t" r="r" b="b"/>
              <a:pathLst>
                <a:path w="1241" h="4886" extrusionOk="0">
                  <a:moveTo>
                    <a:pt x="0" y="0"/>
                  </a:moveTo>
                  <a:lnTo>
                    <a:pt x="0" y="4886"/>
                  </a:lnTo>
                  <a:lnTo>
                    <a:pt x="1241" y="48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458900" y="4202375"/>
              <a:ext cx="31025" cy="13575"/>
            </a:xfrm>
            <a:custGeom>
              <a:avLst/>
              <a:gdLst/>
              <a:ahLst/>
              <a:cxnLst/>
              <a:rect l="l" t="t" r="r" b="b"/>
              <a:pathLst>
                <a:path w="1241" h="543" extrusionOk="0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3458900" y="4233000"/>
              <a:ext cx="31025" cy="4675"/>
            </a:xfrm>
            <a:custGeom>
              <a:avLst/>
              <a:gdLst/>
              <a:ahLst/>
              <a:cxnLst/>
              <a:rect l="l" t="t" r="r" b="b"/>
              <a:pathLst>
                <a:path w="1241" h="187" extrusionOk="0">
                  <a:moveTo>
                    <a:pt x="0" y="0"/>
                  </a:moveTo>
                  <a:lnTo>
                    <a:pt x="0" y="186"/>
                  </a:lnTo>
                  <a:lnTo>
                    <a:pt x="1241" y="1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458900" y="4301625"/>
              <a:ext cx="31025" cy="13600"/>
            </a:xfrm>
            <a:custGeom>
              <a:avLst/>
              <a:gdLst/>
              <a:ahLst/>
              <a:cxnLst/>
              <a:rect l="l" t="t" r="r" b="b"/>
              <a:pathLst>
                <a:path w="1241" h="544" extrusionOk="0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489525" y="4188400"/>
              <a:ext cx="21350" cy="142325"/>
            </a:xfrm>
            <a:custGeom>
              <a:avLst/>
              <a:gdLst/>
              <a:ahLst/>
              <a:cxnLst/>
              <a:rect l="l" t="t" r="r" b="b"/>
              <a:pathLst>
                <a:path w="854" h="5693" extrusionOk="0">
                  <a:moveTo>
                    <a:pt x="0" y="1"/>
                  </a:moveTo>
                  <a:lnTo>
                    <a:pt x="0" y="5693"/>
                  </a:lnTo>
                  <a:lnTo>
                    <a:pt x="853" y="569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3493775" y="4201575"/>
              <a:ext cx="13225" cy="55100"/>
            </a:xfrm>
            <a:custGeom>
              <a:avLst/>
              <a:gdLst/>
              <a:ahLst/>
              <a:cxnLst/>
              <a:rect l="l" t="t" r="r" b="b"/>
              <a:pathLst>
                <a:path w="529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528" y="2203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3548075" y="4215150"/>
              <a:ext cx="116350" cy="115200"/>
            </a:xfrm>
            <a:custGeom>
              <a:avLst/>
              <a:gdLst/>
              <a:ahLst/>
              <a:cxnLst/>
              <a:rect l="l" t="t" r="r" b="b"/>
              <a:pathLst>
                <a:path w="4654" h="4608" extrusionOk="0">
                  <a:moveTo>
                    <a:pt x="605" y="1"/>
                  </a:moveTo>
                  <a:lnTo>
                    <a:pt x="0" y="606"/>
                  </a:lnTo>
                  <a:lnTo>
                    <a:pt x="4048" y="4607"/>
                  </a:lnTo>
                  <a:lnTo>
                    <a:pt x="4653" y="400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589950" y="4256250"/>
              <a:ext cx="48100" cy="48125"/>
            </a:xfrm>
            <a:custGeom>
              <a:avLst/>
              <a:gdLst/>
              <a:ahLst/>
              <a:cxnLst/>
              <a:rect l="l" t="t" r="r" b="b"/>
              <a:pathLst>
                <a:path w="1924" h="1925" extrusionOk="0">
                  <a:moveTo>
                    <a:pt x="357" y="1"/>
                  </a:moveTo>
                  <a:lnTo>
                    <a:pt x="0" y="373"/>
                  </a:lnTo>
                  <a:lnTo>
                    <a:pt x="1551" y="1924"/>
                  </a:lnTo>
                  <a:lnTo>
                    <a:pt x="1924" y="155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511225" y="4222525"/>
              <a:ext cx="36475" cy="108600"/>
            </a:xfrm>
            <a:custGeom>
              <a:avLst/>
              <a:gdLst/>
              <a:ahLst/>
              <a:cxnLst/>
              <a:rect l="l" t="t" r="r" b="b"/>
              <a:pathLst>
                <a:path w="1459" h="4344" extrusionOk="0">
                  <a:moveTo>
                    <a:pt x="1" y="1"/>
                  </a:moveTo>
                  <a:lnTo>
                    <a:pt x="1" y="4343"/>
                  </a:lnTo>
                  <a:lnTo>
                    <a:pt x="1459" y="43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3511225" y="4309375"/>
              <a:ext cx="36475" cy="10100"/>
            </a:xfrm>
            <a:custGeom>
              <a:avLst/>
              <a:gdLst/>
              <a:ahLst/>
              <a:cxnLst/>
              <a:rect l="l" t="t" r="r" b="b"/>
              <a:pathLst>
                <a:path w="1459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459" y="404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3511225" y="4298525"/>
              <a:ext cx="36475" cy="3900"/>
            </a:xfrm>
            <a:custGeom>
              <a:avLst/>
              <a:gdLst/>
              <a:ahLst/>
              <a:cxnLst/>
              <a:rect l="l" t="t" r="r" b="b"/>
              <a:pathLst>
                <a:path w="145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459" y="155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3395700" y="4227575"/>
              <a:ext cx="63225" cy="103550"/>
            </a:xfrm>
            <a:custGeom>
              <a:avLst/>
              <a:gdLst/>
              <a:ahLst/>
              <a:cxnLst/>
              <a:rect l="l" t="t" r="r" b="b"/>
              <a:pathLst>
                <a:path w="2529" h="4142" extrusionOk="0">
                  <a:moveTo>
                    <a:pt x="1598" y="0"/>
                  </a:moveTo>
                  <a:lnTo>
                    <a:pt x="0" y="3738"/>
                  </a:lnTo>
                  <a:lnTo>
                    <a:pt x="915" y="4141"/>
                  </a:lnTo>
                  <a:lnTo>
                    <a:pt x="2528" y="388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399575" y="4302400"/>
              <a:ext cx="27150" cy="19025"/>
            </a:xfrm>
            <a:custGeom>
              <a:avLst/>
              <a:gdLst/>
              <a:ahLst/>
              <a:cxnLst/>
              <a:rect l="l" t="t" r="r" b="b"/>
              <a:pathLst>
                <a:path w="1086" h="761" extrusionOk="0">
                  <a:moveTo>
                    <a:pt x="155" y="0"/>
                  </a:moveTo>
                  <a:lnTo>
                    <a:pt x="0" y="357"/>
                  </a:lnTo>
                  <a:lnTo>
                    <a:pt x="931" y="760"/>
                  </a:lnTo>
                  <a:lnTo>
                    <a:pt x="1086" y="404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3423600" y="4246575"/>
              <a:ext cx="27175" cy="18625"/>
            </a:xfrm>
            <a:custGeom>
              <a:avLst/>
              <a:gdLst/>
              <a:ahLst/>
              <a:cxnLst/>
              <a:rect l="l" t="t" r="r" b="b"/>
              <a:pathLst>
                <a:path w="1087" h="745" extrusionOk="0">
                  <a:moveTo>
                    <a:pt x="156" y="0"/>
                  </a:moveTo>
                  <a:lnTo>
                    <a:pt x="1" y="357"/>
                  </a:lnTo>
                  <a:lnTo>
                    <a:pt x="931" y="745"/>
                  </a:lnTo>
                  <a:lnTo>
                    <a:pt x="1086" y="38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3419725" y="4261300"/>
              <a:ext cx="24450" cy="13600"/>
            </a:xfrm>
            <a:custGeom>
              <a:avLst/>
              <a:gdLst/>
              <a:ahLst/>
              <a:cxnLst/>
              <a:rect l="l" t="t" r="r" b="b"/>
              <a:pathLst>
                <a:path w="978" h="544" extrusionOk="0">
                  <a:moveTo>
                    <a:pt x="63" y="0"/>
                  </a:moveTo>
                  <a:lnTo>
                    <a:pt x="1" y="140"/>
                  </a:lnTo>
                  <a:lnTo>
                    <a:pt x="916" y="543"/>
                  </a:lnTo>
                  <a:lnTo>
                    <a:pt x="978" y="40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4154100" y="4678125"/>
              <a:ext cx="144275" cy="185750"/>
            </a:xfrm>
            <a:custGeom>
              <a:avLst/>
              <a:gdLst/>
              <a:ahLst/>
              <a:cxnLst/>
              <a:rect l="l" t="t" r="r" b="b"/>
              <a:pathLst>
                <a:path w="5771" h="7430" extrusionOk="0">
                  <a:moveTo>
                    <a:pt x="1490" y="0"/>
                  </a:moveTo>
                  <a:lnTo>
                    <a:pt x="1" y="1427"/>
                  </a:lnTo>
                  <a:lnTo>
                    <a:pt x="1" y="7414"/>
                  </a:lnTo>
                  <a:lnTo>
                    <a:pt x="5770" y="7429"/>
                  </a:lnTo>
                  <a:lnTo>
                    <a:pt x="5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4154100" y="4678125"/>
              <a:ext cx="37250" cy="35700"/>
            </a:xfrm>
            <a:custGeom>
              <a:avLst/>
              <a:gdLst/>
              <a:ahLst/>
              <a:cxnLst/>
              <a:rect l="l" t="t" r="r" b="b"/>
              <a:pathLst>
                <a:path w="1490" h="1428" extrusionOk="0">
                  <a:moveTo>
                    <a:pt x="1490" y="0"/>
                  </a:moveTo>
                  <a:lnTo>
                    <a:pt x="1" y="1427"/>
                  </a:lnTo>
                  <a:lnTo>
                    <a:pt x="1490" y="142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4203725" y="4709150"/>
              <a:ext cx="80675" cy="5050"/>
            </a:xfrm>
            <a:custGeom>
              <a:avLst/>
              <a:gdLst/>
              <a:ahLst/>
              <a:cxnLst/>
              <a:rect l="l" t="t" r="r" b="b"/>
              <a:pathLst>
                <a:path w="3227" h="202" extrusionOk="0">
                  <a:moveTo>
                    <a:pt x="1" y="0"/>
                  </a:moveTo>
                  <a:lnTo>
                    <a:pt x="1" y="202"/>
                  </a:lnTo>
                  <a:lnTo>
                    <a:pt x="3227" y="202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4203725" y="4721550"/>
              <a:ext cx="80675" cy="4675"/>
            </a:xfrm>
            <a:custGeom>
              <a:avLst/>
              <a:gdLst/>
              <a:ahLst/>
              <a:cxnLst/>
              <a:rect l="l" t="t" r="r" b="b"/>
              <a:pathLst>
                <a:path w="3227" h="187" extrusionOk="0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4203725" y="4733575"/>
              <a:ext cx="80675" cy="4675"/>
            </a:xfrm>
            <a:custGeom>
              <a:avLst/>
              <a:gdLst/>
              <a:ahLst/>
              <a:cxnLst/>
              <a:rect l="l" t="t" r="r" b="b"/>
              <a:pathLst>
                <a:path w="3227" h="187" extrusionOk="0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4166525" y="474520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4166525" y="4757225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4166525" y="4769250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166525" y="478165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4166525" y="4793675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166525" y="480530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166525" y="4817325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4166525" y="4829350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4166525" y="4841350"/>
              <a:ext cx="117875" cy="5075"/>
            </a:xfrm>
            <a:custGeom>
              <a:avLst/>
              <a:gdLst/>
              <a:ahLst/>
              <a:cxnLst/>
              <a:rect l="l" t="t" r="r" b="b"/>
              <a:pathLst>
                <a:path w="4715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199075" y="4720375"/>
              <a:ext cx="144275" cy="185750"/>
            </a:xfrm>
            <a:custGeom>
              <a:avLst/>
              <a:gdLst/>
              <a:ahLst/>
              <a:cxnLst/>
              <a:rect l="l" t="t" r="r" b="b"/>
              <a:pathLst>
                <a:path w="5771" h="7430" extrusionOk="0">
                  <a:moveTo>
                    <a:pt x="1490" y="1"/>
                  </a:moveTo>
                  <a:lnTo>
                    <a:pt x="1" y="1412"/>
                  </a:lnTo>
                  <a:lnTo>
                    <a:pt x="1" y="7430"/>
                  </a:lnTo>
                  <a:lnTo>
                    <a:pt x="5770" y="7430"/>
                  </a:lnTo>
                  <a:lnTo>
                    <a:pt x="5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4199075" y="4720375"/>
              <a:ext cx="37250" cy="35325"/>
            </a:xfrm>
            <a:custGeom>
              <a:avLst/>
              <a:gdLst/>
              <a:ahLst/>
              <a:cxnLst/>
              <a:rect l="l" t="t" r="r" b="b"/>
              <a:pathLst>
                <a:path w="1490" h="1413" extrusionOk="0">
                  <a:moveTo>
                    <a:pt x="1490" y="1"/>
                  </a:moveTo>
                  <a:lnTo>
                    <a:pt x="1" y="1412"/>
                  </a:lnTo>
                  <a:lnTo>
                    <a:pt x="1490" y="1412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249100" y="475140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249100" y="4763425"/>
              <a:ext cx="80300" cy="5050"/>
            </a:xfrm>
            <a:custGeom>
              <a:avLst/>
              <a:gdLst/>
              <a:ahLst/>
              <a:cxnLst/>
              <a:rect l="l" t="t" r="r" b="b"/>
              <a:pathLst>
                <a:path w="3212" h="202" extrusionOk="0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249100" y="4775825"/>
              <a:ext cx="80300" cy="4675"/>
            </a:xfrm>
            <a:custGeom>
              <a:avLst/>
              <a:gdLst/>
              <a:ahLst/>
              <a:cxnLst/>
              <a:rect l="l" t="t" r="r" b="b"/>
              <a:pathLst>
                <a:path w="3212" h="187" extrusionOk="0">
                  <a:moveTo>
                    <a:pt x="1" y="1"/>
                  </a:moveTo>
                  <a:lnTo>
                    <a:pt x="1" y="187"/>
                  </a:lnTo>
                  <a:lnTo>
                    <a:pt x="3211" y="187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4211500" y="47878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4211500" y="479987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4211500" y="481150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4211500" y="482352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4211500" y="4835550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4211500" y="48479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211500" y="485997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4211500" y="487160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4211500" y="488362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4244050" y="4763025"/>
              <a:ext cx="144675" cy="185375"/>
            </a:xfrm>
            <a:custGeom>
              <a:avLst/>
              <a:gdLst/>
              <a:ahLst/>
              <a:cxnLst/>
              <a:rect l="l" t="t" r="r" b="b"/>
              <a:pathLst>
                <a:path w="5787" h="7415" extrusionOk="0">
                  <a:moveTo>
                    <a:pt x="1490" y="1"/>
                  </a:moveTo>
                  <a:lnTo>
                    <a:pt x="1" y="1397"/>
                  </a:lnTo>
                  <a:lnTo>
                    <a:pt x="1" y="7414"/>
                  </a:lnTo>
                  <a:lnTo>
                    <a:pt x="5786" y="7414"/>
                  </a:lnTo>
                  <a:lnTo>
                    <a:pt x="5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4244050" y="4763025"/>
              <a:ext cx="37250" cy="34925"/>
            </a:xfrm>
            <a:custGeom>
              <a:avLst/>
              <a:gdLst/>
              <a:ahLst/>
              <a:cxnLst/>
              <a:rect l="l" t="t" r="r" b="b"/>
              <a:pathLst>
                <a:path w="1490" h="1397" extrusionOk="0">
                  <a:moveTo>
                    <a:pt x="1490" y="1"/>
                  </a:moveTo>
                  <a:lnTo>
                    <a:pt x="1" y="1397"/>
                  </a:lnTo>
                  <a:lnTo>
                    <a:pt x="1490" y="1397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4294075" y="479405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4294075" y="4806075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4294075" y="481770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4256475" y="48301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256475" y="48421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4256475" y="485415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4256475" y="4865775"/>
              <a:ext cx="117900" cy="4700"/>
            </a:xfrm>
            <a:custGeom>
              <a:avLst/>
              <a:gdLst/>
              <a:ahLst/>
              <a:cxnLst/>
              <a:rect l="l" t="t" r="r" b="b"/>
              <a:pathLst>
                <a:path w="4716" h="188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4256475" y="487780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4256475" y="4889825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4256475" y="49022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4256475" y="49142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4256475" y="4925875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3"/>
                  </a:lnTo>
                  <a:lnTo>
                    <a:pt x="4715" y="203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4136275" y="4182600"/>
              <a:ext cx="123700" cy="124475"/>
            </a:xfrm>
            <a:custGeom>
              <a:avLst/>
              <a:gdLst/>
              <a:ahLst/>
              <a:cxnLst/>
              <a:rect l="l" t="t" r="r" b="b"/>
              <a:pathLst>
                <a:path w="4948" h="4979" extrusionOk="0">
                  <a:moveTo>
                    <a:pt x="2483" y="1341"/>
                  </a:moveTo>
                  <a:cubicBezTo>
                    <a:pt x="2899" y="1341"/>
                    <a:pt x="3296" y="1561"/>
                    <a:pt x="3490" y="1939"/>
                  </a:cubicBezTo>
                  <a:cubicBezTo>
                    <a:pt x="3785" y="2497"/>
                    <a:pt x="3599" y="3179"/>
                    <a:pt x="3040" y="3490"/>
                  </a:cubicBezTo>
                  <a:cubicBezTo>
                    <a:pt x="2863" y="3576"/>
                    <a:pt x="2676" y="3618"/>
                    <a:pt x="2494" y="3618"/>
                  </a:cubicBezTo>
                  <a:cubicBezTo>
                    <a:pt x="2088" y="3618"/>
                    <a:pt x="1703" y="3410"/>
                    <a:pt x="1489" y="3024"/>
                  </a:cubicBezTo>
                  <a:cubicBezTo>
                    <a:pt x="1164" y="2451"/>
                    <a:pt x="1381" y="1784"/>
                    <a:pt x="1939" y="1473"/>
                  </a:cubicBezTo>
                  <a:cubicBezTo>
                    <a:pt x="2114" y="1384"/>
                    <a:pt x="2300" y="1341"/>
                    <a:pt x="2483" y="1341"/>
                  </a:cubicBezTo>
                  <a:close/>
                  <a:moveTo>
                    <a:pt x="1924" y="0"/>
                  </a:moveTo>
                  <a:lnTo>
                    <a:pt x="698" y="651"/>
                  </a:lnTo>
                  <a:lnTo>
                    <a:pt x="900" y="1024"/>
                  </a:lnTo>
                  <a:cubicBezTo>
                    <a:pt x="962" y="1132"/>
                    <a:pt x="931" y="1272"/>
                    <a:pt x="884" y="1365"/>
                  </a:cubicBezTo>
                  <a:lnTo>
                    <a:pt x="760" y="1551"/>
                  </a:lnTo>
                  <a:cubicBezTo>
                    <a:pt x="698" y="1660"/>
                    <a:pt x="590" y="1722"/>
                    <a:pt x="466" y="1722"/>
                  </a:cubicBezTo>
                  <a:lnTo>
                    <a:pt x="47" y="1691"/>
                  </a:lnTo>
                  <a:lnTo>
                    <a:pt x="0" y="3102"/>
                  </a:lnTo>
                  <a:lnTo>
                    <a:pt x="435" y="3117"/>
                  </a:lnTo>
                  <a:cubicBezTo>
                    <a:pt x="543" y="3117"/>
                    <a:pt x="667" y="3195"/>
                    <a:pt x="729" y="3304"/>
                  </a:cubicBezTo>
                  <a:cubicBezTo>
                    <a:pt x="745" y="3350"/>
                    <a:pt x="760" y="3366"/>
                    <a:pt x="760" y="3412"/>
                  </a:cubicBezTo>
                  <a:cubicBezTo>
                    <a:pt x="760" y="3443"/>
                    <a:pt x="807" y="3459"/>
                    <a:pt x="822" y="3505"/>
                  </a:cubicBezTo>
                  <a:cubicBezTo>
                    <a:pt x="884" y="3614"/>
                    <a:pt x="884" y="3738"/>
                    <a:pt x="822" y="3846"/>
                  </a:cubicBezTo>
                  <a:lnTo>
                    <a:pt x="590" y="4219"/>
                  </a:lnTo>
                  <a:lnTo>
                    <a:pt x="1768" y="4948"/>
                  </a:lnTo>
                  <a:lnTo>
                    <a:pt x="2001" y="4591"/>
                  </a:lnTo>
                  <a:cubicBezTo>
                    <a:pt x="2063" y="4482"/>
                    <a:pt x="2203" y="4436"/>
                    <a:pt x="2311" y="4436"/>
                  </a:cubicBezTo>
                  <a:lnTo>
                    <a:pt x="2528" y="4436"/>
                  </a:lnTo>
                  <a:cubicBezTo>
                    <a:pt x="2637" y="4436"/>
                    <a:pt x="2761" y="4482"/>
                    <a:pt x="2823" y="4606"/>
                  </a:cubicBezTo>
                  <a:lnTo>
                    <a:pt x="3009" y="4979"/>
                  </a:lnTo>
                  <a:lnTo>
                    <a:pt x="4234" y="4312"/>
                  </a:lnTo>
                  <a:lnTo>
                    <a:pt x="4033" y="3955"/>
                  </a:lnTo>
                  <a:cubicBezTo>
                    <a:pt x="3986" y="3831"/>
                    <a:pt x="3986" y="3691"/>
                    <a:pt x="4064" y="3598"/>
                  </a:cubicBezTo>
                  <a:lnTo>
                    <a:pt x="4172" y="3428"/>
                  </a:lnTo>
                  <a:cubicBezTo>
                    <a:pt x="4234" y="3304"/>
                    <a:pt x="4343" y="3257"/>
                    <a:pt x="4483" y="3257"/>
                  </a:cubicBezTo>
                  <a:lnTo>
                    <a:pt x="4917" y="3273"/>
                  </a:lnTo>
                  <a:lnTo>
                    <a:pt x="4948" y="1877"/>
                  </a:lnTo>
                  <a:lnTo>
                    <a:pt x="4529" y="1861"/>
                  </a:lnTo>
                  <a:cubicBezTo>
                    <a:pt x="4405" y="1861"/>
                    <a:pt x="4296" y="1784"/>
                    <a:pt x="4234" y="1660"/>
                  </a:cubicBezTo>
                  <a:cubicBezTo>
                    <a:pt x="4219" y="1629"/>
                    <a:pt x="4188" y="1598"/>
                    <a:pt x="4188" y="1566"/>
                  </a:cubicBezTo>
                  <a:cubicBezTo>
                    <a:pt x="4172" y="1520"/>
                    <a:pt x="4157" y="1504"/>
                    <a:pt x="4141" y="1473"/>
                  </a:cubicBezTo>
                  <a:cubicBezTo>
                    <a:pt x="4079" y="1365"/>
                    <a:pt x="4079" y="1241"/>
                    <a:pt x="4141" y="1117"/>
                  </a:cubicBezTo>
                  <a:lnTo>
                    <a:pt x="4374" y="744"/>
                  </a:lnTo>
                  <a:lnTo>
                    <a:pt x="3180" y="16"/>
                  </a:lnTo>
                  <a:lnTo>
                    <a:pt x="2947" y="388"/>
                  </a:lnTo>
                  <a:cubicBezTo>
                    <a:pt x="2901" y="481"/>
                    <a:pt x="2761" y="543"/>
                    <a:pt x="2637" y="543"/>
                  </a:cubicBezTo>
                  <a:lnTo>
                    <a:pt x="2435" y="543"/>
                  </a:lnTo>
                  <a:cubicBezTo>
                    <a:pt x="2311" y="543"/>
                    <a:pt x="2203" y="481"/>
                    <a:pt x="2125" y="357"/>
                  </a:cubicBezTo>
                  <a:lnTo>
                    <a:pt x="1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3235550" y="4621900"/>
              <a:ext cx="87275" cy="86475"/>
            </a:xfrm>
            <a:custGeom>
              <a:avLst/>
              <a:gdLst/>
              <a:ahLst/>
              <a:cxnLst/>
              <a:rect l="l" t="t" r="r" b="b"/>
              <a:pathLst>
                <a:path w="3491" h="3459" extrusionOk="0">
                  <a:moveTo>
                    <a:pt x="1795" y="930"/>
                  </a:moveTo>
                  <a:cubicBezTo>
                    <a:pt x="2217" y="930"/>
                    <a:pt x="2560" y="1297"/>
                    <a:pt x="2560" y="1737"/>
                  </a:cubicBezTo>
                  <a:cubicBezTo>
                    <a:pt x="2560" y="2172"/>
                    <a:pt x="2187" y="2528"/>
                    <a:pt x="1769" y="2528"/>
                  </a:cubicBezTo>
                  <a:cubicBezTo>
                    <a:pt x="1319" y="2528"/>
                    <a:pt x="962" y="2156"/>
                    <a:pt x="962" y="1737"/>
                  </a:cubicBezTo>
                  <a:cubicBezTo>
                    <a:pt x="962" y="1288"/>
                    <a:pt x="1319" y="931"/>
                    <a:pt x="1769" y="931"/>
                  </a:cubicBezTo>
                  <a:cubicBezTo>
                    <a:pt x="1777" y="931"/>
                    <a:pt x="1786" y="930"/>
                    <a:pt x="1795" y="930"/>
                  </a:cubicBezTo>
                  <a:close/>
                  <a:moveTo>
                    <a:pt x="1257" y="0"/>
                  </a:moveTo>
                  <a:lnTo>
                    <a:pt x="1257" y="295"/>
                  </a:lnTo>
                  <a:cubicBezTo>
                    <a:pt x="1257" y="388"/>
                    <a:pt x="1195" y="466"/>
                    <a:pt x="1117" y="512"/>
                  </a:cubicBezTo>
                  <a:cubicBezTo>
                    <a:pt x="1086" y="528"/>
                    <a:pt x="1040" y="543"/>
                    <a:pt x="993" y="590"/>
                  </a:cubicBezTo>
                  <a:cubicBezTo>
                    <a:pt x="954" y="621"/>
                    <a:pt x="908" y="636"/>
                    <a:pt x="861" y="636"/>
                  </a:cubicBezTo>
                  <a:cubicBezTo>
                    <a:pt x="815" y="636"/>
                    <a:pt x="768" y="621"/>
                    <a:pt x="730" y="590"/>
                  </a:cubicBezTo>
                  <a:lnTo>
                    <a:pt x="481" y="435"/>
                  </a:lnTo>
                  <a:lnTo>
                    <a:pt x="1" y="1288"/>
                  </a:lnTo>
                  <a:lnTo>
                    <a:pt x="249" y="1443"/>
                  </a:lnTo>
                  <a:cubicBezTo>
                    <a:pt x="326" y="1474"/>
                    <a:pt x="373" y="1582"/>
                    <a:pt x="373" y="1660"/>
                  </a:cubicBezTo>
                  <a:lnTo>
                    <a:pt x="373" y="1737"/>
                  </a:lnTo>
                  <a:lnTo>
                    <a:pt x="373" y="1815"/>
                  </a:lnTo>
                  <a:cubicBezTo>
                    <a:pt x="373" y="1893"/>
                    <a:pt x="326" y="1986"/>
                    <a:pt x="249" y="2017"/>
                  </a:cubicBezTo>
                  <a:lnTo>
                    <a:pt x="1" y="2172"/>
                  </a:lnTo>
                  <a:lnTo>
                    <a:pt x="481" y="3025"/>
                  </a:lnTo>
                  <a:lnTo>
                    <a:pt x="730" y="2870"/>
                  </a:lnTo>
                  <a:cubicBezTo>
                    <a:pt x="768" y="2854"/>
                    <a:pt x="815" y="2846"/>
                    <a:pt x="861" y="2846"/>
                  </a:cubicBezTo>
                  <a:cubicBezTo>
                    <a:pt x="908" y="2846"/>
                    <a:pt x="954" y="2854"/>
                    <a:pt x="993" y="2870"/>
                  </a:cubicBezTo>
                  <a:cubicBezTo>
                    <a:pt x="1024" y="2901"/>
                    <a:pt x="1071" y="2932"/>
                    <a:pt x="1102" y="2947"/>
                  </a:cubicBezTo>
                  <a:cubicBezTo>
                    <a:pt x="1179" y="2994"/>
                    <a:pt x="1241" y="3071"/>
                    <a:pt x="1241" y="3164"/>
                  </a:cubicBezTo>
                  <a:lnTo>
                    <a:pt x="1241" y="3459"/>
                  </a:lnTo>
                  <a:lnTo>
                    <a:pt x="2203" y="3459"/>
                  </a:lnTo>
                  <a:lnTo>
                    <a:pt x="2203" y="3164"/>
                  </a:lnTo>
                  <a:cubicBezTo>
                    <a:pt x="2203" y="3071"/>
                    <a:pt x="2265" y="2994"/>
                    <a:pt x="2343" y="2947"/>
                  </a:cubicBezTo>
                  <a:cubicBezTo>
                    <a:pt x="2389" y="2932"/>
                    <a:pt x="2420" y="2916"/>
                    <a:pt x="2467" y="2870"/>
                  </a:cubicBezTo>
                  <a:cubicBezTo>
                    <a:pt x="2505" y="2846"/>
                    <a:pt x="2548" y="2835"/>
                    <a:pt x="2591" y="2835"/>
                  </a:cubicBezTo>
                  <a:cubicBezTo>
                    <a:pt x="2633" y="2835"/>
                    <a:pt x="2676" y="2846"/>
                    <a:pt x="2715" y="2870"/>
                  </a:cubicBezTo>
                  <a:lnTo>
                    <a:pt x="2963" y="3025"/>
                  </a:lnTo>
                  <a:lnTo>
                    <a:pt x="3444" y="2172"/>
                  </a:lnTo>
                  <a:lnTo>
                    <a:pt x="3196" y="2017"/>
                  </a:lnTo>
                  <a:cubicBezTo>
                    <a:pt x="3118" y="1986"/>
                    <a:pt x="3087" y="1893"/>
                    <a:pt x="3087" y="1815"/>
                  </a:cubicBezTo>
                  <a:lnTo>
                    <a:pt x="3087" y="1737"/>
                  </a:lnTo>
                  <a:lnTo>
                    <a:pt x="3087" y="1660"/>
                  </a:lnTo>
                  <a:cubicBezTo>
                    <a:pt x="3087" y="1551"/>
                    <a:pt x="3118" y="1474"/>
                    <a:pt x="3196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46" y="590"/>
                  </a:lnTo>
                  <a:cubicBezTo>
                    <a:pt x="2707" y="605"/>
                    <a:pt x="2664" y="613"/>
                    <a:pt x="2622" y="613"/>
                  </a:cubicBezTo>
                  <a:cubicBezTo>
                    <a:pt x="2579" y="613"/>
                    <a:pt x="2536" y="605"/>
                    <a:pt x="2498" y="590"/>
                  </a:cubicBezTo>
                  <a:cubicBezTo>
                    <a:pt x="2467" y="574"/>
                    <a:pt x="2420" y="528"/>
                    <a:pt x="2358" y="512"/>
                  </a:cubicBezTo>
                  <a:cubicBezTo>
                    <a:pt x="2280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254150" y="4293875"/>
              <a:ext cx="87250" cy="86100"/>
            </a:xfrm>
            <a:custGeom>
              <a:avLst/>
              <a:gdLst/>
              <a:ahLst/>
              <a:cxnLst/>
              <a:rect l="l" t="t" r="r" b="b"/>
              <a:pathLst>
                <a:path w="3490" h="3444" extrusionOk="0">
                  <a:moveTo>
                    <a:pt x="1768" y="915"/>
                  </a:moveTo>
                  <a:cubicBezTo>
                    <a:pt x="2218" y="915"/>
                    <a:pt x="2559" y="1257"/>
                    <a:pt x="2559" y="1706"/>
                  </a:cubicBezTo>
                  <a:cubicBezTo>
                    <a:pt x="2559" y="2156"/>
                    <a:pt x="2203" y="2497"/>
                    <a:pt x="1768" y="2497"/>
                  </a:cubicBezTo>
                  <a:cubicBezTo>
                    <a:pt x="1319" y="2497"/>
                    <a:pt x="977" y="2141"/>
                    <a:pt x="977" y="1706"/>
                  </a:cubicBezTo>
                  <a:cubicBezTo>
                    <a:pt x="977" y="1257"/>
                    <a:pt x="1319" y="915"/>
                    <a:pt x="1768" y="915"/>
                  </a:cubicBezTo>
                  <a:close/>
                  <a:moveTo>
                    <a:pt x="1272" y="0"/>
                  </a:moveTo>
                  <a:lnTo>
                    <a:pt x="1272" y="295"/>
                  </a:lnTo>
                  <a:cubicBezTo>
                    <a:pt x="1272" y="388"/>
                    <a:pt x="1210" y="466"/>
                    <a:pt x="1132" y="512"/>
                  </a:cubicBezTo>
                  <a:cubicBezTo>
                    <a:pt x="1086" y="528"/>
                    <a:pt x="1055" y="543"/>
                    <a:pt x="993" y="590"/>
                  </a:cubicBezTo>
                  <a:cubicBezTo>
                    <a:pt x="950" y="607"/>
                    <a:pt x="903" y="619"/>
                    <a:pt x="856" y="619"/>
                  </a:cubicBezTo>
                  <a:cubicBezTo>
                    <a:pt x="818" y="619"/>
                    <a:pt x="780" y="611"/>
                    <a:pt x="745" y="590"/>
                  </a:cubicBezTo>
                  <a:lnTo>
                    <a:pt x="497" y="435"/>
                  </a:lnTo>
                  <a:lnTo>
                    <a:pt x="0" y="1288"/>
                  </a:lnTo>
                  <a:lnTo>
                    <a:pt x="264" y="1443"/>
                  </a:lnTo>
                  <a:cubicBezTo>
                    <a:pt x="326" y="1474"/>
                    <a:pt x="372" y="1567"/>
                    <a:pt x="372" y="1644"/>
                  </a:cubicBezTo>
                  <a:lnTo>
                    <a:pt x="372" y="1722"/>
                  </a:lnTo>
                  <a:lnTo>
                    <a:pt x="372" y="1799"/>
                  </a:lnTo>
                  <a:cubicBezTo>
                    <a:pt x="372" y="1877"/>
                    <a:pt x="326" y="1970"/>
                    <a:pt x="264" y="2017"/>
                  </a:cubicBezTo>
                  <a:lnTo>
                    <a:pt x="0" y="2172"/>
                  </a:lnTo>
                  <a:lnTo>
                    <a:pt x="497" y="3025"/>
                  </a:lnTo>
                  <a:lnTo>
                    <a:pt x="745" y="2870"/>
                  </a:lnTo>
                  <a:cubicBezTo>
                    <a:pt x="783" y="2846"/>
                    <a:pt x="826" y="2835"/>
                    <a:pt x="869" y="2835"/>
                  </a:cubicBezTo>
                  <a:cubicBezTo>
                    <a:pt x="911" y="2835"/>
                    <a:pt x="954" y="2846"/>
                    <a:pt x="993" y="2870"/>
                  </a:cubicBezTo>
                  <a:cubicBezTo>
                    <a:pt x="1039" y="2885"/>
                    <a:pt x="1070" y="2932"/>
                    <a:pt x="1101" y="2947"/>
                  </a:cubicBezTo>
                  <a:cubicBezTo>
                    <a:pt x="1179" y="2994"/>
                    <a:pt x="1241" y="3056"/>
                    <a:pt x="1241" y="3164"/>
                  </a:cubicBezTo>
                  <a:lnTo>
                    <a:pt x="1241" y="3443"/>
                  </a:lnTo>
                  <a:lnTo>
                    <a:pt x="2218" y="3443"/>
                  </a:lnTo>
                  <a:lnTo>
                    <a:pt x="2218" y="3164"/>
                  </a:lnTo>
                  <a:cubicBezTo>
                    <a:pt x="2218" y="3056"/>
                    <a:pt x="2265" y="2994"/>
                    <a:pt x="2358" y="2947"/>
                  </a:cubicBezTo>
                  <a:cubicBezTo>
                    <a:pt x="2389" y="2932"/>
                    <a:pt x="2435" y="2901"/>
                    <a:pt x="2466" y="2870"/>
                  </a:cubicBezTo>
                  <a:cubicBezTo>
                    <a:pt x="2505" y="2839"/>
                    <a:pt x="2548" y="2823"/>
                    <a:pt x="2590" y="2823"/>
                  </a:cubicBezTo>
                  <a:cubicBezTo>
                    <a:pt x="2633" y="2823"/>
                    <a:pt x="2676" y="2839"/>
                    <a:pt x="2714" y="2870"/>
                  </a:cubicBezTo>
                  <a:lnTo>
                    <a:pt x="2978" y="3025"/>
                  </a:lnTo>
                  <a:lnTo>
                    <a:pt x="3459" y="2172"/>
                  </a:lnTo>
                  <a:lnTo>
                    <a:pt x="3211" y="2017"/>
                  </a:lnTo>
                  <a:cubicBezTo>
                    <a:pt x="3133" y="1970"/>
                    <a:pt x="3087" y="1877"/>
                    <a:pt x="3087" y="1799"/>
                  </a:cubicBezTo>
                  <a:lnTo>
                    <a:pt x="3087" y="1722"/>
                  </a:lnTo>
                  <a:lnTo>
                    <a:pt x="3087" y="1644"/>
                  </a:lnTo>
                  <a:cubicBezTo>
                    <a:pt x="3087" y="1551"/>
                    <a:pt x="3133" y="1474"/>
                    <a:pt x="3211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61" y="590"/>
                  </a:lnTo>
                  <a:cubicBezTo>
                    <a:pt x="2722" y="605"/>
                    <a:pt x="2680" y="613"/>
                    <a:pt x="2637" y="613"/>
                  </a:cubicBezTo>
                  <a:cubicBezTo>
                    <a:pt x="2594" y="613"/>
                    <a:pt x="2552" y="605"/>
                    <a:pt x="2513" y="590"/>
                  </a:cubicBezTo>
                  <a:cubicBezTo>
                    <a:pt x="2466" y="559"/>
                    <a:pt x="2435" y="528"/>
                    <a:pt x="2373" y="512"/>
                  </a:cubicBezTo>
                  <a:cubicBezTo>
                    <a:pt x="2296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237500" y="5245375"/>
              <a:ext cx="288875" cy="55100"/>
            </a:xfrm>
            <a:custGeom>
              <a:avLst/>
              <a:gdLst/>
              <a:ahLst/>
              <a:cxnLst/>
              <a:rect l="l" t="t" r="r" b="b"/>
              <a:pathLst>
                <a:path w="11555" h="2204" extrusionOk="0">
                  <a:moveTo>
                    <a:pt x="5770" y="1"/>
                  </a:moveTo>
                  <a:cubicBezTo>
                    <a:pt x="2590" y="1"/>
                    <a:pt x="0" y="497"/>
                    <a:pt x="0" y="1102"/>
                  </a:cubicBezTo>
                  <a:cubicBezTo>
                    <a:pt x="0" y="1707"/>
                    <a:pt x="2590" y="2203"/>
                    <a:pt x="5770" y="2203"/>
                  </a:cubicBezTo>
                  <a:cubicBezTo>
                    <a:pt x="8965" y="2203"/>
                    <a:pt x="11555" y="1707"/>
                    <a:pt x="11555" y="1102"/>
                  </a:cubicBezTo>
                  <a:cubicBezTo>
                    <a:pt x="11555" y="497"/>
                    <a:pt x="8965" y="1"/>
                    <a:pt x="5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3421275" y="4650600"/>
              <a:ext cx="180725" cy="106250"/>
            </a:xfrm>
            <a:custGeom>
              <a:avLst/>
              <a:gdLst/>
              <a:ahLst/>
              <a:cxnLst/>
              <a:rect l="l" t="t" r="r" b="b"/>
              <a:pathLst>
                <a:path w="7229" h="4250" extrusionOk="0">
                  <a:moveTo>
                    <a:pt x="1" y="0"/>
                  </a:moveTo>
                  <a:lnTo>
                    <a:pt x="1" y="4250"/>
                  </a:lnTo>
                  <a:lnTo>
                    <a:pt x="7228" y="4250"/>
                  </a:lnTo>
                  <a:lnTo>
                    <a:pt x="7228" y="4126"/>
                  </a:lnTo>
                  <a:lnTo>
                    <a:pt x="109" y="412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3311925" y="4495875"/>
              <a:ext cx="531250" cy="102775"/>
            </a:xfrm>
            <a:custGeom>
              <a:avLst/>
              <a:gdLst/>
              <a:ahLst/>
              <a:cxnLst/>
              <a:rect l="l" t="t" r="r" b="b"/>
              <a:pathLst>
                <a:path w="21250" h="4111" extrusionOk="0">
                  <a:moveTo>
                    <a:pt x="1" y="1"/>
                  </a:moveTo>
                  <a:lnTo>
                    <a:pt x="1" y="125"/>
                  </a:lnTo>
                  <a:lnTo>
                    <a:pt x="21141" y="125"/>
                  </a:lnTo>
                  <a:lnTo>
                    <a:pt x="21141" y="4111"/>
                  </a:lnTo>
                  <a:lnTo>
                    <a:pt x="21249" y="4111"/>
                  </a:lnTo>
                  <a:lnTo>
                    <a:pt x="21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3361575" y="4497425"/>
              <a:ext cx="830175" cy="154750"/>
            </a:xfrm>
            <a:custGeom>
              <a:avLst/>
              <a:gdLst/>
              <a:ahLst/>
              <a:cxnLst/>
              <a:rect l="l" t="t" r="r" b="b"/>
              <a:pathLst>
                <a:path w="33207" h="6190" extrusionOk="0">
                  <a:moveTo>
                    <a:pt x="0" y="1"/>
                  </a:moveTo>
                  <a:lnTo>
                    <a:pt x="0" y="5491"/>
                  </a:lnTo>
                  <a:cubicBezTo>
                    <a:pt x="0" y="5879"/>
                    <a:pt x="295" y="6189"/>
                    <a:pt x="683" y="6189"/>
                  </a:cubicBezTo>
                  <a:lnTo>
                    <a:pt x="33206" y="6189"/>
                  </a:lnTo>
                  <a:lnTo>
                    <a:pt x="33206" y="6065"/>
                  </a:lnTo>
                  <a:lnTo>
                    <a:pt x="698" y="6065"/>
                  </a:lnTo>
                  <a:cubicBezTo>
                    <a:pt x="372" y="6065"/>
                    <a:pt x="109" y="5801"/>
                    <a:pt x="109" y="5491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3332475" y="4495500"/>
              <a:ext cx="171425" cy="52375"/>
            </a:xfrm>
            <a:custGeom>
              <a:avLst/>
              <a:gdLst/>
              <a:ahLst/>
              <a:cxnLst/>
              <a:rect l="l" t="t" r="r" b="b"/>
              <a:pathLst>
                <a:path w="6857" h="2095" extrusionOk="0">
                  <a:moveTo>
                    <a:pt x="63" y="0"/>
                  </a:moveTo>
                  <a:lnTo>
                    <a:pt x="1" y="93"/>
                  </a:lnTo>
                  <a:lnTo>
                    <a:pt x="1164" y="900"/>
                  </a:lnTo>
                  <a:lnTo>
                    <a:pt x="1164" y="1396"/>
                  </a:lnTo>
                  <a:cubicBezTo>
                    <a:pt x="1164" y="1784"/>
                    <a:pt x="1459" y="2094"/>
                    <a:pt x="1847" y="2094"/>
                  </a:cubicBezTo>
                  <a:lnTo>
                    <a:pt x="5197" y="2094"/>
                  </a:lnTo>
                  <a:cubicBezTo>
                    <a:pt x="5584" y="2094"/>
                    <a:pt x="5895" y="1784"/>
                    <a:pt x="5895" y="1412"/>
                  </a:cubicBezTo>
                  <a:lnTo>
                    <a:pt x="5895" y="838"/>
                  </a:lnTo>
                  <a:lnTo>
                    <a:pt x="6856" y="124"/>
                  </a:lnTo>
                  <a:lnTo>
                    <a:pt x="6810" y="16"/>
                  </a:lnTo>
                  <a:lnTo>
                    <a:pt x="5802" y="760"/>
                  </a:lnTo>
                  <a:lnTo>
                    <a:pt x="5802" y="1381"/>
                  </a:lnTo>
                  <a:cubicBezTo>
                    <a:pt x="5802" y="1706"/>
                    <a:pt x="5538" y="1954"/>
                    <a:pt x="5212" y="1954"/>
                  </a:cubicBezTo>
                  <a:lnTo>
                    <a:pt x="1862" y="1954"/>
                  </a:lnTo>
                  <a:cubicBezTo>
                    <a:pt x="1536" y="1954"/>
                    <a:pt x="1273" y="1706"/>
                    <a:pt x="1273" y="1381"/>
                  </a:cubicBezTo>
                  <a:lnTo>
                    <a:pt x="1273" y="82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3447250" y="4545125"/>
              <a:ext cx="76025" cy="106650"/>
            </a:xfrm>
            <a:custGeom>
              <a:avLst/>
              <a:gdLst/>
              <a:ahLst/>
              <a:cxnLst/>
              <a:rect l="l" t="t" r="r" b="b"/>
              <a:pathLst>
                <a:path w="3041" h="4266" extrusionOk="0">
                  <a:moveTo>
                    <a:pt x="1" y="0"/>
                  </a:moveTo>
                  <a:lnTo>
                    <a:pt x="1" y="109"/>
                  </a:lnTo>
                  <a:lnTo>
                    <a:pt x="1583" y="109"/>
                  </a:lnTo>
                  <a:cubicBezTo>
                    <a:pt x="1924" y="109"/>
                    <a:pt x="2172" y="388"/>
                    <a:pt x="2172" y="698"/>
                  </a:cubicBezTo>
                  <a:lnTo>
                    <a:pt x="2172" y="3459"/>
                  </a:lnTo>
                  <a:lnTo>
                    <a:pt x="2963" y="4266"/>
                  </a:lnTo>
                  <a:lnTo>
                    <a:pt x="3041" y="4188"/>
                  </a:lnTo>
                  <a:lnTo>
                    <a:pt x="2296" y="3428"/>
                  </a:lnTo>
                  <a:lnTo>
                    <a:pt x="2296" y="698"/>
                  </a:lnTo>
                  <a:cubicBezTo>
                    <a:pt x="2296" y="311"/>
                    <a:pt x="1971" y="0"/>
                    <a:pt x="1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719850" y="4597075"/>
              <a:ext cx="193100" cy="55475"/>
            </a:xfrm>
            <a:custGeom>
              <a:avLst/>
              <a:gdLst/>
              <a:ahLst/>
              <a:cxnLst/>
              <a:rect l="l" t="t" r="r" b="b"/>
              <a:pathLst>
                <a:path w="7724" h="2219" extrusionOk="0">
                  <a:moveTo>
                    <a:pt x="1287" y="1"/>
                  </a:moveTo>
                  <a:cubicBezTo>
                    <a:pt x="900" y="1"/>
                    <a:pt x="589" y="311"/>
                    <a:pt x="589" y="699"/>
                  </a:cubicBezTo>
                  <a:lnTo>
                    <a:pt x="589" y="1505"/>
                  </a:lnTo>
                  <a:lnTo>
                    <a:pt x="0" y="2110"/>
                  </a:lnTo>
                  <a:lnTo>
                    <a:pt x="78" y="2172"/>
                  </a:lnTo>
                  <a:lnTo>
                    <a:pt x="713" y="1536"/>
                  </a:lnTo>
                  <a:lnTo>
                    <a:pt x="713" y="683"/>
                  </a:lnTo>
                  <a:cubicBezTo>
                    <a:pt x="713" y="357"/>
                    <a:pt x="977" y="109"/>
                    <a:pt x="1287" y="109"/>
                  </a:cubicBezTo>
                  <a:lnTo>
                    <a:pt x="6390" y="109"/>
                  </a:lnTo>
                  <a:cubicBezTo>
                    <a:pt x="6716" y="109"/>
                    <a:pt x="6964" y="373"/>
                    <a:pt x="6964" y="683"/>
                  </a:cubicBezTo>
                  <a:lnTo>
                    <a:pt x="6964" y="1536"/>
                  </a:lnTo>
                  <a:lnTo>
                    <a:pt x="7646" y="2219"/>
                  </a:lnTo>
                  <a:lnTo>
                    <a:pt x="7724" y="2141"/>
                  </a:lnTo>
                  <a:lnTo>
                    <a:pt x="7088" y="1505"/>
                  </a:lnTo>
                  <a:lnTo>
                    <a:pt x="7088" y="699"/>
                  </a:lnTo>
                  <a:cubicBezTo>
                    <a:pt x="7088" y="311"/>
                    <a:pt x="6778" y="1"/>
                    <a:pt x="6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3490300" y="4649825"/>
              <a:ext cx="179150" cy="56625"/>
            </a:xfrm>
            <a:custGeom>
              <a:avLst/>
              <a:gdLst/>
              <a:ahLst/>
              <a:cxnLst/>
              <a:rect l="l" t="t" r="r" b="b"/>
              <a:pathLst>
                <a:path w="7166" h="2265" extrusionOk="0">
                  <a:moveTo>
                    <a:pt x="78" y="0"/>
                  </a:moveTo>
                  <a:lnTo>
                    <a:pt x="0" y="78"/>
                  </a:lnTo>
                  <a:lnTo>
                    <a:pt x="760" y="822"/>
                  </a:lnTo>
                  <a:lnTo>
                    <a:pt x="760" y="1567"/>
                  </a:lnTo>
                  <a:cubicBezTo>
                    <a:pt x="760" y="1954"/>
                    <a:pt x="1071" y="2264"/>
                    <a:pt x="1458" y="2264"/>
                  </a:cubicBezTo>
                  <a:lnTo>
                    <a:pt x="5708" y="2264"/>
                  </a:lnTo>
                  <a:cubicBezTo>
                    <a:pt x="6080" y="2264"/>
                    <a:pt x="6390" y="1954"/>
                    <a:pt x="6406" y="1567"/>
                  </a:cubicBezTo>
                  <a:lnTo>
                    <a:pt x="6406" y="869"/>
                  </a:lnTo>
                  <a:lnTo>
                    <a:pt x="7166" y="109"/>
                  </a:lnTo>
                  <a:lnTo>
                    <a:pt x="7088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18" y="2171"/>
                    <a:pt x="5708" y="2171"/>
                  </a:cubicBezTo>
                  <a:lnTo>
                    <a:pt x="1458" y="2171"/>
                  </a:lnTo>
                  <a:cubicBezTo>
                    <a:pt x="1133" y="2171"/>
                    <a:pt x="884" y="1892"/>
                    <a:pt x="884" y="1582"/>
                  </a:cubicBezTo>
                  <a:lnTo>
                    <a:pt x="884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987375" y="4649825"/>
              <a:ext cx="178775" cy="56625"/>
            </a:xfrm>
            <a:custGeom>
              <a:avLst/>
              <a:gdLst/>
              <a:ahLst/>
              <a:cxnLst/>
              <a:rect l="l" t="t" r="r" b="b"/>
              <a:pathLst>
                <a:path w="7151" h="2265" extrusionOk="0">
                  <a:moveTo>
                    <a:pt x="78" y="0"/>
                  </a:moveTo>
                  <a:lnTo>
                    <a:pt x="1" y="78"/>
                  </a:lnTo>
                  <a:lnTo>
                    <a:pt x="745" y="822"/>
                  </a:lnTo>
                  <a:lnTo>
                    <a:pt x="745" y="1567"/>
                  </a:lnTo>
                  <a:cubicBezTo>
                    <a:pt x="745" y="1954"/>
                    <a:pt x="1055" y="2264"/>
                    <a:pt x="1443" y="2264"/>
                  </a:cubicBezTo>
                  <a:lnTo>
                    <a:pt x="5693" y="2264"/>
                  </a:lnTo>
                  <a:cubicBezTo>
                    <a:pt x="6080" y="2264"/>
                    <a:pt x="6391" y="1954"/>
                    <a:pt x="6391" y="1567"/>
                  </a:cubicBezTo>
                  <a:lnTo>
                    <a:pt x="6391" y="869"/>
                  </a:lnTo>
                  <a:lnTo>
                    <a:pt x="7151" y="109"/>
                  </a:lnTo>
                  <a:lnTo>
                    <a:pt x="7073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03" y="2171"/>
                    <a:pt x="5693" y="2171"/>
                  </a:cubicBezTo>
                  <a:lnTo>
                    <a:pt x="1443" y="2171"/>
                  </a:lnTo>
                  <a:cubicBezTo>
                    <a:pt x="1117" y="2171"/>
                    <a:pt x="869" y="1892"/>
                    <a:pt x="869" y="1582"/>
                  </a:cubicBezTo>
                  <a:lnTo>
                    <a:pt x="869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295650" y="448152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80" y="1"/>
                    <a:pt x="1" y="296"/>
                    <a:pt x="1" y="637"/>
                  </a:cubicBezTo>
                  <a:cubicBezTo>
                    <a:pt x="1" y="978"/>
                    <a:pt x="280" y="1273"/>
                    <a:pt x="636" y="1273"/>
                  </a:cubicBezTo>
                  <a:cubicBezTo>
                    <a:pt x="993" y="1273"/>
                    <a:pt x="1272" y="978"/>
                    <a:pt x="1272" y="637"/>
                  </a:cubicBezTo>
                  <a:cubicBezTo>
                    <a:pt x="1272" y="296"/>
                    <a:pt x="1009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545350" y="448152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4"/>
                    <a:pt x="280" y="1273"/>
                    <a:pt x="637" y="1273"/>
                  </a:cubicBezTo>
                  <a:cubicBezTo>
                    <a:pt x="993" y="1273"/>
                    <a:pt x="1273" y="994"/>
                    <a:pt x="1273" y="637"/>
                  </a:cubicBezTo>
                  <a:cubicBezTo>
                    <a:pt x="1273" y="280"/>
                    <a:pt x="993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545350" y="4635475"/>
              <a:ext cx="31825" cy="32200"/>
            </a:xfrm>
            <a:custGeom>
              <a:avLst/>
              <a:gdLst/>
              <a:ahLst/>
              <a:cxnLst/>
              <a:rect l="l" t="t" r="r" b="b"/>
              <a:pathLst>
                <a:path w="1273" h="1288" extrusionOk="0">
                  <a:moveTo>
                    <a:pt x="637" y="0"/>
                  </a:moveTo>
                  <a:cubicBezTo>
                    <a:pt x="280" y="0"/>
                    <a:pt x="1" y="295"/>
                    <a:pt x="1" y="636"/>
                  </a:cubicBezTo>
                  <a:cubicBezTo>
                    <a:pt x="1" y="993"/>
                    <a:pt x="280" y="1288"/>
                    <a:pt x="637" y="1288"/>
                  </a:cubicBezTo>
                  <a:cubicBezTo>
                    <a:pt x="993" y="1288"/>
                    <a:pt x="1273" y="993"/>
                    <a:pt x="1273" y="636"/>
                  </a:cubicBezTo>
                  <a:cubicBezTo>
                    <a:pt x="1273" y="295"/>
                    <a:pt x="993" y="0"/>
                    <a:pt x="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543800" y="46343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25"/>
                  </a:moveTo>
                  <a:cubicBezTo>
                    <a:pt x="1009" y="125"/>
                    <a:pt x="1272" y="388"/>
                    <a:pt x="1272" y="714"/>
                  </a:cubicBezTo>
                  <a:cubicBezTo>
                    <a:pt x="1272" y="1040"/>
                    <a:pt x="1024" y="1288"/>
                    <a:pt x="699" y="1288"/>
                  </a:cubicBezTo>
                  <a:cubicBezTo>
                    <a:pt x="373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9" y="125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680300" y="4635475"/>
              <a:ext cx="32200" cy="32200"/>
            </a:xfrm>
            <a:custGeom>
              <a:avLst/>
              <a:gdLst/>
              <a:ahLst/>
              <a:cxnLst/>
              <a:rect l="l" t="t" r="r" b="b"/>
              <a:pathLst>
                <a:path w="1288" h="1288" extrusionOk="0">
                  <a:moveTo>
                    <a:pt x="651" y="0"/>
                  </a:moveTo>
                  <a:cubicBezTo>
                    <a:pt x="295" y="0"/>
                    <a:pt x="0" y="295"/>
                    <a:pt x="0" y="652"/>
                  </a:cubicBezTo>
                  <a:cubicBezTo>
                    <a:pt x="0" y="993"/>
                    <a:pt x="295" y="1288"/>
                    <a:pt x="651" y="1288"/>
                  </a:cubicBezTo>
                  <a:cubicBezTo>
                    <a:pt x="993" y="1288"/>
                    <a:pt x="1287" y="993"/>
                    <a:pt x="1287" y="652"/>
                  </a:cubicBezTo>
                  <a:cubicBezTo>
                    <a:pt x="1287" y="295"/>
                    <a:pt x="993" y="31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679125" y="46343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25"/>
                  </a:moveTo>
                  <a:cubicBezTo>
                    <a:pt x="1024" y="125"/>
                    <a:pt x="1272" y="388"/>
                    <a:pt x="1272" y="714"/>
                  </a:cubicBezTo>
                  <a:cubicBezTo>
                    <a:pt x="1272" y="1040"/>
                    <a:pt x="1009" y="1288"/>
                    <a:pt x="698" y="1288"/>
                  </a:cubicBezTo>
                  <a:cubicBezTo>
                    <a:pt x="357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8" y="125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544575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544575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583350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583350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4042050" y="46889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1009" y="16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080825" y="46889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825700" y="448152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0" y="280"/>
                    <a:pt x="0" y="637"/>
                  </a:cubicBezTo>
                  <a:cubicBezTo>
                    <a:pt x="0" y="994"/>
                    <a:pt x="295" y="1273"/>
                    <a:pt x="652" y="1273"/>
                  </a:cubicBezTo>
                  <a:cubicBezTo>
                    <a:pt x="993" y="1273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406550" y="453195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406550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405000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08" y="140"/>
                    <a:pt x="1272" y="388"/>
                    <a:pt x="1288" y="714"/>
                  </a:cubicBezTo>
                  <a:cubicBezTo>
                    <a:pt x="1288" y="1040"/>
                    <a:pt x="1008" y="1303"/>
                    <a:pt x="698" y="1303"/>
                  </a:cubicBezTo>
                  <a:cubicBezTo>
                    <a:pt x="372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0" y="1"/>
                    <a:pt x="0" y="311"/>
                    <a:pt x="0" y="699"/>
                  </a:cubicBezTo>
                  <a:cubicBezTo>
                    <a:pt x="0" y="1086"/>
                    <a:pt x="310" y="1397"/>
                    <a:pt x="698" y="1397"/>
                  </a:cubicBezTo>
                  <a:cubicBezTo>
                    <a:pt x="1070" y="1397"/>
                    <a:pt x="1381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40655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40655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47400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47400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583350" y="47393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583350" y="47393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441825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52" y="0"/>
                  </a:moveTo>
                  <a:cubicBezTo>
                    <a:pt x="295" y="0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441050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09" y="140"/>
                    <a:pt x="1272" y="388"/>
                    <a:pt x="1272" y="714"/>
                  </a:cubicBezTo>
                  <a:cubicBezTo>
                    <a:pt x="1272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784600" y="4582725"/>
              <a:ext cx="31800" cy="32225"/>
            </a:xfrm>
            <a:custGeom>
              <a:avLst/>
              <a:gdLst/>
              <a:ahLst/>
              <a:cxnLst/>
              <a:rect l="l" t="t" r="r" b="b"/>
              <a:pathLst>
                <a:path w="1272" h="1289" extrusionOk="0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3784600" y="4582725"/>
              <a:ext cx="31800" cy="32225"/>
            </a:xfrm>
            <a:custGeom>
              <a:avLst/>
              <a:gdLst/>
              <a:ahLst/>
              <a:cxnLst/>
              <a:rect l="l" t="t" r="r" b="b"/>
              <a:pathLst>
                <a:path w="1272" h="1289" extrusionOk="0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3943175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80" y="0"/>
                    <a:pt x="1" y="279"/>
                    <a:pt x="1" y="636"/>
                  </a:cubicBezTo>
                  <a:cubicBezTo>
                    <a:pt x="1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94162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24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4042450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87" y="993"/>
                    <a:pt x="1287" y="636"/>
                  </a:cubicBezTo>
                  <a:cubicBezTo>
                    <a:pt x="1287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40408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9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9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7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4080825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80" y="0"/>
                    <a:pt x="0" y="279"/>
                    <a:pt x="0" y="636"/>
                  </a:cubicBezTo>
                  <a:cubicBezTo>
                    <a:pt x="0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0792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0" y="311"/>
                    <a:pt x="0" y="699"/>
                  </a:cubicBezTo>
                  <a:cubicBezTo>
                    <a:pt x="0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4175050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52" y="0"/>
                  </a:moveTo>
                  <a:cubicBezTo>
                    <a:pt x="295" y="0"/>
                    <a:pt x="0" y="279"/>
                    <a:pt x="0" y="636"/>
                  </a:cubicBezTo>
                  <a:cubicBezTo>
                    <a:pt x="0" y="993"/>
                    <a:pt x="295" y="1272"/>
                    <a:pt x="652" y="1272"/>
                  </a:cubicBezTo>
                  <a:cubicBezTo>
                    <a:pt x="1008" y="1272"/>
                    <a:pt x="1288" y="993"/>
                    <a:pt x="1288" y="636"/>
                  </a:cubicBezTo>
                  <a:cubicBezTo>
                    <a:pt x="1288" y="279"/>
                    <a:pt x="1008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1738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24" y="140"/>
                    <a:pt x="1273" y="388"/>
                    <a:pt x="1273" y="714"/>
                  </a:cubicBezTo>
                  <a:cubicBezTo>
                    <a:pt x="1273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86" y="1397"/>
                    <a:pt x="1397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825700" y="4582725"/>
              <a:ext cx="32200" cy="32225"/>
            </a:xfrm>
            <a:custGeom>
              <a:avLst/>
              <a:gdLst/>
              <a:ahLst/>
              <a:cxnLst/>
              <a:rect l="l" t="t" r="r" b="b"/>
              <a:pathLst>
                <a:path w="1288" h="1289" extrusionOk="0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825700" y="4582725"/>
              <a:ext cx="32200" cy="32225"/>
            </a:xfrm>
            <a:custGeom>
              <a:avLst/>
              <a:gdLst/>
              <a:ahLst/>
              <a:cxnLst/>
              <a:rect l="l" t="t" r="r" b="b"/>
              <a:pathLst>
                <a:path w="1288" h="1289" extrusionOk="0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3307275" y="4431125"/>
              <a:ext cx="8175" cy="22900"/>
            </a:xfrm>
            <a:custGeom>
              <a:avLst/>
              <a:gdLst/>
              <a:ahLst/>
              <a:cxnLst/>
              <a:rect l="l" t="t" r="r" b="b"/>
              <a:pathLst>
                <a:path w="327" h="916" extrusionOk="0">
                  <a:moveTo>
                    <a:pt x="218" y="1"/>
                  </a:moveTo>
                  <a:lnTo>
                    <a:pt x="32" y="94"/>
                  </a:lnTo>
                  <a:cubicBezTo>
                    <a:pt x="16" y="94"/>
                    <a:pt x="1" y="140"/>
                    <a:pt x="1" y="156"/>
                  </a:cubicBezTo>
                  <a:cubicBezTo>
                    <a:pt x="1" y="187"/>
                    <a:pt x="32" y="233"/>
                    <a:pt x="78" y="233"/>
                  </a:cubicBezTo>
                  <a:cubicBezTo>
                    <a:pt x="94" y="233"/>
                    <a:pt x="94" y="218"/>
                    <a:pt x="109" y="218"/>
                  </a:cubicBezTo>
                  <a:lnTo>
                    <a:pt x="171" y="171"/>
                  </a:lnTo>
                  <a:lnTo>
                    <a:pt x="171" y="838"/>
                  </a:lnTo>
                  <a:cubicBezTo>
                    <a:pt x="171" y="869"/>
                    <a:pt x="218" y="916"/>
                    <a:pt x="249" y="916"/>
                  </a:cubicBezTo>
                  <a:cubicBezTo>
                    <a:pt x="296" y="916"/>
                    <a:pt x="327" y="869"/>
                    <a:pt x="327" y="838"/>
                  </a:cubicBezTo>
                  <a:lnTo>
                    <a:pt x="327" y="32"/>
                  </a:lnTo>
                  <a:lnTo>
                    <a:pt x="249" y="16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552325" y="4429950"/>
              <a:ext cx="16325" cy="24075"/>
            </a:xfrm>
            <a:custGeom>
              <a:avLst/>
              <a:gdLst/>
              <a:ahLst/>
              <a:cxnLst/>
              <a:rect l="l" t="t" r="r" b="b"/>
              <a:pathLst>
                <a:path w="653" h="963" extrusionOk="0">
                  <a:moveTo>
                    <a:pt x="321" y="1"/>
                  </a:moveTo>
                  <a:cubicBezTo>
                    <a:pt x="243" y="1"/>
                    <a:pt x="168" y="28"/>
                    <a:pt x="109" y="79"/>
                  </a:cubicBezTo>
                  <a:lnTo>
                    <a:pt x="63" y="125"/>
                  </a:lnTo>
                  <a:cubicBezTo>
                    <a:pt x="32" y="141"/>
                    <a:pt x="32" y="203"/>
                    <a:pt x="63" y="218"/>
                  </a:cubicBezTo>
                  <a:cubicBezTo>
                    <a:pt x="69" y="237"/>
                    <a:pt x="82" y="243"/>
                    <a:pt x="97" y="243"/>
                  </a:cubicBezTo>
                  <a:cubicBezTo>
                    <a:pt x="120" y="243"/>
                    <a:pt x="147" y="228"/>
                    <a:pt x="156" y="218"/>
                  </a:cubicBezTo>
                  <a:lnTo>
                    <a:pt x="203" y="187"/>
                  </a:lnTo>
                  <a:cubicBezTo>
                    <a:pt x="234" y="156"/>
                    <a:pt x="280" y="141"/>
                    <a:pt x="311" y="141"/>
                  </a:cubicBezTo>
                  <a:cubicBezTo>
                    <a:pt x="373" y="141"/>
                    <a:pt x="420" y="156"/>
                    <a:pt x="451" y="203"/>
                  </a:cubicBezTo>
                  <a:cubicBezTo>
                    <a:pt x="466" y="234"/>
                    <a:pt x="497" y="280"/>
                    <a:pt x="497" y="311"/>
                  </a:cubicBezTo>
                  <a:cubicBezTo>
                    <a:pt x="497" y="373"/>
                    <a:pt x="466" y="420"/>
                    <a:pt x="435" y="451"/>
                  </a:cubicBezTo>
                  <a:lnTo>
                    <a:pt x="32" y="823"/>
                  </a:lnTo>
                  <a:cubicBezTo>
                    <a:pt x="1" y="839"/>
                    <a:pt x="1" y="854"/>
                    <a:pt x="1" y="885"/>
                  </a:cubicBezTo>
                  <a:cubicBezTo>
                    <a:pt x="1" y="916"/>
                    <a:pt x="47" y="963"/>
                    <a:pt x="78" y="963"/>
                  </a:cubicBezTo>
                  <a:lnTo>
                    <a:pt x="575" y="963"/>
                  </a:lnTo>
                  <a:cubicBezTo>
                    <a:pt x="606" y="963"/>
                    <a:pt x="652" y="916"/>
                    <a:pt x="652" y="885"/>
                  </a:cubicBezTo>
                  <a:cubicBezTo>
                    <a:pt x="652" y="839"/>
                    <a:pt x="606" y="823"/>
                    <a:pt x="575" y="777"/>
                  </a:cubicBezTo>
                  <a:lnTo>
                    <a:pt x="280" y="777"/>
                  </a:lnTo>
                  <a:lnTo>
                    <a:pt x="528" y="544"/>
                  </a:lnTo>
                  <a:cubicBezTo>
                    <a:pt x="606" y="497"/>
                    <a:pt x="652" y="420"/>
                    <a:pt x="652" y="311"/>
                  </a:cubicBezTo>
                  <a:cubicBezTo>
                    <a:pt x="652" y="234"/>
                    <a:pt x="621" y="156"/>
                    <a:pt x="575" y="110"/>
                  </a:cubicBezTo>
                  <a:cubicBezTo>
                    <a:pt x="501" y="36"/>
                    <a:pt x="409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3833450" y="4429975"/>
              <a:ext cx="15525" cy="23275"/>
            </a:xfrm>
            <a:custGeom>
              <a:avLst/>
              <a:gdLst/>
              <a:ahLst/>
              <a:cxnLst/>
              <a:rect l="l" t="t" r="r" b="b"/>
              <a:pathLst>
                <a:path w="621" h="931" extrusionOk="0">
                  <a:moveTo>
                    <a:pt x="140" y="0"/>
                  </a:moveTo>
                  <a:cubicBezTo>
                    <a:pt x="109" y="0"/>
                    <a:pt x="78" y="47"/>
                    <a:pt x="78" y="78"/>
                  </a:cubicBezTo>
                  <a:cubicBezTo>
                    <a:pt x="78" y="124"/>
                    <a:pt x="124" y="140"/>
                    <a:pt x="155" y="140"/>
                  </a:cubicBezTo>
                  <a:lnTo>
                    <a:pt x="373" y="140"/>
                  </a:lnTo>
                  <a:lnTo>
                    <a:pt x="233" y="279"/>
                  </a:lnTo>
                  <a:cubicBezTo>
                    <a:pt x="202" y="310"/>
                    <a:pt x="202" y="372"/>
                    <a:pt x="233" y="388"/>
                  </a:cubicBezTo>
                  <a:cubicBezTo>
                    <a:pt x="264" y="419"/>
                    <a:pt x="280" y="419"/>
                    <a:pt x="295" y="419"/>
                  </a:cubicBezTo>
                  <a:cubicBezTo>
                    <a:pt x="357" y="419"/>
                    <a:pt x="388" y="434"/>
                    <a:pt x="435" y="465"/>
                  </a:cubicBezTo>
                  <a:cubicBezTo>
                    <a:pt x="466" y="512"/>
                    <a:pt x="497" y="574"/>
                    <a:pt x="497" y="605"/>
                  </a:cubicBezTo>
                  <a:cubicBezTo>
                    <a:pt x="497" y="652"/>
                    <a:pt x="466" y="683"/>
                    <a:pt x="435" y="729"/>
                  </a:cubicBezTo>
                  <a:cubicBezTo>
                    <a:pt x="388" y="760"/>
                    <a:pt x="342" y="776"/>
                    <a:pt x="295" y="776"/>
                  </a:cubicBezTo>
                  <a:cubicBezTo>
                    <a:pt x="233" y="776"/>
                    <a:pt x="202" y="760"/>
                    <a:pt x="155" y="729"/>
                  </a:cubicBezTo>
                  <a:cubicBezTo>
                    <a:pt x="140" y="706"/>
                    <a:pt x="121" y="694"/>
                    <a:pt x="101" y="694"/>
                  </a:cubicBezTo>
                  <a:cubicBezTo>
                    <a:pt x="82" y="694"/>
                    <a:pt x="62" y="706"/>
                    <a:pt x="47" y="729"/>
                  </a:cubicBezTo>
                  <a:cubicBezTo>
                    <a:pt x="0" y="760"/>
                    <a:pt x="0" y="807"/>
                    <a:pt x="47" y="838"/>
                  </a:cubicBezTo>
                  <a:cubicBezTo>
                    <a:pt x="109" y="900"/>
                    <a:pt x="202" y="931"/>
                    <a:pt x="280" y="931"/>
                  </a:cubicBezTo>
                  <a:cubicBezTo>
                    <a:pt x="466" y="931"/>
                    <a:pt x="621" y="807"/>
                    <a:pt x="621" y="605"/>
                  </a:cubicBezTo>
                  <a:cubicBezTo>
                    <a:pt x="621" y="527"/>
                    <a:pt x="590" y="434"/>
                    <a:pt x="528" y="372"/>
                  </a:cubicBezTo>
                  <a:cubicBezTo>
                    <a:pt x="481" y="357"/>
                    <a:pt x="466" y="341"/>
                    <a:pt x="419" y="310"/>
                  </a:cubicBezTo>
                  <a:lnTo>
                    <a:pt x="590" y="140"/>
                  </a:lnTo>
                  <a:cubicBezTo>
                    <a:pt x="605" y="140"/>
                    <a:pt x="605" y="124"/>
                    <a:pt x="605" y="124"/>
                  </a:cubicBezTo>
                  <a:cubicBezTo>
                    <a:pt x="621" y="109"/>
                    <a:pt x="621" y="109"/>
                    <a:pt x="621" y="78"/>
                  </a:cubicBezTo>
                  <a:cubicBezTo>
                    <a:pt x="621" y="47"/>
                    <a:pt x="590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305725" y="4462925"/>
              <a:ext cx="12825" cy="7775"/>
            </a:xfrm>
            <a:custGeom>
              <a:avLst/>
              <a:gdLst/>
              <a:ahLst/>
              <a:cxnLst/>
              <a:rect l="l" t="t" r="r" b="b"/>
              <a:pathLst>
                <a:path w="513" h="311" extrusionOk="0">
                  <a:moveTo>
                    <a:pt x="1" y="0"/>
                  </a:moveTo>
                  <a:lnTo>
                    <a:pt x="249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3555050" y="4462925"/>
              <a:ext cx="12425" cy="7775"/>
            </a:xfrm>
            <a:custGeom>
              <a:avLst/>
              <a:gdLst/>
              <a:ahLst/>
              <a:cxnLst/>
              <a:rect l="l" t="t" r="r" b="b"/>
              <a:pathLst>
                <a:path w="497" h="311" extrusionOk="0">
                  <a:moveTo>
                    <a:pt x="0" y="0"/>
                  </a:moveTo>
                  <a:lnTo>
                    <a:pt x="249" y="311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835375" y="4462925"/>
              <a:ext cx="12825" cy="7775"/>
            </a:xfrm>
            <a:custGeom>
              <a:avLst/>
              <a:gdLst/>
              <a:ahLst/>
              <a:cxnLst/>
              <a:rect l="l" t="t" r="r" b="b"/>
              <a:pathLst>
                <a:path w="513" h="311" extrusionOk="0">
                  <a:moveTo>
                    <a:pt x="1" y="0"/>
                  </a:moveTo>
                  <a:lnTo>
                    <a:pt x="265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67757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82995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828800" y="4753725"/>
              <a:ext cx="48875" cy="29875"/>
            </a:xfrm>
            <a:custGeom>
              <a:avLst/>
              <a:gdLst/>
              <a:ahLst/>
              <a:cxnLst/>
              <a:rect l="l" t="t" r="r" b="b"/>
              <a:pathLst>
                <a:path w="1955" h="1195" extrusionOk="0">
                  <a:moveTo>
                    <a:pt x="1861" y="125"/>
                  </a:moveTo>
                  <a:lnTo>
                    <a:pt x="1861" y="1071"/>
                  </a:lnTo>
                  <a:lnTo>
                    <a:pt x="109" y="1071"/>
                  </a:lnTo>
                  <a:lnTo>
                    <a:pt x="109" y="125"/>
                  </a:lnTo>
                  <a:close/>
                  <a:moveTo>
                    <a:pt x="0" y="1"/>
                  </a:moveTo>
                  <a:lnTo>
                    <a:pt x="0" y="1195"/>
                  </a:lnTo>
                  <a:lnTo>
                    <a:pt x="1954" y="1195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98272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98272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13550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413550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3737675" y="4756825"/>
              <a:ext cx="50825" cy="2750"/>
            </a:xfrm>
            <a:custGeom>
              <a:avLst/>
              <a:gdLst/>
              <a:ahLst/>
              <a:cxnLst/>
              <a:rect l="l" t="t" r="r" b="b"/>
              <a:pathLst>
                <a:path w="2033" h="110" extrusionOk="0">
                  <a:moveTo>
                    <a:pt x="0" y="1"/>
                  </a:moveTo>
                  <a:lnTo>
                    <a:pt x="0" y="109"/>
                  </a:lnTo>
                  <a:lnTo>
                    <a:pt x="2032" y="109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737675" y="4766125"/>
              <a:ext cx="32200" cy="2750"/>
            </a:xfrm>
            <a:custGeom>
              <a:avLst/>
              <a:gdLst/>
              <a:ahLst/>
              <a:cxnLst/>
              <a:rect l="l" t="t" r="r" b="b"/>
              <a:pathLst>
                <a:path w="1288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288" y="110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889675" y="4756825"/>
              <a:ext cx="51200" cy="2750"/>
            </a:xfrm>
            <a:custGeom>
              <a:avLst/>
              <a:gdLst/>
              <a:ahLst/>
              <a:cxnLst/>
              <a:rect l="l" t="t" r="r" b="b"/>
              <a:pathLst>
                <a:path w="2048" h="110" extrusionOk="0">
                  <a:moveTo>
                    <a:pt x="0" y="1"/>
                  </a:moveTo>
                  <a:lnTo>
                    <a:pt x="0" y="109"/>
                  </a:lnTo>
                  <a:lnTo>
                    <a:pt x="2047" y="10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889675" y="4766125"/>
              <a:ext cx="25225" cy="2750"/>
            </a:xfrm>
            <a:custGeom>
              <a:avLst/>
              <a:gdLst/>
              <a:ahLst/>
              <a:cxnLst/>
              <a:rect l="l" t="t" r="r" b="b"/>
              <a:pathLst>
                <a:path w="1009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008" y="110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4041650" y="4756825"/>
              <a:ext cx="25250" cy="2750"/>
            </a:xfrm>
            <a:custGeom>
              <a:avLst/>
              <a:gdLst/>
              <a:ahLst/>
              <a:cxnLst/>
              <a:rect l="l" t="t" r="r" b="b"/>
              <a:pathLst>
                <a:path w="1010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009" y="109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041650" y="4766125"/>
              <a:ext cx="39975" cy="2750"/>
            </a:xfrm>
            <a:custGeom>
              <a:avLst/>
              <a:gdLst/>
              <a:ahLst/>
              <a:cxnLst/>
              <a:rect l="l" t="t" r="r" b="b"/>
              <a:pathLst>
                <a:path w="1599" h="110" extrusionOk="0">
                  <a:moveTo>
                    <a:pt x="1" y="1"/>
                  </a:moveTo>
                  <a:lnTo>
                    <a:pt x="1" y="110"/>
                  </a:lnTo>
                  <a:lnTo>
                    <a:pt x="1598" y="110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193275" y="4756825"/>
              <a:ext cx="36475" cy="2750"/>
            </a:xfrm>
            <a:custGeom>
              <a:avLst/>
              <a:gdLst/>
              <a:ahLst/>
              <a:cxnLst/>
              <a:rect l="l" t="t" r="r" b="b"/>
              <a:pathLst>
                <a:path w="1459" h="110" extrusionOk="0">
                  <a:moveTo>
                    <a:pt x="0" y="1"/>
                  </a:moveTo>
                  <a:lnTo>
                    <a:pt x="0" y="109"/>
                  </a:lnTo>
                  <a:lnTo>
                    <a:pt x="1458" y="10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193275" y="4766125"/>
              <a:ext cx="50800" cy="2750"/>
            </a:xfrm>
            <a:custGeom>
              <a:avLst/>
              <a:gdLst/>
              <a:ahLst/>
              <a:cxnLst/>
              <a:rect l="l" t="t" r="r" b="b"/>
              <a:pathLst>
                <a:path w="2032" h="110" extrusionOk="0">
                  <a:moveTo>
                    <a:pt x="0" y="1"/>
                  </a:moveTo>
                  <a:lnTo>
                    <a:pt x="0" y="110"/>
                  </a:lnTo>
                  <a:lnTo>
                    <a:pt x="2032" y="110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835775" y="4177925"/>
              <a:ext cx="263300" cy="216400"/>
            </a:xfrm>
            <a:custGeom>
              <a:avLst/>
              <a:gdLst/>
              <a:ahLst/>
              <a:cxnLst/>
              <a:rect l="l" t="t" r="r" b="b"/>
              <a:pathLst>
                <a:path w="10532" h="8656" extrusionOk="0">
                  <a:moveTo>
                    <a:pt x="0" y="1"/>
                  </a:moveTo>
                  <a:lnTo>
                    <a:pt x="0" y="8655"/>
                  </a:lnTo>
                  <a:lnTo>
                    <a:pt x="10531" y="8655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835375" y="4177925"/>
              <a:ext cx="265250" cy="217175"/>
            </a:xfrm>
            <a:custGeom>
              <a:avLst/>
              <a:gdLst/>
              <a:ahLst/>
              <a:cxnLst/>
              <a:rect l="l" t="t" r="r" b="b"/>
              <a:pathLst>
                <a:path w="10610" h="8687" extrusionOk="0">
                  <a:moveTo>
                    <a:pt x="47" y="1"/>
                  </a:moveTo>
                  <a:lnTo>
                    <a:pt x="1" y="8686"/>
                  </a:lnTo>
                  <a:lnTo>
                    <a:pt x="10609" y="8686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835775" y="4177925"/>
              <a:ext cx="263300" cy="19025"/>
            </a:xfrm>
            <a:custGeom>
              <a:avLst/>
              <a:gdLst/>
              <a:ahLst/>
              <a:cxnLst/>
              <a:rect l="l" t="t" r="r" b="b"/>
              <a:pathLst>
                <a:path w="10532" h="761" extrusionOk="0">
                  <a:moveTo>
                    <a:pt x="0" y="1"/>
                  </a:moveTo>
                  <a:lnTo>
                    <a:pt x="0" y="761"/>
                  </a:lnTo>
                  <a:lnTo>
                    <a:pt x="10531" y="761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844300" y="418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7" y="1"/>
                  </a:moveTo>
                  <a:cubicBezTo>
                    <a:pt x="78" y="1"/>
                    <a:pt x="1" y="94"/>
                    <a:pt x="1" y="187"/>
                  </a:cubicBezTo>
                  <a:cubicBezTo>
                    <a:pt x="1" y="311"/>
                    <a:pt x="94" y="388"/>
                    <a:pt x="187" y="388"/>
                  </a:cubicBezTo>
                  <a:cubicBezTo>
                    <a:pt x="311" y="388"/>
                    <a:pt x="388" y="295"/>
                    <a:pt x="388" y="187"/>
                  </a:cubicBezTo>
                  <a:cubicBezTo>
                    <a:pt x="388" y="78"/>
                    <a:pt x="311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863700" y="418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86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186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310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883475" y="418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856325" y="42345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874150" y="4234550"/>
              <a:ext cx="117125" cy="3900"/>
            </a:xfrm>
            <a:custGeom>
              <a:avLst/>
              <a:gdLst/>
              <a:ahLst/>
              <a:cxnLst/>
              <a:rect l="l" t="t" r="r" b="b"/>
              <a:pathLst>
                <a:path w="468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685" y="15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997450" y="4234550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4041650" y="4284575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4020725" y="4234550"/>
              <a:ext cx="33375" cy="3900"/>
            </a:xfrm>
            <a:custGeom>
              <a:avLst/>
              <a:gdLst/>
              <a:ahLst/>
              <a:cxnLst/>
              <a:rect l="l" t="t" r="r" b="b"/>
              <a:pathLst>
                <a:path w="133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3866400" y="42450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883850" y="4245025"/>
              <a:ext cx="76800" cy="3900"/>
            </a:xfrm>
            <a:custGeom>
              <a:avLst/>
              <a:gdLst/>
              <a:ahLst/>
              <a:cxnLst/>
              <a:rect l="l" t="t" r="r" b="b"/>
              <a:pathLst>
                <a:path w="3072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071" y="155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992025" y="4284575"/>
              <a:ext cx="45000" cy="3900"/>
            </a:xfrm>
            <a:custGeom>
              <a:avLst/>
              <a:gdLst/>
              <a:ahLst/>
              <a:cxnLst/>
              <a:rect l="l" t="t" r="r" b="b"/>
              <a:pathLst>
                <a:path w="1800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800" y="155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3874150" y="4274875"/>
              <a:ext cx="73325" cy="3900"/>
            </a:xfrm>
            <a:custGeom>
              <a:avLst/>
              <a:gdLst/>
              <a:ahLst/>
              <a:cxnLst/>
              <a:rect l="l" t="t" r="r" b="b"/>
              <a:pathLst>
                <a:path w="2933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883850" y="4255100"/>
              <a:ext cx="51600" cy="3900"/>
            </a:xfrm>
            <a:custGeom>
              <a:avLst/>
              <a:gdLst/>
              <a:ahLst/>
              <a:cxnLst/>
              <a:rect l="l" t="t" r="r" b="b"/>
              <a:pathLst>
                <a:path w="206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4009875" y="4264800"/>
              <a:ext cx="19400" cy="3900"/>
            </a:xfrm>
            <a:custGeom>
              <a:avLst/>
              <a:gdLst/>
              <a:ahLst/>
              <a:cxnLst/>
              <a:rect l="l" t="t" r="r" b="b"/>
              <a:pathLst>
                <a:path w="77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941250" y="4255100"/>
              <a:ext cx="81825" cy="3900"/>
            </a:xfrm>
            <a:custGeom>
              <a:avLst/>
              <a:gdLst/>
              <a:ahLst/>
              <a:cxnLst/>
              <a:rect l="l" t="t" r="r" b="b"/>
              <a:pathLst>
                <a:path w="3273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874150" y="428457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925" y="155"/>
                  </a:lnTo>
                  <a:lnTo>
                    <a:pt x="3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4018775" y="4245025"/>
              <a:ext cx="52775" cy="3900"/>
            </a:xfrm>
            <a:custGeom>
              <a:avLst/>
              <a:gdLst/>
              <a:ahLst/>
              <a:cxnLst/>
              <a:rect l="l" t="t" r="r" b="b"/>
              <a:pathLst>
                <a:path w="211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965275" y="4245025"/>
              <a:ext cx="49275" cy="3900"/>
            </a:xfrm>
            <a:custGeom>
              <a:avLst/>
              <a:gdLst/>
              <a:ahLst/>
              <a:cxnLst/>
              <a:rect l="l" t="t" r="r" b="b"/>
              <a:pathLst>
                <a:path w="197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970" y="155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4026925" y="4255100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866400" y="42551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856325" y="42648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874150" y="42648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405" y="15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883850" y="429502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996300" y="4304725"/>
              <a:ext cx="45775" cy="3900"/>
            </a:xfrm>
            <a:custGeom>
              <a:avLst/>
              <a:gdLst/>
              <a:ahLst/>
              <a:cxnLst/>
              <a:rect l="l" t="t" r="r" b="b"/>
              <a:pathLst>
                <a:path w="1831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830" y="156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949000" y="4295025"/>
              <a:ext cx="60500" cy="3900"/>
            </a:xfrm>
            <a:custGeom>
              <a:avLst/>
              <a:gdLst/>
              <a:ahLst/>
              <a:cxnLst/>
              <a:rect l="l" t="t" r="r" b="b"/>
              <a:pathLst>
                <a:path w="242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938125" y="4304725"/>
              <a:ext cx="52375" cy="3900"/>
            </a:xfrm>
            <a:custGeom>
              <a:avLst/>
              <a:gdLst/>
              <a:ahLst/>
              <a:cxnLst/>
              <a:rect l="l" t="t" r="r" b="b"/>
              <a:pathLst>
                <a:path w="209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095" y="156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3905950" y="4304725"/>
              <a:ext cx="28325" cy="3900"/>
            </a:xfrm>
            <a:custGeom>
              <a:avLst/>
              <a:gdLst/>
              <a:ahLst/>
              <a:cxnLst/>
              <a:rect l="l" t="t" r="r" b="b"/>
              <a:pathLst>
                <a:path w="1133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133" y="156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3883850" y="4304725"/>
              <a:ext cx="17475" cy="3900"/>
            </a:xfrm>
            <a:custGeom>
              <a:avLst/>
              <a:gdLst/>
              <a:ahLst/>
              <a:cxnLst/>
              <a:rect l="l" t="t" r="r" b="b"/>
              <a:pathLst>
                <a:path w="699" h="156" extrusionOk="0">
                  <a:moveTo>
                    <a:pt x="1" y="1"/>
                  </a:moveTo>
                  <a:lnTo>
                    <a:pt x="1" y="156"/>
                  </a:lnTo>
                  <a:lnTo>
                    <a:pt x="699" y="156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3951325" y="4274875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020725" y="4274875"/>
              <a:ext cx="41125" cy="3900"/>
            </a:xfrm>
            <a:custGeom>
              <a:avLst/>
              <a:gdLst/>
              <a:ahLst/>
              <a:cxnLst/>
              <a:rect l="l" t="t" r="r" b="b"/>
              <a:pathLst>
                <a:path w="164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644" y="155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3940075" y="4264800"/>
              <a:ext cx="65175" cy="3900"/>
            </a:xfrm>
            <a:custGeom>
              <a:avLst/>
              <a:gdLst/>
              <a:ahLst/>
              <a:cxnLst/>
              <a:rect l="l" t="t" r="r" b="b"/>
              <a:pathLst>
                <a:path w="2607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3856325" y="42748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3856325" y="42845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3866400" y="42950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3866400" y="43047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3856325" y="43128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3874150" y="4312875"/>
              <a:ext cx="71375" cy="3900"/>
            </a:xfrm>
            <a:custGeom>
              <a:avLst/>
              <a:gdLst/>
              <a:ahLst/>
              <a:cxnLst/>
              <a:rect l="l" t="t" r="r" b="b"/>
              <a:pathLst>
                <a:path w="285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855" y="155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866400" y="43229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3883850" y="4322950"/>
              <a:ext cx="76800" cy="3900"/>
            </a:xfrm>
            <a:custGeom>
              <a:avLst/>
              <a:gdLst/>
              <a:ahLst/>
              <a:cxnLst/>
              <a:rect l="l" t="t" r="r" b="b"/>
              <a:pathLst>
                <a:path w="3072" h="156" extrusionOk="0">
                  <a:moveTo>
                    <a:pt x="1" y="0"/>
                  </a:moveTo>
                  <a:lnTo>
                    <a:pt x="1" y="156"/>
                  </a:lnTo>
                  <a:lnTo>
                    <a:pt x="3071" y="156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874150" y="4353200"/>
              <a:ext cx="73325" cy="3900"/>
            </a:xfrm>
            <a:custGeom>
              <a:avLst/>
              <a:gdLst/>
              <a:ahLst/>
              <a:cxnLst/>
              <a:rect l="l" t="t" r="r" b="b"/>
              <a:pathLst>
                <a:path w="2933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883850" y="4332650"/>
              <a:ext cx="51600" cy="3900"/>
            </a:xfrm>
            <a:custGeom>
              <a:avLst/>
              <a:gdLst/>
              <a:ahLst/>
              <a:cxnLst/>
              <a:rect l="l" t="t" r="r" b="b"/>
              <a:pathLst>
                <a:path w="206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941250" y="4332650"/>
              <a:ext cx="81825" cy="3900"/>
            </a:xfrm>
            <a:custGeom>
              <a:avLst/>
              <a:gdLst/>
              <a:ahLst/>
              <a:cxnLst/>
              <a:rect l="l" t="t" r="r" b="b"/>
              <a:pathLst>
                <a:path w="3273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3874150" y="4362875"/>
              <a:ext cx="98125" cy="3925"/>
            </a:xfrm>
            <a:custGeom>
              <a:avLst/>
              <a:gdLst/>
              <a:ahLst/>
              <a:cxnLst/>
              <a:rect l="l" t="t" r="r" b="b"/>
              <a:pathLst>
                <a:path w="3925" h="157" extrusionOk="0">
                  <a:moveTo>
                    <a:pt x="1" y="1"/>
                  </a:moveTo>
                  <a:lnTo>
                    <a:pt x="1" y="156"/>
                  </a:lnTo>
                  <a:lnTo>
                    <a:pt x="3925" y="156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4018775" y="4322950"/>
              <a:ext cx="52775" cy="3900"/>
            </a:xfrm>
            <a:custGeom>
              <a:avLst/>
              <a:gdLst/>
              <a:ahLst/>
              <a:cxnLst/>
              <a:rect l="l" t="t" r="r" b="b"/>
              <a:pathLst>
                <a:path w="2111" h="156" extrusionOk="0">
                  <a:moveTo>
                    <a:pt x="1" y="0"/>
                  </a:moveTo>
                  <a:lnTo>
                    <a:pt x="1" y="156"/>
                  </a:lnTo>
                  <a:lnTo>
                    <a:pt x="2110" y="156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3965275" y="4322950"/>
              <a:ext cx="49275" cy="3900"/>
            </a:xfrm>
            <a:custGeom>
              <a:avLst/>
              <a:gdLst/>
              <a:ahLst/>
              <a:cxnLst/>
              <a:rect l="l" t="t" r="r" b="b"/>
              <a:pathLst>
                <a:path w="1971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970" y="156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4026925" y="4332650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3866400" y="43326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856325" y="43427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874150" y="434272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0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951325" y="4353200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940075" y="4342725"/>
              <a:ext cx="65175" cy="3900"/>
            </a:xfrm>
            <a:custGeom>
              <a:avLst/>
              <a:gdLst/>
              <a:ahLst/>
              <a:cxnLst/>
              <a:rect l="l" t="t" r="r" b="b"/>
              <a:pathLst>
                <a:path w="2607" h="156" extrusionOk="0">
                  <a:moveTo>
                    <a:pt x="0" y="0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856325" y="4353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3857875" y="4217975"/>
              <a:ext cx="5850" cy="8450"/>
            </a:xfrm>
            <a:custGeom>
              <a:avLst/>
              <a:gdLst/>
              <a:ahLst/>
              <a:cxnLst/>
              <a:rect l="l" t="t" r="r" b="b"/>
              <a:pathLst>
                <a:path w="234" h="338" extrusionOk="0">
                  <a:moveTo>
                    <a:pt x="179" y="0"/>
                  </a:moveTo>
                  <a:cubicBezTo>
                    <a:pt x="171" y="0"/>
                    <a:pt x="163" y="4"/>
                    <a:pt x="156" y="12"/>
                  </a:cubicBezTo>
                  <a:lnTo>
                    <a:pt x="0" y="167"/>
                  </a:lnTo>
                  <a:lnTo>
                    <a:pt x="156" y="322"/>
                  </a:lnTo>
                  <a:cubicBezTo>
                    <a:pt x="156" y="338"/>
                    <a:pt x="171" y="338"/>
                    <a:pt x="171" y="338"/>
                  </a:cubicBezTo>
                  <a:lnTo>
                    <a:pt x="187" y="322"/>
                  </a:lnTo>
                  <a:cubicBezTo>
                    <a:pt x="218" y="322"/>
                    <a:pt x="218" y="307"/>
                    <a:pt x="187" y="291"/>
                  </a:cubicBezTo>
                  <a:lnTo>
                    <a:pt x="78" y="214"/>
                  </a:lnTo>
                  <a:lnTo>
                    <a:pt x="202" y="74"/>
                  </a:lnTo>
                  <a:cubicBezTo>
                    <a:pt x="233" y="58"/>
                    <a:pt x="233" y="27"/>
                    <a:pt x="202" y="12"/>
                  </a:cubicBezTo>
                  <a:cubicBezTo>
                    <a:pt x="194" y="4"/>
                    <a:pt x="187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866025" y="4216700"/>
              <a:ext cx="5450" cy="9725"/>
            </a:xfrm>
            <a:custGeom>
              <a:avLst/>
              <a:gdLst/>
              <a:ahLst/>
              <a:cxnLst/>
              <a:rect l="l" t="t" r="r" b="b"/>
              <a:pathLst>
                <a:path w="218" h="389" extrusionOk="0">
                  <a:moveTo>
                    <a:pt x="202" y="1"/>
                  </a:moveTo>
                  <a:cubicBezTo>
                    <a:pt x="171" y="1"/>
                    <a:pt x="155" y="1"/>
                    <a:pt x="155" y="32"/>
                  </a:cubicBezTo>
                  <a:lnTo>
                    <a:pt x="16" y="358"/>
                  </a:lnTo>
                  <a:cubicBezTo>
                    <a:pt x="0" y="373"/>
                    <a:pt x="16" y="389"/>
                    <a:pt x="47" y="389"/>
                  </a:cubicBezTo>
                  <a:lnTo>
                    <a:pt x="62" y="389"/>
                  </a:lnTo>
                  <a:cubicBezTo>
                    <a:pt x="62" y="389"/>
                    <a:pt x="78" y="389"/>
                    <a:pt x="78" y="373"/>
                  </a:cubicBezTo>
                  <a:lnTo>
                    <a:pt x="217" y="47"/>
                  </a:lnTo>
                  <a:cubicBezTo>
                    <a:pt x="217" y="32"/>
                    <a:pt x="217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3873000" y="4216425"/>
              <a:ext cx="5450" cy="10000"/>
            </a:xfrm>
            <a:custGeom>
              <a:avLst/>
              <a:gdLst/>
              <a:ahLst/>
              <a:cxnLst/>
              <a:rect l="l" t="t" r="r" b="b"/>
              <a:pathLst>
                <a:path w="218" h="400" extrusionOk="0">
                  <a:moveTo>
                    <a:pt x="39" y="0"/>
                  </a:moveTo>
                  <a:cubicBezTo>
                    <a:pt x="31" y="0"/>
                    <a:pt x="24" y="4"/>
                    <a:pt x="16" y="12"/>
                  </a:cubicBezTo>
                  <a:cubicBezTo>
                    <a:pt x="0" y="27"/>
                    <a:pt x="0" y="58"/>
                    <a:pt x="16" y="74"/>
                  </a:cubicBezTo>
                  <a:lnTo>
                    <a:pt x="155" y="213"/>
                  </a:lnTo>
                  <a:lnTo>
                    <a:pt x="16" y="338"/>
                  </a:lnTo>
                  <a:cubicBezTo>
                    <a:pt x="0" y="338"/>
                    <a:pt x="0" y="369"/>
                    <a:pt x="16" y="384"/>
                  </a:cubicBezTo>
                  <a:cubicBezTo>
                    <a:pt x="16" y="400"/>
                    <a:pt x="31" y="400"/>
                    <a:pt x="31" y="400"/>
                  </a:cubicBezTo>
                  <a:lnTo>
                    <a:pt x="47" y="384"/>
                  </a:lnTo>
                  <a:lnTo>
                    <a:pt x="202" y="229"/>
                  </a:lnTo>
                  <a:cubicBezTo>
                    <a:pt x="202" y="213"/>
                    <a:pt x="202" y="213"/>
                    <a:pt x="217" y="182"/>
                  </a:cubicBezTo>
                  <a:lnTo>
                    <a:pt x="217" y="167"/>
                  </a:lnTo>
                  <a:lnTo>
                    <a:pt x="62" y="12"/>
                  </a:ln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4021100" y="4343500"/>
              <a:ext cx="319525" cy="216000"/>
            </a:xfrm>
            <a:custGeom>
              <a:avLst/>
              <a:gdLst/>
              <a:ahLst/>
              <a:cxnLst/>
              <a:rect l="l" t="t" r="r" b="b"/>
              <a:pathLst>
                <a:path w="12781" h="8640" extrusionOk="0">
                  <a:moveTo>
                    <a:pt x="1" y="0"/>
                  </a:moveTo>
                  <a:lnTo>
                    <a:pt x="1" y="8639"/>
                  </a:lnTo>
                  <a:lnTo>
                    <a:pt x="12781" y="8639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4020325" y="4343500"/>
              <a:ext cx="321075" cy="217150"/>
            </a:xfrm>
            <a:custGeom>
              <a:avLst/>
              <a:gdLst/>
              <a:ahLst/>
              <a:cxnLst/>
              <a:rect l="l" t="t" r="r" b="b"/>
              <a:pathLst>
                <a:path w="12843" h="8686" extrusionOk="0">
                  <a:moveTo>
                    <a:pt x="32" y="0"/>
                  </a:moveTo>
                  <a:lnTo>
                    <a:pt x="1" y="8686"/>
                  </a:lnTo>
                  <a:lnTo>
                    <a:pt x="12843" y="8686"/>
                  </a:lnTo>
                  <a:lnTo>
                    <a:pt x="128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021100" y="4343500"/>
              <a:ext cx="319525" cy="18625"/>
            </a:xfrm>
            <a:custGeom>
              <a:avLst/>
              <a:gdLst/>
              <a:ahLst/>
              <a:cxnLst/>
              <a:rect l="l" t="t" r="r" b="b"/>
              <a:pathLst>
                <a:path w="12781" h="745" extrusionOk="0">
                  <a:moveTo>
                    <a:pt x="1" y="0"/>
                  </a:moveTo>
                  <a:lnTo>
                    <a:pt x="1" y="745"/>
                  </a:lnTo>
                  <a:lnTo>
                    <a:pt x="12781" y="745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4029250" y="43481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2" y="1"/>
                  </a:moveTo>
                  <a:cubicBezTo>
                    <a:pt x="78" y="1"/>
                    <a:pt x="1" y="94"/>
                    <a:pt x="1" y="202"/>
                  </a:cubicBezTo>
                  <a:cubicBezTo>
                    <a:pt x="1" y="311"/>
                    <a:pt x="78" y="388"/>
                    <a:pt x="202" y="388"/>
                  </a:cubicBezTo>
                  <a:cubicBezTo>
                    <a:pt x="311" y="388"/>
                    <a:pt x="388" y="295"/>
                    <a:pt x="388" y="202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4048650" y="43481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93" y="1"/>
                    <a:pt x="0" y="94"/>
                    <a:pt x="0" y="202"/>
                  </a:cubicBezTo>
                  <a:cubicBezTo>
                    <a:pt x="0" y="295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202"/>
                  </a:cubicBezTo>
                  <a:cubicBezTo>
                    <a:pt x="388" y="94"/>
                    <a:pt x="310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4068425" y="43481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78" y="1"/>
                    <a:pt x="0" y="94"/>
                    <a:pt x="0" y="202"/>
                  </a:cubicBezTo>
                  <a:cubicBezTo>
                    <a:pt x="0" y="311"/>
                    <a:pt x="109" y="388"/>
                    <a:pt x="202" y="388"/>
                  </a:cubicBezTo>
                  <a:cubicBezTo>
                    <a:pt x="326" y="388"/>
                    <a:pt x="388" y="295"/>
                    <a:pt x="388" y="202"/>
                  </a:cubicBezTo>
                  <a:cubicBezTo>
                    <a:pt x="372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4041650" y="440010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058725" y="4400100"/>
              <a:ext cx="60900" cy="3900"/>
            </a:xfrm>
            <a:custGeom>
              <a:avLst/>
              <a:gdLst/>
              <a:ahLst/>
              <a:cxnLst/>
              <a:rect l="l" t="t" r="r" b="b"/>
              <a:pathLst>
                <a:path w="2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35" y="15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68500" y="4400100"/>
              <a:ext cx="24825" cy="3900"/>
            </a:xfrm>
            <a:custGeom>
              <a:avLst/>
              <a:gdLst/>
              <a:ahLst/>
              <a:cxnLst/>
              <a:rect l="l" t="t" r="r" b="b"/>
              <a:pathLst>
                <a:path w="993" h="156" extrusionOk="0">
                  <a:moveTo>
                    <a:pt x="0" y="1"/>
                  </a:moveTo>
                  <a:lnTo>
                    <a:pt x="0" y="156"/>
                  </a:lnTo>
                  <a:lnTo>
                    <a:pt x="993" y="15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125800" y="4400100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1"/>
                  </a:moveTo>
                  <a:lnTo>
                    <a:pt x="1" y="156"/>
                  </a:lnTo>
                  <a:lnTo>
                    <a:pt x="776" y="156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188625" y="4400100"/>
              <a:ext cx="74850" cy="3900"/>
            </a:xfrm>
            <a:custGeom>
              <a:avLst/>
              <a:gdLst/>
              <a:ahLst/>
              <a:cxnLst/>
              <a:rect l="l" t="t" r="r" b="b"/>
              <a:pathLst>
                <a:path w="299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993" y="15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226225" y="4450125"/>
              <a:ext cx="58950" cy="3900"/>
            </a:xfrm>
            <a:custGeom>
              <a:avLst/>
              <a:gdLst/>
              <a:ahLst/>
              <a:cxnLst/>
              <a:rect l="l" t="t" r="r" b="b"/>
              <a:pathLst>
                <a:path w="2358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358" y="156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149450" y="4400100"/>
              <a:ext cx="33750" cy="3900"/>
            </a:xfrm>
            <a:custGeom>
              <a:avLst/>
              <a:gdLst/>
              <a:ahLst/>
              <a:cxnLst/>
              <a:rect l="l" t="t" r="r" b="b"/>
              <a:pathLst>
                <a:path w="1350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350" y="156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4051750" y="4410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069200" y="4410200"/>
              <a:ext cx="76400" cy="3900"/>
            </a:xfrm>
            <a:custGeom>
              <a:avLst/>
              <a:gdLst/>
              <a:ahLst/>
              <a:cxnLst/>
              <a:rect l="l" t="t" r="r" b="b"/>
              <a:pathLst>
                <a:path w="305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056" y="155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176600" y="4450125"/>
              <a:ext cx="45000" cy="3900"/>
            </a:xfrm>
            <a:custGeom>
              <a:avLst/>
              <a:gdLst/>
              <a:ahLst/>
              <a:cxnLst/>
              <a:rect l="l" t="t" r="r" b="b"/>
              <a:pathLst>
                <a:path w="180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799" y="156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058725" y="4440425"/>
              <a:ext cx="73300" cy="3900"/>
            </a:xfrm>
            <a:custGeom>
              <a:avLst/>
              <a:gdLst/>
              <a:ahLst/>
              <a:cxnLst/>
              <a:rect l="l" t="t" r="r" b="b"/>
              <a:pathLst>
                <a:path w="2932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932" y="156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069200" y="442027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249500" y="442027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195200" y="4429975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126200" y="4420275"/>
              <a:ext cx="82225" cy="3900"/>
            </a:xfrm>
            <a:custGeom>
              <a:avLst/>
              <a:gdLst/>
              <a:ahLst/>
              <a:cxnLst/>
              <a:rect l="l" t="t" r="r" b="b"/>
              <a:pathLst>
                <a:path w="328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058725" y="445012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3924" y="156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173500" y="4410200"/>
              <a:ext cx="52750" cy="3900"/>
            </a:xfrm>
            <a:custGeom>
              <a:avLst/>
              <a:gdLst/>
              <a:ahLst/>
              <a:cxnLst/>
              <a:rect l="l" t="t" r="r" b="b"/>
              <a:pathLst>
                <a:path w="211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150625" y="4410200"/>
              <a:ext cx="18250" cy="3900"/>
            </a:xfrm>
            <a:custGeom>
              <a:avLst/>
              <a:gdLst/>
              <a:ahLst/>
              <a:cxnLst/>
              <a:rect l="l" t="t" r="r" b="b"/>
              <a:pathLst>
                <a:path w="73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729" y="155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4232425" y="4410200"/>
              <a:ext cx="77200" cy="3900"/>
            </a:xfrm>
            <a:custGeom>
              <a:avLst/>
              <a:gdLst/>
              <a:ahLst/>
              <a:cxnLst/>
              <a:rect l="l" t="t" r="r" b="b"/>
              <a:pathLst>
                <a:path w="3088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087" y="155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212275" y="4420275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4051750" y="44202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041650" y="442997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058725" y="442997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218475" y="442997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4069200" y="44602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04" y="156"/>
                  </a:lnTo>
                  <a:lnTo>
                    <a:pt x="2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154100" y="4469900"/>
              <a:ext cx="45400" cy="3900"/>
            </a:xfrm>
            <a:custGeom>
              <a:avLst/>
              <a:gdLst/>
              <a:ahLst/>
              <a:cxnLst/>
              <a:rect l="l" t="t" r="r" b="b"/>
              <a:pathLst>
                <a:path w="1816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815" y="156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133950" y="4460200"/>
              <a:ext cx="60500" cy="3900"/>
            </a:xfrm>
            <a:custGeom>
              <a:avLst/>
              <a:gdLst/>
              <a:ahLst/>
              <a:cxnLst/>
              <a:rect l="l" t="t" r="r" b="b"/>
              <a:pathLst>
                <a:path w="242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094400" y="4469900"/>
              <a:ext cx="52375" cy="3900"/>
            </a:xfrm>
            <a:custGeom>
              <a:avLst/>
              <a:gdLst/>
              <a:ahLst/>
              <a:cxnLst/>
              <a:rect l="l" t="t" r="r" b="b"/>
              <a:pathLst>
                <a:path w="209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094" y="156"/>
                  </a:lnTo>
                  <a:lnTo>
                    <a:pt x="20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069200" y="4469900"/>
              <a:ext cx="17475" cy="3900"/>
            </a:xfrm>
            <a:custGeom>
              <a:avLst/>
              <a:gdLst/>
              <a:ahLst/>
              <a:cxnLst/>
              <a:rect l="l" t="t" r="r" b="b"/>
              <a:pathLst>
                <a:path w="699" h="156" extrusionOk="0">
                  <a:moveTo>
                    <a:pt x="0" y="1"/>
                  </a:moveTo>
                  <a:lnTo>
                    <a:pt x="0" y="156"/>
                  </a:lnTo>
                  <a:lnTo>
                    <a:pt x="698" y="156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204125" y="4469900"/>
              <a:ext cx="42675" cy="3900"/>
            </a:xfrm>
            <a:custGeom>
              <a:avLst/>
              <a:gdLst/>
              <a:ahLst/>
              <a:cxnLst/>
              <a:rect l="l" t="t" r="r" b="b"/>
              <a:pathLst>
                <a:path w="1707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707" y="156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136275" y="4440425"/>
              <a:ext cx="65150" cy="3900"/>
            </a:xfrm>
            <a:custGeom>
              <a:avLst/>
              <a:gdLst/>
              <a:ahLst/>
              <a:cxnLst/>
              <a:rect l="l" t="t" r="r" b="b"/>
              <a:pathLst>
                <a:path w="260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4205675" y="4440425"/>
              <a:ext cx="41125" cy="3900"/>
            </a:xfrm>
            <a:custGeom>
              <a:avLst/>
              <a:gdLst/>
              <a:ahLst/>
              <a:cxnLst/>
              <a:rect l="l" t="t" r="r" b="b"/>
              <a:pathLst>
                <a:path w="164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645" y="156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4125425" y="4429975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041650" y="444042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041650" y="445012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4051750" y="4460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4199475" y="4460200"/>
              <a:ext cx="61675" cy="3900"/>
            </a:xfrm>
            <a:custGeom>
              <a:avLst/>
              <a:gdLst/>
              <a:ahLst/>
              <a:cxnLst/>
              <a:rect l="l" t="t" r="r" b="b"/>
              <a:pathLst>
                <a:path w="2467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66" y="156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4051750" y="44699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4041650" y="447805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058725" y="4478050"/>
              <a:ext cx="117125" cy="3900"/>
            </a:xfrm>
            <a:custGeom>
              <a:avLst/>
              <a:gdLst/>
              <a:ahLst/>
              <a:cxnLst/>
              <a:rect l="l" t="t" r="r" b="b"/>
              <a:pathLst>
                <a:path w="468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684" y="155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051750" y="44881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069200" y="4488125"/>
              <a:ext cx="76400" cy="3900"/>
            </a:xfrm>
            <a:custGeom>
              <a:avLst/>
              <a:gdLst/>
              <a:ahLst/>
              <a:cxnLst/>
              <a:rect l="l" t="t" r="r" b="b"/>
              <a:pathLst>
                <a:path w="305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3056" y="156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4058725" y="4518375"/>
              <a:ext cx="73300" cy="3900"/>
            </a:xfrm>
            <a:custGeom>
              <a:avLst/>
              <a:gdLst/>
              <a:ahLst/>
              <a:cxnLst/>
              <a:rect l="l" t="t" r="r" b="b"/>
              <a:pathLst>
                <a:path w="2932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4069200" y="449782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126200" y="4497825"/>
              <a:ext cx="82225" cy="3900"/>
            </a:xfrm>
            <a:custGeom>
              <a:avLst/>
              <a:gdLst/>
              <a:ahLst/>
              <a:cxnLst/>
              <a:rect l="l" t="t" r="r" b="b"/>
              <a:pathLst>
                <a:path w="328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4058725" y="452807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924" y="155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4203350" y="4488125"/>
              <a:ext cx="52750" cy="3900"/>
            </a:xfrm>
            <a:custGeom>
              <a:avLst/>
              <a:gdLst/>
              <a:ahLst/>
              <a:cxnLst/>
              <a:rect l="l" t="t" r="r" b="b"/>
              <a:pathLst>
                <a:path w="211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110" y="15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4150625" y="4488125"/>
              <a:ext cx="48875" cy="3900"/>
            </a:xfrm>
            <a:custGeom>
              <a:avLst/>
              <a:gdLst/>
              <a:ahLst/>
              <a:cxnLst/>
              <a:rect l="l" t="t" r="r" b="b"/>
              <a:pathLst>
                <a:path w="195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954" y="156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212275" y="4497825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4051750" y="44978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041650" y="450830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194425" y="4508300"/>
              <a:ext cx="39975" cy="3900"/>
            </a:xfrm>
            <a:custGeom>
              <a:avLst/>
              <a:gdLst/>
              <a:ahLst/>
              <a:cxnLst/>
              <a:rect l="l" t="t" r="r" b="b"/>
              <a:pathLst>
                <a:path w="159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598" y="155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4058725" y="45083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4240575" y="4508300"/>
              <a:ext cx="33375" cy="3900"/>
            </a:xfrm>
            <a:custGeom>
              <a:avLst/>
              <a:gdLst/>
              <a:ahLst/>
              <a:cxnLst/>
              <a:rect l="l" t="t" r="r" b="b"/>
              <a:pathLst>
                <a:path w="133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4136275" y="4518375"/>
              <a:ext cx="65150" cy="3900"/>
            </a:xfrm>
            <a:custGeom>
              <a:avLst/>
              <a:gdLst/>
              <a:ahLst/>
              <a:cxnLst/>
              <a:rect l="l" t="t" r="r" b="b"/>
              <a:pathLst>
                <a:path w="260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4125425" y="4508300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4041650" y="451837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042450" y="4383625"/>
              <a:ext cx="5825" cy="8650"/>
            </a:xfrm>
            <a:custGeom>
              <a:avLst/>
              <a:gdLst/>
              <a:ahLst/>
              <a:cxnLst/>
              <a:rect l="l" t="t" r="r" b="b"/>
              <a:pathLst>
                <a:path w="233" h="346" extrusionOk="0">
                  <a:moveTo>
                    <a:pt x="186" y="1"/>
                  </a:moveTo>
                  <a:cubicBezTo>
                    <a:pt x="174" y="1"/>
                    <a:pt x="163" y="8"/>
                    <a:pt x="155" y="24"/>
                  </a:cubicBezTo>
                  <a:lnTo>
                    <a:pt x="0" y="179"/>
                  </a:lnTo>
                  <a:lnTo>
                    <a:pt x="155" y="334"/>
                  </a:lnTo>
                  <a:cubicBezTo>
                    <a:pt x="163" y="342"/>
                    <a:pt x="174" y="346"/>
                    <a:pt x="186" y="346"/>
                  </a:cubicBezTo>
                  <a:cubicBezTo>
                    <a:pt x="198" y="346"/>
                    <a:pt x="209" y="342"/>
                    <a:pt x="217" y="334"/>
                  </a:cubicBezTo>
                  <a:cubicBezTo>
                    <a:pt x="233" y="303"/>
                    <a:pt x="233" y="288"/>
                    <a:pt x="217" y="272"/>
                  </a:cubicBezTo>
                  <a:lnTo>
                    <a:pt x="78" y="210"/>
                  </a:lnTo>
                  <a:lnTo>
                    <a:pt x="217" y="71"/>
                  </a:lnTo>
                  <a:cubicBezTo>
                    <a:pt x="233" y="55"/>
                    <a:pt x="233" y="40"/>
                    <a:pt x="217" y="24"/>
                  </a:cubicBezTo>
                  <a:cubicBezTo>
                    <a:pt x="209" y="8"/>
                    <a:pt x="198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4051350" y="4381875"/>
              <a:ext cx="4675" cy="10125"/>
            </a:xfrm>
            <a:custGeom>
              <a:avLst/>
              <a:gdLst/>
              <a:ahLst/>
              <a:cxnLst/>
              <a:rect l="l" t="t" r="r" b="b"/>
              <a:pathLst>
                <a:path w="187" h="405" extrusionOk="0">
                  <a:moveTo>
                    <a:pt x="171" y="1"/>
                  </a:moveTo>
                  <a:cubicBezTo>
                    <a:pt x="156" y="1"/>
                    <a:pt x="125" y="1"/>
                    <a:pt x="125" y="32"/>
                  </a:cubicBezTo>
                  <a:lnTo>
                    <a:pt x="1" y="358"/>
                  </a:lnTo>
                  <a:cubicBezTo>
                    <a:pt x="1" y="373"/>
                    <a:pt x="1" y="404"/>
                    <a:pt x="16" y="404"/>
                  </a:cubicBezTo>
                  <a:lnTo>
                    <a:pt x="32" y="404"/>
                  </a:lnTo>
                  <a:cubicBezTo>
                    <a:pt x="32" y="404"/>
                    <a:pt x="47" y="404"/>
                    <a:pt x="47" y="373"/>
                  </a:cubicBezTo>
                  <a:lnTo>
                    <a:pt x="187" y="47"/>
                  </a:lnTo>
                  <a:cubicBezTo>
                    <a:pt x="187" y="32"/>
                    <a:pt x="187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4057550" y="4381600"/>
              <a:ext cx="5850" cy="10400"/>
            </a:xfrm>
            <a:custGeom>
              <a:avLst/>
              <a:gdLst/>
              <a:ahLst/>
              <a:cxnLst/>
              <a:rect l="l" t="t" r="r" b="b"/>
              <a:pathLst>
                <a:path w="234" h="416" extrusionOk="0">
                  <a:moveTo>
                    <a:pt x="47" y="0"/>
                  </a:moveTo>
                  <a:cubicBezTo>
                    <a:pt x="36" y="0"/>
                    <a:pt x="24" y="4"/>
                    <a:pt x="16" y="12"/>
                  </a:cubicBezTo>
                  <a:cubicBezTo>
                    <a:pt x="1" y="43"/>
                    <a:pt x="1" y="58"/>
                    <a:pt x="16" y="74"/>
                  </a:cubicBezTo>
                  <a:lnTo>
                    <a:pt x="156" y="214"/>
                  </a:lnTo>
                  <a:lnTo>
                    <a:pt x="16" y="353"/>
                  </a:lnTo>
                  <a:cubicBezTo>
                    <a:pt x="1" y="353"/>
                    <a:pt x="1" y="369"/>
                    <a:pt x="1" y="369"/>
                  </a:cubicBezTo>
                  <a:cubicBezTo>
                    <a:pt x="1" y="384"/>
                    <a:pt x="16" y="415"/>
                    <a:pt x="32" y="415"/>
                  </a:cubicBezTo>
                  <a:lnTo>
                    <a:pt x="63" y="384"/>
                  </a:lnTo>
                  <a:lnTo>
                    <a:pt x="218" y="229"/>
                  </a:lnTo>
                  <a:lnTo>
                    <a:pt x="234" y="167"/>
                  </a:lnTo>
                  <a:lnTo>
                    <a:pt x="78" y="12"/>
                  </a:lnTo>
                  <a:cubicBezTo>
                    <a:pt x="71" y="4"/>
                    <a:pt x="59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925725" y="4414075"/>
              <a:ext cx="62075" cy="99275"/>
            </a:xfrm>
            <a:custGeom>
              <a:avLst/>
              <a:gdLst/>
              <a:ahLst/>
              <a:cxnLst/>
              <a:rect l="l" t="t" r="r" b="b"/>
              <a:pathLst>
                <a:path w="2483" h="3971" extrusionOk="0">
                  <a:moveTo>
                    <a:pt x="1" y="0"/>
                  </a:moveTo>
                  <a:lnTo>
                    <a:pt x="1" y="3971"/>
                  </a:lnTo>
                  <a:lnTo>
                    <a:pt x="2482" y="3971"/>
                  </a:lnTo>
                  <a:lnTo>
                    <a:pt x="2482" y="3862"/>
                  </a:lnTo>
                  <a:lnTo>
                    <a:pt x="109" y="386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985450" y="4503250"/>
              <a:ext cx="14350" cy="17075"/>
            </a:xfrm>
            <a:custGeom>
              <a:avLst/>
              <a:gdLst/>
              <a:ahLst/>
              <a:cxnLst/>
              <a:rect l="l" t="t" r="r" b="b"/>
              <a:pathLst>
                <a:path w="574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74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251050" y="4751025"/>
              <a:ext cx="378475" cy="438925"/>
            </a:xfrm>
            <a:custGeom>
              <a:avLst/>
              <a:gdLst/>
              <a:ahLst/>
              <a:cxnLst/>
              <a:rect l="l" t="t" r="r" b="b"/>
              <a:pathLst>
                <a:path w="15139" h="17557" extrusionOk="0">
                  <a:moveTo>
                    <a:pt x="807" y="0"/>
                  </a:moveTo>
                  <a:lnTo>
                    <a:pt x="1" y="17557"/>
                  </a:lnTo>
                  <a:lnTo>
                    <a:pt x="15138" y="17557"/>
                  </a:lnTo>
                  <a:lnTo>
                    <a:pt x="121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251050" y="4751025"/>
              <a:ext cx="52000" cy="438925"/>
            </a:xfrm>
            <a:custGeom>
              <a:avLst/>
              <a:gdLst/>
              <a:ahLst/>
              <a:cxnLst/>
              <a:rect l="l" t="t" r="r" b="b"/>
              <a:pathLst>
                <a:path w="2080" h="17557" extrusionOk="0">
                  <a:moveTo>
                    <a:pt x="807" y="0"/>
                  </a:moveTo>
                  <a:lnTo>
                    <a:pt x="1" y="17557"/>
                  </a:lnTo>
                  <a:lnTo>
                    <a:pt x="1335" y="17557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575700" y="4757825"/>
              <a:ext cx="392925" cy="384850"/>
            </a:xfrm>
            <a:custGeom>
              <a:avLst/>
              <a:gdLst/>
              <a:ahLst/>
              <a:cxnLst/>
              <a:rect l="l" t="t" r="r" b="b"/>
              <a:pathLst>
                <a:path w="15717" h="15394" extrusionOk="0">
                  <a:moveTo>
                    <a:pt x="769" y="1"/>
                  </a:moveTo>
                  <a:cubicBezTo>
                    <a:pt x="242" y="1"/>
                    <a:pt x="1" y="654"/>
                    <a:pt x="307" y="2039"/>
                  </a:cubicBezTo>
                  <a:cubicBezTo>
                    <a:pt x="1299" y="6335"/>
                    <a:pt x="3362" y="11500"/>
                    <a:pt x="4231" y="12353"/>
                  </a:cubicBezTo>
                  <a:cubicBezTo>
                    <a:pt x="5332" y="13408"/>
                    <a:pt x="12637" y="15346"/>
                    <a:pt x="13009" y="15393"/>
                  </a:cubicBezTo>
                  <a:cubicBezTo>
                    <a:pt x="13015" y="15393"/>
                    <a:pt x="13022" y="15394"/>
                    <a:pt x="13028" y="15394"/>
                  </a:cubicBezTo>
                  <a:cubicBezTo>
                    <a:pt x="13919" y="15394"/>
                    <a:pt x="15716" y="8971"/>
                    <a:pt x="14746" y="8832"/>
                  </a:cubicBezTo>
                  <a:cubicBezTo>
                    <a:pt x="13304" y="8631"/>
                    <a:pt x="7968" y="8336"/>
                    <a:pt x="7643" y="8010"/>
                  </a:cubicBezTo>
                  <a:cubicBezTo>
                    <a:pt x="7332" y="7669"/>
                    <a:pt x="5053" y="4831"/>
                    <a:pt x="2757" y="1620"/>
                  </a:cubicBezTo>
                  <a:cubicBezTo>
                    <a:pt x="1989" y="561"/>
                    <a:pt x="1257" y="1"/>
                    <a:pt x="76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883075" y="4975975"/>
              <a:ext cx="308675" cy="194850"/>
            </a:xfrm>
            <a:custGeom>
              <a:avLst/>
              <a:gdLst/>
              <a:ahLst/>
              <a:cxnLst/>
              <a:rect l="l" t="t" r="r" b="b"/>
              <a:pathLst>
                <a:path w="12347" h="7794" extrusionOk="0">
                  <a:moveTo>
                    <a:pt x="2473" y="0"/>
                  </a:moveTo>
                  <a:cubicBezTo>
                    <a:pt x="2001" y="0"/>
                    <a:pt x="1722" y="13"/>
                    <a:pt x="1722" y="13"/>
                  </a:cubicBezTo>
                  <a:cubicBezTo>
                    <a:pt x="497" y="1021"/>
                    <a:pt x="1" y="6310"/>
                    <a:pt x="1" y="6310"/>
                  </a:cubicBezTo>
                  <a:cubicBezTo>
                    <a:pt x="109" y="6372"/>
                    <a:pt x="1629" y="7132"/>
                    <a:pt x="2575" y="7427"/>
                  </a:cubicBezTo>
                  <a:cubicBezTo>
                    <a:pt x="3000" y="7550"/>
                    <a:pt x="3932" y="7793"/>
                    <a:pt x="4658" y="7793"/>
                  </a:cubicBezTo>
                  <a:cubicBezTo>
                    <a:pt x="5124" y="7793"/>
                    <a:pt x="5506" y="7693"/>
                    <a:pt x="5615" y="7396"/>
                  </a:cubicBezTo>
                  <a:cubicBezTo>
                    <a:pt x="5832" y="6884"/>
                    <a:pt x="4669" y="6434"/>
                    <a:pt x="3831" y="6077"/>
                  </a:cubicBezTo>
                  <a:cubicBezTo>
                    <a:pt x="3413" y="5907"/>
                    <a:pt x="2870" y="5441"/>
                    <a:pt x="3009" y="5178"/>
                  </a:cubicBezTo>
                  <a:cubicBezTo>
                    <a:pt x="3079" y="5030"/>
                    <a:pt x="3225" y="4970"/>
                    <a:pt x="3415" y="4970"/>
                  </a:cubicBezTo>
                  <a:cubicBezTo>
                    <a:pt x="3864" y="4970"/>
                    <a:pt x="4556" y="5303"/>
                    <a:pt x="5057" y="5597"/>
                  </a:cubicBezTo>
                  <a:cubicBezTo>
                    <a:pt x="6202" y="6264"/>
                    <a:pt x="7664" y="7360"/>
                    <a:pt x="8630" y="7360"/>
                  </a:cubicBezTo>
                  <a:cubicBezTo>
                    <a:pt x="8855" y="7360"/>
                    <a:pt x="9052" y="7300"/>
                    <a:pt x="9213" y="7163"/>
                  </a:cubicBezTo>
                  <a:cubicBezTo>
                    <a:pt x="9539" y="6899"/>
                    <a:pt x="9151" y="6419"/>
                    <a:pt x="8608" y="5922"/>
                  </a:cubicBezTo>
                  <a:lnTo>
                    <a:pt x="8608" y="5922"/>
                  </a:lnTo>
                  <a:cubicBezTo>
                    <a:pt x="9304" y="6374"/>
                    <a:pt x="10057" y="6758"/>
                    <a:pt x="10528" y="6758"/>
                  </a:cubicBezTo>
                  <a:cubicBezTo>
                    <a:pt x="10655" y="6758"/>
                    <a:pt x="10762" y="6730"/>
                    <a:pt x="10842" y="6667"/>
                  </a:cubicBezTo>
                  <a:cubicBezTo>
                    <a:pt x="11043" y="6512"/>
                    <a:pt x="11074" y="6279"/>
                    <a:pt x="10935" y="6031"/>
                  </a:cubicBezTo>
                  <a:lnTo>
                    <a:pt x="10935" y="6031"/>
                  </a:lnTo>
                  <a:cubicBezTo>
                    <a:pt x="11034" y="6066"/>
                    <a:pt x="11134" y="6086"/>
                    <a:pt x="11229" y="6086"/>
                  </a:cubicBezTo>
                  <a:cubicBezTo>
                    <a:pt x="11384" y="6086"/>
                    <a:pt x="11527" y="6032"/>
                    <a:pt x="11633" y="5907"/>
                  </a:cubicBezTo>
                  <a:cubicBezTo>
                    <a:pt x="11927" y="5597"/>
                    <a:pt x="11788" y="5147"/>
                    <a:pt x="11462" y="4682"/>
                  </a:cubicBezTo>
                  <a:cubicBezTo>
                    <a:pt x="11571" y="4666"/>
                    <a:pt x="11664" y="4604"/>
                    <a:pt x="11726" y="4511"/>
                  </a:cubicBezTo>
                  <a:cubicBezTo>
                    <a:pt x="12346" y="3565"/>
                    <a:pt x="9244" y="866"/>
                    <a:pt x="8174" y="618"/>
                  </a:cubicBezTo>
                  <a:cubicBezTo>
                    <a:pt x="5949" y="78"/>
                    <a:pt x="3631" y="0"/>
                    <a:pt x="247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998225" y="5061600"/>
              <a:ext cx="102400" cy="65150"/>
            </a:xfrm>
            <a:custGeom>
              <a:avLst/>
              <a:gdLst/>
              <a:ahLst/>
              <a:cxnLst/>
              <a:rect l="l" t="t" r="r" b="b"/>
              <a:pathLst>
                <a:path w="4096" h="2606" extrusionOk="0">
                  <a:moveTo>
                    <a:pt x="1" y="0"/>
                  </a:moveTo>
                  <a:lnTo>
                    <a:pt x="1" y="0"/>
                  </a:lnTo>
                  <a:cubicBezTo>
                    <a:pt x="761" y="155"/>
                    <a:pt x="1474" y="466"/>
                    <a:pt x="2095" y="946"/>
                  </a:cubicBezTo>
                  <a:cubicBezTo>
                    <a:pt x="2420" y="1210"/>
                    <a:pt x="3770" y="2311"/>
                    <a:pt x="4080" y="2606"/>
                  </a:cubicBezTo>
                  <a:lnTo>
                    <a:pt x="4095" y="2606"/>
                  </a:lnTo>
                  <a:lnTo>
                    <a:pt x="4095" y="2575"/>
                  </a:lnTo>
                  <a:cubicBezTo>
                    <a:pt x="3413" y="1954"/>
                    <a:pt x="2886" y="1334"/>
                    <a:pt x="2095" y="822"/>
                  </a:cubicBezTo>
                  <a:cubicBezTo>
                    <a:pt x="1459" y="388"/>
                    <a:pt x="761" y="12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4012975" y="5028250"/>
              <a:ext cx="143750" cy="97900"/>
            </a:xfrm>
            <a:custGeom>
              <a:avLst/>
              <a:gdLst/>
              <a:ahLst/>
              <a:cxnLst/>
              <a:rect l="l" t="t" r="r" b="b"/>
              <a:pathLst>
                <a:path w="5750" h="3916" extrusionOk="0">
                  <a:moveTo>
                    <a:pt x="0" y="0"/>
                  </a:moveTo>
                  <a:lnTo>
                    <a:pt x="0" y="0"/>
                  </a:lnTo>
                  <a:cubicBezTo>
                    <a:pt x="481" y="156"/>
                    <a:pt x="993" y="311"/>
                    <a:pt x="1474" y="497"/>
                  </a:cubicBezTo>
                  <a:cubicBezTo>
                    <a:pt x="2296" y="807"/>
                    <a:pt x="3056" y="1288"/>
                    <a:pt x="3707" y="1893"/>
                  </a:cubicBezTo>
                  <a:cubicBezTo>
                    <a:pt x="4374" y="2528"/>
                    <a:pt x="5056" y="3211"/>
                    <a:pt x="5708" y="3909"/>
                  </a:cubicBezTo>
                  <a:cubicBezTo>
                    <a:pt x="5717" y="3913"/>
                    <a:pt x="5725" y="3915"/>
                    <a:pt x="5731" y="3915"/>
                  </a:cubicBezTo>
                  <a:cubicBezTo>
                    <a:pt x="5745" y="3915"/>
                    <a:pt x="5750" y="3904"/>
                    <a:pt x="5739" y="3893"/>
                  </a:cubicBezTo>
                  <a:cubicBezTo>
                    <a:pt x="5367" y="3475"/>
                    <a:pt x="4979" y="3056"/>
                    <a:pt x="4591" y="2653"/>
                  </a:cubicBezTo>
                  <a:cubicBezTo>
                    <a:pt x="3940" y="1970"/>
                    <a:pt x="3273" y="1272"/>
                    <a:pt x="2435" y="853"/>
                  </a:cubicBezTo>
                  <a:cubicBezTo>
                    <a:pt x="1660" y="435"/>
                    <a:pt x="822" y="2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4035075" y="4999175"/>
              <a:ext cx="135625" cy="94775"/>
            </a:xfrm>
            <a:custGeom>
              <a:avLst/>
              <a:gdLst/>
              <a:ahLst/>
              <a:cxnLst/>
              <a:rect l="l" t="t" r="r" b="b"/>
              <a:pathLst>
                <a:path w="5425" h="3791" extrusionOk="0">
                  <a:moveTo>
                    <a:pt x="0" y="0"/>
                  </a:moveTo>
                  <a:cubicBezTo>
                    <a:pt x="528" y="109"/>
                    <a:pt x="1055" y="264"/>
                    <a:pt x="1567" y="465"/>
                  </a:cubicBezTo>
                  <a:cubicBezTo>
                    <a:pt x="2079" y="698"/>
                    <a:pt x="2544" y="993"/>
                    <a:pt x="2947" y="1350"/>
                  </a:cubicBezTo>
                  <a:cubicBezTo>
                    <a:pt x="3800" y="2110"/>
                    <a:pt x="4638" y="2932"/>
                    <a:pt x="5398" y="3785"/>
                  </a:cubicBezTo>
                  <a:cubicBezTo>
                    <a:pt x="5398" y="3789"/>
                    <a:pt x="5400" y="3791"/>
                    <a:pt x="5403" y="3791"/>
                  </a:cubicBezTo>
                  <a:cubicBezTo>
                    <a:pt x="5411" y="3791"/>
                    <a:pt x="5425" y="3776"/>
                    <a:pt x="5413" y="3754"/>
                  </a:cubicBezTo>
                  <a:cubicBezTo>
                    <a:pt x="5087" y="3350"/>
                    <a:pt x="4731" y="2963"/>
                    <a:pt x="4390" y="2590"/>
                  </a:cubicBezTo>
                  <a:cubicBezTo>
                    <a:pt x="4048" y="2265"/>
                    <a:pt x="3164" y="1287"/>
                    <a:pt x="2218" y="729"/>
                  </a:cubicBezTo>
                  <a:cubicBezTo>
                    <a:pt x="1520" y="310"/>
                    <a:pt x="807" y="15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3575050" y="4755175"/>
              <a:ext cx="339075" cy="393300"/>
            </a:xfrm>
            <a:custGeom>
              <a:avLst/>
              <a:gdLst/>
              <a:ahLst/>
              <a:cxnLst/>
              <a:rect l="l" t="t" r="r" b="b"/>
              <a:pathLst>
                <a:path w="13563" h="15732" extrusionOk="0">
                  <a:moveTo>
                    <a:pt x="886" y="1"/>
                  </a:moveTo>
                  <a:cubicBezTo>
                    <a:pt x="309" y="1"/>
                    <a:pt x="1" y="719"/>
                    <a:pt x="333" y="2362"/>
                  </a:cubicBezTo>
                  <a:cubicBezTo>
                    <a:pt x="938" y="5371"/>
                    <a:pt x="3016" y="11575"/>
                    <a:pt x="4117" y="12785"/>
                  </a:cubicBezTo>
                  <a:cubicBezTo>
                    <a:pt x="5218" y="13979"/>
                    <a:pt x="11313" y="15731"/>
                    <a:pt x="11313" y="15731"/>
                  </a:cubicBezTo>
                  <a:lnTo>
                    <a:pt x="13562" y="8597"/>
                  </a:lnTo>
                  <a:cubicBezTo>
                    <a:pt x="13562" y="8597"/>
                    <a:pt x="7901" y="8039"/>
                    <a:pt x="7700" y="7930"/>
                  </a:cubicBezTo>
                  <a:cubicBezTo>
                    <a:pt x="7514" y="7822"/>
                    <a:pt x="4039" y="3246"/>
                    <a:pt x="2644" y="1338"/>
                  </a:cubicBezTo>
                  <a:cubicBezTo>
                    <a:pt x="2014" y="485"/>
                    <a:pt x="1359" y="1"/>
                    <a:pt x="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3820650" y="4968775"/>
              <a:ext cx="52375" cy="162625"/>
            </a:xfrm>
            <a:custGeom>
              <a:avLst/>
              <a:gdLst/>
              <a:ahLst/>
              <a:cxnLst/>
              <a:rect l="l" t="t" r="r" b="b"/>
              <a:pathLst>
                <a:path w="2095" h="6505" extrusionOk="0">
                  <a:moveTo>
                    <a:pt x="2063" y="0"/>
                  </a:moveTo>
                  <a:cubicBezTo>
                    <a:pt x="2057" y="0"/>
                    <a:pt x="2052" y="2"/>
                    <a:pt x="2048" y="6"/>
                  </a:cubicBezTo>
                  <a:cubicBezTo>
                    <a:pt x="1738" y="844"/>
                    <a:pt x="1427" y="1681"/>
                    <a:pt x="1179" y="2535"/>
                  </a:cubicBezTo>
                  <a:cubicBezTo>
                    <a:pt x="931" y="3388"/>
                    <a:pt x="636" y="4225"/>
                    <a:pt x="388" y="5047"/>
                  </a:cubicBezTo>
                  <a:cubicBezTo>
                    <a:pt x="233" y="5543"/>
                    <a:pt x="109" y="6024"/>
                    <a:pt x="1" y="6505"/>
                  </a:cubicBezTo>
                  <a:lnTo>
                    <a:pt x="16" y="6505"/>
                  </a:lnTo>
                  <a:cubicBezTo>
                    <a:pt x="342" y="5698"/>
                    <a:pt x="605" y="4861"/>
                    <a:pt x="885" y="4008"/>
                  </a:cubicBezTo>
                  <a:cubicBezTo>
                    <a:pt x="1164" y="3170"/>
                    <a:pt x="1427" y="2317"/>
                    <a:pt x="1676" y="1480"/>
                  </a:cubicBezTo>
                  <a:lnTo>
                    <a:pt x="2094" y="37"/>
                  </a:lnTo>
                  <a:cubicBezTo>
                    <a:pt x="2094" y="15"/>
                    <a:pt x="2078" y="0"/>
                    <a:pt x="20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3578700" y="4755675"/>
              <a:ext cx="202050" cy="367975"/>
            </a:xfrm>
            <a:custGeom>
              <a:avLst/>
              <a:gdLst/>
              <a:ahLst/>
              <a:cxnLst/>
              <a:rect l="l" t="t" r="r" b="b"/>
              <a:pathLst>
                <a:path w="8082" h="14719" extrusionOk="0">
                  <a:moveTo>
                    <a:pt x="761" y="0"/>
                  </a:moveTo>
                  <a:cubicBezTo>
                    <a:pt x="295" y="0"/>
                    <a:pt x="1" y="450"/>
                    <a:pt x="63" y="1443"/>
                  </a:cubicBezTo>
                  <a:cubicBezTo>
                    <a:pt x="78" y="1753"/>
                    <a:pt x="109" y="2016"/>
                    <a:pt x="156" y="2249"/>
                  </a:cubicBezTo>
                  <a:cubicBezTo>
                    <a:pt x="156" y="2296"/>
                    <a:pt x="171" y="2327"/>
                    <a:pt x="171" y="2373"/>
                  </a:cubicBezTo>
                  <a:cubicBezTo>
                    <a:pt x="792" y="5382"/>
                    <a:pt x="2854" y="11586"/>
                    <a:pt x="3955" y="12780"/>
                  </a:cubicBezTo>
                  <a:lnTo>
                    <a:pt x="4018" y="12842"/>
                  </a:lnTo>
                  <a:lnTo>
                    <a:pt x="4064" y="12904"/>
                  </a:lnTo>
                  <a:cubicBezTo>
                    <a:pt x="4297" y="13075"/>
                    <a:pt x="4560" y="13245"/>
                    <a:pt x="4824" y="13385"/>
                  </a:cubicBezTo>
                  <a:lnTo>
                    <a:pt x="4948" y="13447"/>
                  </a:lnTo>
                  <a:cubicBezTo>
                    <a:pt x="5150" y="13556"/>
                    <a:pt x="5413" y="13680"/>
                    <a:pt x="5677" y="13788"/>
                  </a:cubicBezTo>
                  <a:lnTo>
                    <a:pt x="5817" y="13850"/>
                  </a:lnTo>
                  <a:cubicBezTo>
                    <a:pt x="6437" y="14114"/>
                    <a:pt x="7135" y="14393"/>
                    <a:pt x="7817" y="14626"/>
                  </a:cubicBezTo>
                  <a:lnTo>
                    <a:pt x="8081" y="14719"/>
                  </a:lnTo>
                  <a:cubicBezTo>
                    <a:pt x="6887" y="12377"/>
                    <a:pt x="2699" y="3831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334425" y="4739625"/>
              <a:ext cx="389325" cy="450325"/>
            </a:xfrm>
            <a:custGeom>
              <a:avLst/>
              <a:gdLst/>
              <a:ahLst/>
              <a:cxnLst/>
              <a:rect l="l" t="t" r="r" b="b"/>
              <a:pathLst>
                <a:path w="15573" h="18013" extrusionOk="0">
                  <a:moveTo>
                    <a:pt x="9150" y="1"/>
                  </a:moveTo>
                  <a:cubicBezTo>
                    <a:pt x="8627" y="1"/>
                    <a:pt x="8111" y="121"/>
                    <a:pt x="7709" y="410"/>
                  </a:cubicBezTo>
                  <a:cubicBezTo>
                    <a:pt x="2513" y="4209"/>
                    <a:pt x="1" y="17703"/>
                    <a:pt x="171" y="18013"/>
                  </a:cubicBezTo>
                  <a:lnTo>
                    <a:pt x="15572" y="18013"/>
                  </a:lnTo>
                  <a:cubicBezTo>
                    <a:pt x="15572" y="18013"/>
                    <a:pt x="14347" y="5047"/>
                    <a:pt x="11478" y="937"/>
                  </a:cubicBezTo>
                  <a:cubicBezTo>
                    <a:pt x="11115" y="413"/>
                    <a:pt x="10118" y="1"/>
                    <a:pt x="9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660900" y="4852225"/>
              <a:ext cx="49275" cy="231000"/>
            </a:xfrm>
            <a:custGeom>
              <a:avLst/>
              <a:gdLst/>
              <a:ahLst/>
              <a:cxnLst/>
              <a:rect l="l" t="t" r="r" b="b"/>
              <a:pathLst>
                <a:path w="1971" h="9240" extrusionOk="0">
                  <a:moveTo>
                    <a:pt x="1" y="0"/>
                  </a:moveTo>
                  <a:lnTo>
                    <a:pt x="419" y="2032"/>
                  </a:lnTo>
                  <a:lnTo>
                    <a:pt x="1164" y="5646"/>
                  </a:lnTo>
                  <a:cubicBezTo>
                    <a:pt x="1303" y="6219"/>
                    <a:pt x="1427" y="6824"/>
                    <a:pt x="1552" y="7429"/>
                  </a:cubicBezTo>
                  <a:cubicBezTo>
                    <a:pt x="1691" y="8034"/>
                    <a:pt x="1831" y="8623"/>
                    <a:pt x="1939" y="9228"/>
                  </a:cubicBezTo>
                  <a:cubicBezTo>
                    <a:pt x="1939" y="9236"/>
                    <a:pt x="1947" y="9240"/>
                    <a:pt x="1955" y="9240"/>
                  </a:cubicBezTo>
                  <a:cubicBezTo>
                    <a:pt x="1963" y="9240"/>
                    <a:pt x="1970" y="9236"/>
                    <a:pt x="1970" y="9228"/>
                  </a:cubicBezTo>
                  <a:cubicBezTo>
                    <a:pt x="1846" y="8546"/>
                    <a:pt x="1769" y="7848"/>
                    <a:pt x="1660" y="7181"/>
                  </a:cubicBezTo>
                  <a:cubicBezTo>
                    <a:pt x="1458" y="5971"/>
                    <a:pt x="1226" y="4777"/>
                    <a:pt x="962" y="3567"/>
                  </a:cubicBezTo>
                  <a:cubicBezTo>
                    <a:pt x="823" y="2947"/>
                    <a:pt x="667" y="2327"/>
                    <a:pt x="512" y="1706"/>
                  </a:cubicBezTo>
                  <a:cubicBezTo>
                    <a:pt x="497" y="1442"/>
                    <a:pt x="466" y="1148"/>
                    <a:pt x="419" y="869"/>
                  </a:cubicBezTo>
                  <a:cubicBezTo>
                    <a:pt x="419" y="861"/>
                    <a:pt x="412" y="857"/>
                    <a:pt x="404" y="857"/>
                  </a:cubicBezTo>
                  <a:cubicBezTo>
                    <a:pt x="396" y="857"/>
                    <a:pt x="388" y="861"/>
                    <a:pt x="388" y="869"/>
                  </a:cubicBezTo>
                  <a:cubicBezTo>
                    <a:pt x="435" y="1101"/>
                    <a:pt x="450" y="1318"/>
                    <a:pt x="466" y="1551"/>
                  </a:cubicBezTo>
                  <a:cubicBezTo>
                    <a:pt x="342" y="1055"/>
                    <a:pt x="202" y="527"/>
                    <a:pt x="63" y="16"/>
                  </a:cubicBezTo>
                  <a:cubicBezTo>
                    <a:pt x="47" y="8"/>
                    <a:pt x="39" y="8"/>
                    <a:pt x="32" y="8"/>
                  </a:cubicBezTo>
                  <a:cubicBezTo>
                    <a:pt x="24" y="8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273950" y="4755325"/>
              <a:ext cx="458700" cy="406875"/>
            </a:xfrm>
            <a:custGeom>
              <a:avLst/>
              <a:gdLst/>
              <a:ahLst/>
              <a:cxnLst/>
              <a:rect l="l" t="t" r="r" b="b"/>
              <a:pathLst>
                <a:path w="18348" h="16275" extrusionOk="0">
                  <a:moveTo>
                    <a:pt x="10168" y="1"/>
                  </a:moveTo>
                  <a:cubicBezTo>
                    <a:pt x="9646" y="1"/>
                    <a:pt x="8904" y="574"/>
                    <a:pt x="8391" y="1131"/>
                  </a:cubicBezTo>
                  <a:cubicBezTo>
                    <a:pt x="5909" y="3783"/>
                    <a:pt x="0" y="13787"/>
                    <a:pt x="1908" y="15617"/>
                  </a:cubicBezTo>
                  <a:cubicBezTo>
                    <a:pt x="2395" y="16084"/>
                    <a:pt x="3441" y="16274"/>
                    <a:pt x="4780" y="16274"/>
                  </a:cubicBezTo>
                  <a:cubicBezTo>
                    <a:pt x="8730" y="16274"/>
                    <a:pt x="15229" y="14623"/>
                    <a:pt x="17464" y="13570"/>
                  </a:cubicBezTo>
                  <a:cubicBezTo>
                    <a:pt x="18348" y="13135"/>
                    <a:pt x="14982" y="7598"/>
                    <a:pt x="13928" y="7474"/>
                  </a:cubicBezTo>
                  <a:cubicBezTo>
                    <a:pt x="13905" y="7471"/>
                    <a:pt x="13880" y="7470"/>
                    <a:pt x="13853" y="7470"/>
                  </a:cubicBezTo>
                  <a:cubicBezTo>
                    <a:pt x="12891" y="7470"/>
                    <a:pt x="9107" y="9170"/>
                    <a:pt x="8549" y="9170"/>
                  </a:cubicBezTo>
                  <a:cubicBezTo>
                    <a:pt x="8514" y="9170"/>
                    <a:pt x="8492" y="9164"/>
                    <a:pt x="8484" y="9149"/>
                  </a:cubicBezTo>
                  <a:cubicBezTo>
                    <a:pt x="8329" y="8855"/>
                    <a:pt x="9352" y="6993"/>
                    <a:pt x="10422" y="3147"/>
                  </a:cubicBezTo>
                  <a:cubicBezTo>
                    <a:pt x="11077" y="754"/>
                    <a:pt x="10767" y="1"/>
                    <a:pt x="10168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732250" y="4855225"/>
              <a:ext cx="157925" cy="109450"/>
            </a:xfrm>
            <a:custGeom>
              <a:avLst/>
              <a:gdLst/>
              <a:ahLst/>
              <a:cxnLst/>
              <a:rect l="l" t="t" r="r" b="b"/>
              <a:pathLst>
                <a:path w="6317" h="4378" extrusionOk="0">
                  <a:moveTo>
                    <a:pt x="5539" y="0"/>
                  </a:moveTo>
                  <a:cubicBezTo>
                    <a:pt x="5244" y="0"/>
                    <a:pt x="4863" y="138"/>
                    <a:pt x="4467" y="423"/>
                  </a:cubicBezTo>
                  <a:cubicBezTo>
                    <a:pt x="2761" y="1648"/>
                    <a:pt x="2156" y="1400"/>
                    <a:pt x="0" y="1679"/>
                  </a:cubicBezTo>
                  <a:lnTo>
                    <a:pt x="1148" y="4378"/>
                  </a:lnTo>
                  <a:cubicBezTo>
                    <a:pt x="2172" y="4316"/>
                    <a:pt x="4886" y="3354"/>
                    <a:pt x="5909" y="1260"/>
                  </a:cubicBezTo>
                  <a:cubicBezTo>
                    <a:pt x="6316" y="437"/>
                    <a:pt x="6063" y="0"/>
                    <a:pt x="553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3588775" y="4895400"/>
              <a:ext cx="356575" cy="199400"/>
            </a:xfrm>
            <a:custGeom>
              <a:avLst/>
              <a:gdLst/>
              <a:ahLst/>
              <a:cxnLst/>
              <a:rect l="l" t="t" r="r" b="b"/>
              <a:pathLst>
                <a:path w="14263" h="7976" extrusionOk="0">
                  <a:moveTo>
                    <a:pt x="6776" y="1"/>
                  </a:moveTo>
                  <a:cubicBezTo>
                    <a:pt x="5927" y="1"/>
                    <a:pt x="5210" y="132"/>
                    <a:pt x="4700" y="258"/>
                  </a:cubicBezTo>
                  <a:cubicBezTo>
                    <a:pt x="2420" y="801"/>
                    <a:pt x="1" y="2150"/>
                    <a:pt x="1" y="2150"/>
                  </a:cubicBezTo>
                  <a:lnTo>
                    <a:pt x="4328" y="7951"/>
                  </a:lnTo>
                  <a:cubicBezTo>
                    <a:pt x="4505" y="7968"/>
                    <a:pt x="4673" y="7975"/>
                    <a:pt x="4832" y="7975"/>
                  </a:cubicBezTo>
                  <a:cubicBezTo>
                    <a:pt x="6135" y="7975"/>
                    <a:pt x="6825" y="7470"/>
                    <a:pt x="6825" y="7470"/>
                  </a:cubicBezTo>
                  <a:cubicBezTo>
                    <a:pt x="6949" y="7594"/>
                    <a:pt x="7073" y="7734"/>
                    <a:pt x="7213" y="7873"/>
                  </a:cubicBezTo>
                  <a:cubicBezTo>
                    <a:pt x="8128" y="7284"/>
                    <a:pt x="9198" y="6354"/>
                    <a:pt x="9586" y="6028"/>
                  </a:cubicBezTo>
                  <a:cubicBezTo>
                    <a:pt x="10439" y="5252"/>
                    <a:pt x="9989" y="2973"/>
                    <a:pt x="9989" y="2972"/>
                  </a:cubicBezTo>
                  <a:lnTo>
                    <a:pt x="9989" y="2972"/>
                  </a:lnTo>
                  <a:cubicBezTo>
                    <a:pt x="10795" y="3174"/>
                    <a:pt x="11400" y="3950"/>
                    <a:pt x="12688" y="4570"/>
                  </a:cubicBezTo>
                  <a:cubicBezTo>
                    <a:pt x="13035" y="4741"/>
                    <a:pt x="13294" y="4813"/>
                    <a:pt x="13481" y="4813"/>
                  </a:cubicBezTo>
                  <a:cubicBezTo>
                    <a:pt x="14262" y="4813"/>
                    <a:pt x="13773" y="3546"/>
                    <a:pt x="13122" y="2895"/>
                  </a:cubicBezTo>
                  <a:cubicBezTo>
                    <a:pt x="10863" y="563"/>
                    <a:pt x="8534" y="1"/>
                    <a:pt x="6776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730300" y="4898750"/>
              <a:ext cx="176075" cy="235000"/>
            </a:xfrm>
            <a:custGeom>
              <a:avLst/>
              <a:gdLst/>
              <a:ahLst/>
              <a:cxnLst/>
              <a:rect l="l" t="t" r="r" b="b"/>
              <a:pathLst>
                <a:path w="7043" h="9400" extrusionOk="0">
                  <a:moveTo>
                    <a:pt x="606" y="0"/>
                  </a:moveTo>
                  <a:cubicBezTo>
                    <a:pt x="606" y="0"/>
                    <a:pt x="1" y="7212"/>
                    <a:pt x="249" y="7352"/>
                  </a:cubicBezTo>
                  <a:cubicBezTo>
                    <a:pt x="1312" y="7797"/>
                    <a:pt x="1630" y="9400"/>
                    <a:pt x="2361" y="9400"/>
                  </a:cubicBezTo>
                  <a:cubicBezTo>
                    <a:pt x="2419" y="9400"/>
                    <a:pt x="2480" y="9390"/>
                    <a:pt x="2544" y="9368"/>
                  </a:cubicBezTo>
                  <a:cubicBezTo>
                    <a:pt x="3273" y="9104"/>
                    <a:pt x="3087" y="8267"/>
                    <a:pt x="3087" y="8267"/>
                  </a:cubicBezTo>
                  <a:lnTo>
                    <a:pt x="3087" y="8267"/>
                  </a:lnTo>
                  <a:cubicBezTo>
                    <a:pt x="3087" y="8267"/>
                    <a:pt x="3480" y="8791"/>
                    <a:pt x="3982" y="8791"/>
                  </a:cubicBezTo>
                  <a:cubicBezTo>
                    <a:pt x="4103" y="8791"/>
                    <a:pt x="4230" y="8761"/>
                    <a:pt x="4359" y="8686"/>
                  </a:cubicBezTo>
                  <a:cubicBezTo>
                    <a:pt x="5119" y="8267"/>
                    <a:pt x="4576" y="6949"/>
                    <a:pt x="4576" y="6949"/>
                  </a:cubicBezTo>
                  <a:lnTo>
                    <a:pt x="4576" y="6949"/>
                  </a:lnTo>
                  <a:cubicBezTo>
                    <a:pt x="4576" y="6949"/>
                    <a:pt x="5041" y="7511"/>
                    <a:pt x="5577" y="7511"/>
                  </a:cubicBezTo>
                  <a:cubicBezTo>
                    <a:pt x="5747" y="7511"/>
                    <a:pt x="5924" y="7455"/>
                    <a:pt x="6096" y="7305"/>
                  </a:cubicBezTo>
                  <a:cubicBezTo>
                    <a:pt x="7042" y="6452"/>
                    <a:pt x="5134" y="3691"/>
                    <a:pt x="3971" y="2404"/>
                  </a:cubicBezTo>
                  <a:cubicBezTo>
                    <a:pt x="2932" y="1241"/>
                    <a:pt x="1366" y="388"/>
                    <a:pt x="60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790800" y="4983650"/>
              <a:ext cx="53925" cy="88375"/>
            </a:xfrm>
            <a:custGeom>
              <a:avLst/>
              <a:gdLst/>
              <a:ahLst/>
              <a:cxnLst/>
              <a:rect l="l" t="t" r="r" b="b"/>
              <a:pathLst>
                <a:path w="2157" h="3535" extrusionOk="0">
                  <a:moveTo>
                    <a:pt x="0" y="1"/>
                  </a:moveTo>
                  <a:cubicBezTo>
                    <a:pt x="838" y="1086"/>
                    <a:pt x="1551" y="2265"/>
                    <a:pt x="2141" y="3521"/>
                  </a:cubicBezTo>
                  <a:cubicBezTo>
                    <a:pt x="2141" y="3531"/>
                    <a:pt x="2142" y="3534"/>
                    <a:pt x="2144" y="3534"/>
                  </a:cubicBezTo>
                  <a:cubicBezTo>
                    <a:pt x="2148" y="3534"/>
                    <a:pt x="2156" y="3512"/>
                    <a:pt x="2156" y="3490"/>
                  </a:cubicBezTo>
                  <a:cubicBezTo>
                    <a:pt x="1830" y="1955"/>
                    <a:pt x="636" y="48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3759125" y="5013950"/>
              <a:ext cx="48750" cy="91400"/>
            </a:xfrm>
            <a:custGeom>
              <a:avLst/>
              <a:gdLst/>
              <a:ahLst/>
              <a:cxnLst/>
              <a:rect l="l" t="t" r="r" b="b"/>
              <a:pathLst>
                <a:path w="1950" h="3656" extrusionOk="0">
                  <a:moveTo>
                    <a:pt x="8" y="0"/>
                  </a:moveTo>
                  <a:cubicBezTo>
                    <a:pt x="4" y="0"/>
                    <a:pt x="1" y="14"/>
                    <a:pt x="11" y="14"/>
                  </a:cubicBezTo>
                  <a:cubicBezTo>
                    <a:pt x="11" y="4"/>
                    <a:pt x="9" y="0"/>
                    <a:pt x="8" y="0"/>
                  </a:cubicBezTo>
                  <a:close/>
                  <a:moveTo>
                    <a:pt x="11" y="14"/>
                  </a:moveTo>
                  <a:lnTo>
                    <a:pt x="11" y="14"/>
                  </a:lnTo>
                  <a:cubicBezTo>
                    <a:pt x="771" y="1146"/>
                    <a:pt x="1422" y="2356"/>
                    <a:pt x="1903" y="3628"/>
                  </a:cubicBezTo>
                  <a:cubicBezTo>
                    <a:pt x="1916" y="3647"/>
                    <a:pt x="1926" y="3656"/>
                    <a:pt x="1934" y="3656"/>
                  </a:cubicBezTo>
                  <a:cubicBezTo>
                    <a:pt x="1944" y="3656"/>
                    <a:pt x="1950" y="3639"/>
                    <a:pt x="1950" y="3612"/>
                  </a:cubicBezTo>
                  <a:cubicBezTo>
                    <a:pt x="1686" y="2061"/>
                    <a:pt x="538" y="479"/>
                    <a:pt x="11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3838475" y="4968925"/>
              <a:ext cx="99675" cy="48975"/>
            </a:xfrm>
            <a:custGeom>
              <a:avLst/>
              <a:gdLst/>
              <a:ahLst/>
              <a:cxnLst/>
              <a:rect l="l" t="t" r="r" b="b"/>
              <a:pathLst>
                <a:path w="3987" h="1959" extrusionOk="0">
                  <a:moveTo>
                    <a:pt x="16" y="0"/>
                  </a:moveTo>
                  <a:cubicBezTo>
                    <a:pt x="1" y="0"/>
                    <a:pt x="1" y="31"/>
                    <a:pt x="1" y="47"/>
                  </a:cubicBezTo>
                  <a:cubicBezTo>
                    <a:pt x="342" y="218"/>
                    <a:pt x="683" y="419"/>
                    <a:pt x="1009" y="621"/>
                  </a:cubicBezTo>
                  <a:lnTo>
                    <a:pt x="2002" y="1319"/>
                  </a:lnTo>
                  <a:cubicBezTo>
                    <a:pt x="2172" y="1427"/>
                    <a:pt x="2327" y="1536"/>
                    <a:pt x="2498" y="1629"/>
                  </a:cubicBezTo>
                  <a:cubicBezTo>
                    <a:pt x="2669" y="1753"/>
                    <a:pt x="2870" y="1831"/>
                    <a:pt x="3056" y="1908"/>
                  </a:cubicBezTo>
                  <a:cubicBezTo>
                    <a:pt x="3158" y="1940"/>
                    <a:pt x="3270" y="1959"/>
                    <a:pt x="3380" y="1959"/>
                  </a:cubicBezTo>
                  <a:cubicBezTo>
                    <a:pt x="3641" y="1959"/>
                    <a:pt x="3890" y="1855"/>
                    <a:pt x="3956" y="1582"/>
                  </a:cubicBezTo>
                  <a:cubicBezTo>
                    <a:pt x="3987" y="1396"/>
                    <a:pt x="3971" y="1210"/>
                    <a:pt x="3894" y="1040"/>
                  </a:cubicBezTo>
                  <a:cubicBezTo>
                    <a:pt x="3785" y="776"/>
                    <a:pt x="3646" y="528"/>
                    <a:pt x="3475" y="311"/>
                  </a:cubicBezTo>
                  <a:cubicBezTo>
                    <a:pt x="3444" y="311"/>
                    <a:pt x="3444" y="342"/>
                    <a:pt x="3444" y="342"/>
                  </a:cubicBezTo>
                  <a:cubicBezTo>
                    <a:pt x="3630" y="574"/>
                    <a:pt x="3754" y="838"/>
                    <a:pt x="3832" y="1133"/>
                  </a:cubicBezTo>
                  <a:cubicBezTo>
                    <a:pt x="3878" y="1319"/>
                    <a:pt x="3878" y="1582"/>
                    <a:pt x="3708" y="1707"/>
                  </a:cubicBezTo>
                  <a:cubicBezTo>
                    <a:pt x="3618" y="1777"/>
                    <a:pt x="3516" y="1805"/>
                    <a:pt x="3409" y="1805"/>
                  </a:cubicBezTo>
                  <a:cubicBezTo>
                    <a:pt x="3163" y="1805"/>
                    <a:pt x="2894" y="1659"/>
                    <a:pt x="2700" y="1551"/>
                  </a:cubicBezTo>
                  <a:cubicBezTo>
                    <a:pt x="2389" y="1381"/>
                    <a:pt x="2079" y="1195"/>
                    <a:pt x="1785" y="978"/>
                  </a:cubicBezTo>
                  <a:cubicBezTo>
                    <a:pt x="1180" y="574"/>
                    <a:pt x="714" y="21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3838475" y="4968925"/>
              <a:ext cx="52375" cy="119350"/>
            </a:xfrm>
            <a:custGeom>
              <a:avLst/>
              <a:gdLst/>
              <a:ahLst/>
              <a:cxnLst/>
              <a:rect l="l" t="t" r="r" b="b"/>
              <a:pathLst>
                <a:path w="2095" h="4774" extrusionOk="0">
                  <a:moveTo>
                    <a:pt x="1" y="0"/>
                  </a:moveTo>
                  <a:lnTo>
                    <a:pt x="1" y="31"/>
                  </a:lnTo>
                  <a:cubicBezTo>
                    <a:pt x="327" y="419"/>
                    <a:pt x="1319" y="2079"/>
                    <a:pt x="1490" y="2482"/>
                  </a:cubicBezTo>
                  <a:cubicBezTo>
                    <a:pt x="1692" y="2901"/>
                    <a:pt x="1862" y="3320"/>
                    <a:pt x="1909" y="3769"/>
                  </a:cubicBezTo>
                  <a:cubicBezTo>
                    <a:pt x="1955" y="3986"/>
                    <a:pt x="1909" y="4188"/>
                    <a:pt x="1800" y="4374"/>
                  </a:cubicBezTo>
                  <a:cubicBezTo>
                    <a:pt x="1707" y="4498"/>
                    <a:pt x="1521" y="4607"/>
                    <a:pt x="1350" y="4622"/>
                  </a:cubicBezTo>
                  <a:cubicBezTo>
                    <a:pt x="1314" y="4628"/>
                    <a:pt x="1277" y="4631"/>
                    <a:pt x="1239" y="4631"/>
                  </a:cubicBezTo>
                  <a:cubicBezTo>
                    <a:pt x="869" y="4631"/>
                    <a:pt x="490" y="4363"/>
                    <a:pt x="265" y="4095"/>
                  </a:cubicBezTo>
                  <a:cubicBezTo>
                    <a:pt x="249" y="4095"/>
                    <a:pt x="249" y="4095"/>
                    <a:pt x="249" y="4110"/>
                  </a:cubicBezTo>
                  <a:cubicBezTo>
                    <a:pt x="404" y="4343"/>
                    <a:pt x="590" y="4529"/>
                    <a:pt x="807" y="4653"/>
                  </a:cubicBezTo>
                  <a:cubicBezTo>
                    <a:pt x="960" y="4736"/>
                    <a:pt x="1113" y="4773"/>
                    <a:pt x="1272" y="4773"/>
                  </a:cubicBezTo>
                  <a:cubicBezTo>
                    <a:pt x="1323" y="4773"/>
                    <a:pt x="1375" y="4769"/>
                    <a:pt x="1428" y="4762"/>
                  </a:cubicBezTo>
                  <a:cubicBezTo>
                    <a:pt x="1598" y="4715"/>
                    <a:pt x="2095" y="4576"/>
                    <a:pt x="2095" y="3847"/>
                  </a:cubicBezTo>
                  <a:cubicBezTo>
                    <a:pt x="2095" y="3335"/>
                    <a:pt x="1862" y="2792"/>
                    <a:pt x="1645" y="2358"/>
                  </a:cubicBezTo>
                  <a:cubicBezTo>
                    <a:pt x="1443" y="1908"/>
                    <a:pt x="559" y="52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3284025" y="4754025"/>
              <a:ext cx="390075" cy="413325"/>
            </a:xfrm>
            <a:custGeom>
              <a:avLst/>
              <a:gdLst/>
              <a:ahLst/>
              <a:cxnLst/>
              <a:rect l="l" t="t" r="r" b="b"/>
              <a:pathLst>
                <a:path w="15603" h="16533" extrusionOk="0">
                  <a:moveTo>
                    <a:pt x="9735" y="1"/>
                  </a:moveTo>
                  <a:cubicBezTo>
                    <a:pt x="9239" y="1"/>
                    <a:pt x="8487" y="506"/>
                    <a:pt x="7507" y="1617"/>
                  </a:cubicBezTo>
                  <a:cubicBezTo>
                    <a:pt x="5180" y="4254"/>
                    <a:pt x="0" y="13342"/>
                    <a:pt x="1132" y="15653"/>
                  </a:cubicBezTo>
                  <a:cubicBezTo>
                    <a:pt x="1453" y="16299"/>
                    <a:pt x="2726" y="16532"/>
                    <a:pt x="4392" y="16532"/>
                  </a:cubicBezTo>
                  <a:cubicBezTo>
                    <a:pt x="8688" y="16532"/>
                    <a:pt x="15603" y="14986"/>
                    <a:pt x="15603" y="14986"/>
                  </a:cubicBezTo>
                  <a:lnTo>
                    <a:pt x="12191" y="7805"/>
                  </a:lnTo>
                  <a:lnTo>
                    <a:pt x="8112" y="9263"/>
                  </a:lnTo>
                  <a:cubicBezTo>
                    <a:pt x="8112" y="9263"/>
                    <a:pt x="9632" y="5448"/>
                    <a:pt x="10252" y="2594"/>
                  </a:cubicBezTo>
                  <a:cubicBezTo>
                    <a:pt x="10611" y="952"/>
                    <a:pt x="10414" y="1"/>
                    <a:pt x="9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385225" y="4974350"/>
              <a:ext cx="131450" cy="59350"/>
            </a:xfrm>
            <a:custGeom>
              <a:avLst/>
              <a:gdLst/>
              <a:ahLst/>
              <a:cxnLst/>
              <a:rect l="l" t="t" r="r" b="b"/>
              <a:pathLst>
                <a:path w="5258" h="2374" extrusionOk="0">
                  <a:moveTo>
                    <a:pt x="5242" y="1"/>
                  </a:moveTo>
                  <a:cubicBezTo>
                    <a:pt x="4824" y="125"/>
                    <a:pt x="4420" y="233"/>
                    <a:pt x="4017" y="373"/>
                  </a:cubicBezTo>
                  <a:cubicBezTo>
                    <a:pt x="3304" y="605"/>
                    <a:pt x="2606" y="869"/>
                    <a:pt x="1939" y="1210"/>
                  </a:cubicBezTo>
                  <a:cubicBezTo>
                    <a:pt x="1257" y="1536"/>
                    <a:pt x="621" y="1924"/>
                    <a:pt x="0" y="2343"/>
                  </a:cubicBezTo>
                  <a:lnTo>
                    <a:pt x="0" y="2374"/>
                  </a:lnTo>
                  <a:cubicBezTo>
                    <a:pt x="388" y="2172"/>
                    <a:pt x="760" y="1986"/>
                    <a:pt x="1132" y="1784"/>
                  </a:cubicBezTo>
                  <a:cubicBezTo>
                    <a:pt x="1799" y="1458"/>
                    <a:pt x="2466" y="1133"/>
                    <a:pt x="3149" y="838"/>
                  </a:cubicBezTo>
                  <a:cubicBezTo>
                    <a:pt x="3816" y="528"/>
                    <a:pt x="4514" y="249"/>
                    <a:pt x="5242" y="16"/>
                  </a:cubicBezTo>
                  <a:cubicBezTo>
                    <a:pt x="5258" y="16"/>
                    <a:pt x="5258" y="1"/>
                    <a:pt x="5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3486025" y="4878000"/>
              <a:ext cx="103175" cy="108400"/>
            </a:xfrm>
            <a:custGeom>
              <a:avLst/>
              <a:gdLst/>
              <a:ahLst/>
              <a:cxnLst/>
              <a:rect l="l" t="t" r="r" b="b"/>
              <a:pathLst>
                <a:path w="4127" h="4336" extrusionOk="0">
                  <a:moveTo>
                    <a:pt x="1559" y="0"/>
                  </a:moveTo>
                  <a:cubicBezTo>
                    <a:pt x="1556" y="0"/>
                    <a:pt x="1552" y="8"/>
                    <a:pt x="1552" y="24"/>
                  </a:cubicBezTo>
                  <a:cubicBezTo>
                    <a:pt x="1366" y="582"/>
                    <a:pt x="1148" y="1140"/>
                    <a:pt x="947" y="1699"/>
                  </a:cubicBezTo>
                  <a:cubicBezTo>
                    <a:pt x="761" y="2273"/>
                    <a:pt x="1" y="4335"/>
                    <a:pt x="16" y="4335"/>
                  </a:cubicBezTo>
                  <a:cubicBezTo>
                    <a:pt x="16" y="4335"/>
                    <a:pt x="4033" y="2924"/>
                    <a:pt x="4111" y="2893"/>
                  </a:cubicBezTo>
                  <a:cubicBezTo>
                    <a:pt x="4126" y="2893"/>
                    <a:pt x="4126" y="2862"/>
                    <a:pt x="4126" y="2846"/>
                  </a:cubicBezTo>
                  <a:cubicBezTo>
                    <a:pt x="4111" y="2831"/>
                    <a:pt x="4095" y="2831"/>
                    <a:pt x="4080" y="2831"/>
                  </a:cubicBezTo>
                  <a:cubicBezTo>
                    <a:pt x="4018" y="2846"/>
                    <a:pt x="373" y="4056"/>
                    <a:pt x="249" y="4103"/>
                  </a:cubicBezTo>
                  <a:cubicBezTo>
                    <a:pt x="280" y="4056"/>
                    <a:pt x="916" y="2118"/>
                    <a:pt x="1024" y="1838"/>
                  </a:cubicBezTo>
                  <a:cubicBezTo>
                    <a:pt x="1055" y="1792"/>
                    <a:pt x="1055" y="1776"/>
                    <a:pt x="1055" y="1761"/>
                  </a:cubicBezTo>
                  <a:cubicBezTo>
                    <a:pt x="1102" y="1621"/>
                    <a:pt x="1179" y="1513"/>
                    <a:pt x="1242" y="1373"/>
                  </a:cubicBezTo>
                  <a:cubicBezTo>
                    <a:pt x="1319" y="1202"/>
                    <a:pt x="1397" y="1047"/>
                    <a:pt x="1474" y="877"/>
                  </a:cubicBezTo>
                  <a:lnTo>
                    <a:pt x="1474" y="877"/>
                  </a:lnTo>
                  <a:cubicBezTo>
                    <a:pt x="1397" y="1016"/>
                    <a:pt x="1304" y="1202"/>
                    <a:pt x="1226" y="1358"/>
                  </a:cubicBezTo>
                  <a:lnTo>
                    <a:pt x="1102" y="1590"/>
                  </a:lnTo>
                  <a:cubicBezTo>
                    <a:pt x="1164" y="1389"/>
                    <a:pt x="1226" y="1187"/>
                    <a:pt x="1304" y="985"/>
                  </a:cubicBezTo>
                  <a:cubicBezTo>
                    <a:pt x="1397" y="660"/>
                    <a:pt x="1490" y="349"/>
                    <a:pt x="1567" y="24"/>
                  </a:cubicBezTo>
                  <a:cubicBezTo>
                    <a:pt x="1567" y="8"/>
                    <a:pt x="1563" y="0"/>
                    <a:pt x="1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3547300" y="4972250"/>
              <a:ext cx="72925" cy="154900"/>
            </a:xfrm>
            <a:custGeom>
              <a:avLst/>
              <a:gdLst/>
              <a:ahLst/>
              <a:cxnLst/>
              <a:rect l="l" t="t" r="r" b="b"/>
              <a:pathLst>
                <a:path w="2917" h="6196" extrusionOk="0">
                  <a:moveTo>
                    <a:pt x="25" y="1"/>
                  </a:moveTo>
                  <a:cubicBezTo>
                    <a:pt x="16" y="1"/>
                    <a:pt x="0" y="12"/>
                    <a:pt x="0" y="23"/>
                  </a:cubicBezTo>
                  <a:cubicBezTo>
                    <a:pt x="341" y="845"/>
                    <a:pt x="698" y="1651"/>
                    <a:pt x="1055" y="2473"/>
                  </a:cubicBezTo>
                  <a:cubicBezTo>
                    <a:pt x="1443" y="3264"/>
                    <a:pt x="1815" y="4055"/>
                    <a:pt x="2203" y="4862"/>
                  </a:cubicBezTo>
                  <a:lnTo>
                    <a:pt x="2901" y="6195"/>
                  </a:lnTo>
                  <a:lnTo>
                    <a:pt x="2916" y="6195"/>
                  </a:lnTo>
                  <a:cubicBezTo>
                    <a:pt x="2637" y="5342"/>
                    <a:pt x="2249" y="4520"/>
                    <a:pt x="1877" y="3729"/>
                  </a:cubicBezTo>
                  <a:cubicBezTo>
                    <a:pt x="1505" y="2938"/>
                    <a:pt x="1132" y="2116"/>
                    <a:pt x="729" y="1341"/>
                  </a:cubicBezTo>
                  <a:lnTo>
                    <a:pt x="31" y="7"/>
                  </a:lnTo>
                  <a:cubicBezTo>
                    <a:pt x="31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342175" y="5111125"/>
              <a:ext cx="336975" cy="56500"/>
            </a:xfrm>
            <a:custGeom>
              <a:avLst/>
              <a:gdLst/>
              <a:ahLst/>
              <a:cxnLst/>
              <a:rect l="l" t="t" r="r" b="b"/>
              <a:pathLst>
                <a:path w="13479" h="2260" extrusionOk="0">
                  <a:moveTo>
                    <a:pt x="12963" y="1"/>
                  </a:moveTo>
                  <a:cubicBezTo>
                    <a:pt x="12949" y="1"/>
                    <a:pt x="12942" y="23"/>
                    <a:pt x="12951" y="51"/>
                  </a:cubicBezTo>
                  <a:cubicBezTo>
                    <a:pt x="13044" y="253"/>
                    <a:pt x="13137" y="485"/>
                    <a:pt x="13230" y="702"/>
                  </a:cubicBezTo>
                  <a:cubicBezTo>
                    <a:pt x="13044" y="733"/>
                    <a:pt x="12874" y="780"/>
                    <a:pt x="12672" y="811"/>
                  </a:cubicBezTo>
                  <a:lnTo>
                    <a:pt x="12036" y="951"/>
                  </a:lnTo>
                  <a:cubicBezTo>
                    <a:pt x="11602" y="1028"/>
                    <a:pt x="11183" y="1121"/>
                    <a:pt x="10749" y="1199"/>
                  </a:cubicBezTo>
                  <a:cubicBezTo>
                    <a:pt x="9896" y="1354"/>
                    <a:pt x="9027" y="1493"/>
                    <a:pt x="8174" y="1633"/>
                  </a:cubicBezTo>
                  <a:cubicBezTo>
                    <a:pt x="6437" y="1881"/>
                    <a:pt x="4685" y="2052"/>
                    <a:pt x="2948" y="2114"/>
                  </a:cubicBezTo>
                  <a:cubicBezTo>
                    <a:pt x="2451" y="2129"/>
                    <a:pt x="1955" y="2129"/>
                    <a:pt x="1474" y="2129"/>
                  </a:cubicBezTo>
                  <a:cubicBezTo>
                    <a:pt x="978" y="2129"/>
                    <a:pt x="497" y="2114"/>
                    <a:pt x="16" y="2052"/>
                  </a:cubicBezTo>
                  <a:cubicBezTo>
                    <a:pt x="1" y="2052"/>
                    <a:pt x="1" y="2067"/>
                    <a:pt x="16" y="2067"/>
                  </a:cubicBezTo>
                  <a:cubicBezTo>
                    <a:pt x="419" y="2176"/>
                    <a:pt x="854" y="2207"/>
                    <a:pt x="1272" y="2222"/>
                  </a:cubicBezTo>
                  <a:cubicBezTo>
                    <a:pt x="1602" y="2245"/>
                    <a:pt x="1931" y="2259"/>
                    <a:pt x="2254" y="2259"/>
                  </a:cubicBezTo>
                  <a:cubicBezTo>
                    <a:pt x="2372" y="2259"/>
                    <a:pt x="2490" y="2258"/>
                    <a:pt x="2606" y="2253"/>
                  </a:cubicBezTo>
                  <a:cubicBezTo>
                    <a:pt x="3506" y="2222"/>
                    <a:pt x="4374" y="2191"/>
                    <a:pt x="5274" y="2098"/>
                  </a:cubicBezTo>
                  <a:cubicBezTo>
                    <a:pt x="7011" y="1943"/>
                    <a:pt x="8764" y="1711"/>
                    <a:pt x="10485" y="1400"/>
                  </a:cubicBezTo>
                  <a:cubicBezTo>
                    <a:pt x="10966" y="1323"/>
                    <a:pt x="11447" y="1214"/>
                    <a:pt x="11943" y="1121"/>
                  </a:cubicBezTo>
                  <a:cubicBezTo>
                    <a:pt x="12191" y="1059"/>
                    <a:pt x="12424" y="1028"/>
                    <a:pt x="12672" y="966"/>
                  </a:cubicBezTo>
                  <a:cubicBezTo>
                    <a:pt x="12889" y="935"/>
                    <a:pt x="13479" y="826"/>
                    <a:pt x="13448" y="795"/>
                  </a:cubicBezTo>
                  <a:cubicBezTo>
                    <a:pt x="13308" y="563"/>
                    <a:pt x="13137" y="253"/>
                    <a:pt x="12998" y="35"/>
                  </a:cubicBezTo>
                  <a:cubicBezTo>
                    <a:pt x="12985" y="11"/>
                    <a:pt x="12973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538375" y="4667500"/>
              <a:ext cx="117900" cy="163425"/>
            </a:xfrm>
            <a:custGeom>
              <a:avLst/>
              <a:gdLst/>
              <a:ahLst/>
              <a:cxnLst/>
              <a:rect l="l" t="t" r="r" b="b"/>
              <a:pathLst>
                <a:path w="4716" h="6537" extrusionOk="0">
                  <a:moveTo>
                    <a:pt x="1193" y="1"/>
                  </a:moveTo>
                  <a:cubicBezTo>
                    <a:pt x="1185" y="1"/>
                    <a:pt x="1181" y="3"/>
                    <a:pt x="1179" y="7"/>
                  </a:cubicBezTo>
                  <a:cubicBezTo>
                    <a:pt x="1024" y="611"/>
                    <a:pt x="1" y="3512"/>
                    <a:pt x="16" y="3589"/>
                  </a:cubicBezTo>
                  <a:cubicBezTo>
                    <a:pt x="357" y="4830"/>
                    <a:pt x="1536" y="6536"/>
                    <a:pt x="2467" y="6536"/>
                  </a:cubicBezTo>
                  <a:cubicBezTo>
                    <a:pt x="3351" y="6536"/>
                    <a:pt x="3769" y="4117"/>
                    <a:pt x="3800" y="4039"/>
                  </a:cubicBezTo>
                  <a:cubicBezTo>
                    <a:pt x="4033" y="2984"/>
                    <a:pt x="4715" y="1821"/>
                    <a:pt x="4715" y="1821"/>
                  </a:cubicBezTo>
                  <a:cubicBezTo>
                    <a:pt x="4715" y="1821"/>
                    <a:pt x="1439" y="1"/>
                    <a:pt x="1193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569775" y="4668050"/>
              <a:ext cx="86500" cy="107025"/>
            </a:xfrm>
            <a:custGeom>
              <a:avLst/>
              <a:gdLst/>
              <a:ahLst/>
              <a:cxnLst/>
              <a:rect l="l" t="t" r="r" b="b"/>
              <a:pathLst>
                <a:path w="3460" h="4281" extrusionOk="0">
                  <a:moveTo>
                    <a:pt x="32" y="0"/>
                  </a:moveTo>
                  <a:cubicBezTo>
                    <a:pt x="1" y="1008"/>
                    <a:pt x="78" y="3691"/>
                    <a:pt x="2095" y="4234"/>
                  </a:cubicBezTo>
                  <a:lnTo>
                    <a:pt x="3211" y="1691"/>
                  </a:lnTo>
                  <a:lnTo>
                    <a:pt x="3134" y="1644"/>
                  </a:lnTo>
                  <a:lnTo>
                    <a:pt x="3025" y="1598"/>
                  </a:lnTo>
                  <a:cubicBezTo>
                    <a:pt x="2994" y="1566"/>
                    <a:pt x="2979" y="1551"/>
                    <a:pt x="2932" y="1535"/>
                  </a:cubicBezTo>
                  <a:lnTo>
                    <a:pt x="2917" y="1520"/>
                  </a:lnTo>
                  <a:lnTo>
                    <a:pt x="2793" y="1458"/>
                  </a:lnTo>
                  <a:lnTo>
                    <a:pt x="2777" y="1442"/>
                  </a:lnTo>
                  <a:lnTo>
                    <a:pt x="2653" y="1380"/>
                  </a:lnTo>
                  <a:lnTo>
                    <a:pt x="2606" y="1334"/>
                  </a:lnTo>
                  <a:lnTo>
                    <a:pt x="2405" y="1225"/>
                  </a:lnTo>
                  <a:lnTo>
                    <a:pt x="2250" y="1148"/>
                  </a:lnTo>
                  <a:lnTo>
                    <a:pt x="2110" y="1070"/>
                  </a:lnTo>
                  <a:lnTo>
                    <a:pt x="1676" y="838"/>
                  </a:lnTo>
                  <a:lnTo>
                    <a:pt x="1536" y="760"/>
                  </a:lnTo>
                  <a:cubicBezTo>
                    <a:pt x="1366" y="667"/>
                    <a:pt x="1180" y="589"/>
                    <a:pt x="1024" y="481"/>
                  </a:cubicBezTo>
                  <a:lnTo>
                    <a:pt x="916" y="434"/>
                  </a:lnTo>
                  <a:lnTo>
                    <a:pt x="838" y="388"/>
                  </a:lnTo>
                  <a:lnTo>
                    <a:pt x="761" y="357"/>
                  </a:lnTo>
                  <a:lnTo>
                    <a:pt x="559" y="248"/>
                  </a:lnTo>
                  <a:lnTo>
                    <a:pt x="451" y="202"/>
                  </a:lnTo>
                  <a:cubicBezTo>
                    <a:pt x="389" y="171"/>
                    <a:pt x="327" y="140"/>
                    <a:pt x="296" y="124"/>
                  </a:cubicBezTo>
                  <a:cubicBezTo>
                    <a:pt x="280" y="93"/>
                    <a:pt x="249" y="93"/>
                    <a:pt x="218" y="78"/>
                  </a:cubicBezTo>
                  <a:cubicBezTo>
                    <a:pt x="156" y="47"/>
                    <a:pt x="94" y="16"/>
                    <a:pt x="47" y="0"/>
                  </a:cubicBezTo>
                  <a:close/>
                  <a:moveTo>
                    <a:pt x="3242" y="1675"/>
                  </a:moveTo>
                  <a:lnTo>
                    <a:pt x="2095" y="4234"/>
                  </a:lnTo>
                  <a:cubicBezTo>
                    <a:pt x="2219" y="4265"/>
                    <a:pt x="2358" y="4281"/>
                    <a:pt x="2467" y="4281"/>
                  </a:cubicBezTo>
                  <a:cubicBezTo>
                    <a:pt x="2482" y="4203"/>
                    <a:pt x="2482" y="4141"/>
                    <a:pt x="2498" y="4110"/>
                  </a:cubicBezTo>
                  <a:lnTo>
                    <a:pt x="2498" y="4095"/>
                  </a:lnTo>
                  <a:cubicBezTo>
                    <a:pt x="2498" y="4064"/>
                    <a:pt x="2498" y="4048"/>
                    <a:pt x="2529" y="4033"/>
                  </a:cubicBezTo>
                  <a:lnTo>
                    <a:pt x="2529" y="4017"/>
                  </a:lnTo>
                  <a:lnTo>
                    <a:pt x="2529" y="3986"/>
                  </a:lnTo>
                  <a:cubicBezTo>
                    <a:pt x="2591" y="3753"/>
                    <a:pt x="2668" y="3536"/>
                    <a:pt x="2746" y="3319"/>
                  </a:cubicBezTo>
                  <a:cubicBezTo>
                    <a:pt x="2901" y="2885"/>
                    <a:pt x="3087" y="2466"/>
                    <a:pt x="3320" y="2032"/>
                  </a:cubicBezTo>
                  <a:cubicBezTo>
                    <a:pt x="3335" y="2001"/>
                    <a:pt x="3366" y="1985"/>
                    <a:pt x="3382" y="1939"/>
                  </a:cubicBezTo>
                  <a:cubicBezTo>
                    <a:pt x="3413" y="1861"/>
                    <a:pt x="3459" y="1799"/>
                    <a:pt x="3459" y="1784"/>
                  </a:cubicBezTo>
                  <a:lnTo>
                    <a:pt x="3366" y="1722"/>
                  </a:lnTo>
                  <a:lnTo>
                    <a:pt x="3242" y="1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558925" y="4523800"/>
              <a:ext cx="186150" cy="234525"/>
            </a:xfrm>
            <a:custGeom>
              <a:avLst/>
              <a:gdLst/>
              <a:ahLst/>
              <a:cxnLst/>
              <a:rect l="l" t="t" r="r" b="b"/>
              <a:pathLst>
                <a:path w="7446" h="9381" extrusionOk="0">
                  <a:moveTo>
                    <a:pt x="4031" y="0"/>
                  </a:moveTo>
                  <a:cubicBezTo>
                    <a:pt x="3023" y="0"/>
                    <a:pt x="2008" y="408"/>
                    <a:pt x="1396" y="1257"/>
                  </a:cubicBezTo>
                  <a:cubicBezTo>
                    <a:pt x="559" y="2420"/>
                    <a:pt x="1" y="6390"/>
                    <a:pt x="636" y="7538"/>
                  </a:cubicBezTo>
                  <a:cubicBezTo>
                    <a:pt x="1258" y="8636"/>
                    <a:pt x="2425" y="9381"/>
                    <a:pt x="3599" y="9381"/>
                  </a:cubicBezTo>
                  <a:cubicBezTo>
                    <a:pt x="4183" y="9381"/>
                    <a:pt x="4769" y="9196"/>
                    <a:pt x="5289" y="8779"/>
                  </a:cubicBezTo>
                  <a:cubicBezTo>
                    <a:pt x="6794" y="7554"/>
                    <a:pt x="7445" y="2358"/>
                    <a:pt x="6670" y="1257"/>
                  </a:cubicBezTo>
                  <a:cubicBezTo>
                    <a:pt x="6096" y="431"/>
                    <a:pt x="5067" y="0"/>
                    <a:pt x="4031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3658200" y="4642675"/>
              <a:ext cx="10100" cy="16850"/>
            </a:xfrm>
            <a:custGeom>
              <a:avLst/>
              <a:gdLst/>
              <a:ahLst/>
              <a:cxnLst/>
              <a:rect l="l" t="t" r="r" b="b"/>
              <a:pathLst>
                <a:path w="404" h="674" extrusionOk="0">
                  <a:moveTo>
                    <a:pt x="385" y="0"/>
                  </a:moveTo>
                  <a:cubicBezTo>
                    <a:pt x="380" y="0"/>
                    <a:pt x="372" y="11"/>
                    <a:pt x="372" y="22"/>
                  </a:cubicBezTo>
                  <a:cubicBezTo>
                    <a:pt x="326" y="302"/>
                    <a:pt x="248" y="596"/>
                    <a:pt x="0" y="643"/>
                  </a:cubicBezTo>
                  <a:lnTo>
                    <a:pt x="0" y="674"/>
                  </a:lnTo>
                  <a:cubicBezTo>
                    <a:pt x="310" y="674"/>
                    <a:pt x="403" y="255"/>
                    <a:pt x="388" y="7"/>
                  </a:cubicBezTo>
                  <a:cubicBezTo>
                    <a:pt x="388" y="2"/>
                    <a:pt x="38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3649000" y="4634900"/>
              <a:ext cx="22775" cy="21650"/>
            </a:xfrm>
            <a:custGeom>
              <a:avLst/>
              <a:gdLst/>
              <a:ahLst/>
              <a:cxnLst/>
              <a:rect l="l" t="t" r="r" b="b"/>
              <a:pathLst>
                <a:path w="911" h="866" extrusionOk="0">
                  <a:moveTo>
                    <a:pt x="491" y="1"/>
                  </a:moveTo>
                  <a:cubicBezTo>
                    <a:pt x="121" y="1"/>
                    <a:pt x="0" y="772"/>
                    <a:pt x="368" y="861"/>
                  </a:cubicBezTo>
                  <a:cubicBezTo>
                    <a:pt x="386" y="864"/>
                    <a:pt x="403" y="866"/>
                    <a:pt x="419" y="866"/>
                  </a:cubicBezTo>
                  <a:cubicBezTo>
                    <a:pt x="784" y="866"/>
                    <a:pt x="910" y="82"/>
                    <a:pt x="554" y="8"/>
                  </a:cubicBezTo>
                  <a:cubicBezTo>
                    <a:pt x="533" y="3"/>
                    <a:pt x="512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3701225" y="4650475"/>
              <a:ext cx="7400" cy="19150"/>
            </a:xfrm>
            <a:custGeom>
              <a:avLst/>
              <a:gdLst/>
              <a:ahLst/>
              <a:cxnLst/>
              <a:rect l="l" t="t" r="r" b="b"/>
              <a:pathLst>
                <a:path w="296" h="766" extrusionOk="0">
                  <a:moveTo>
                    <a:pt x="142" y="1"/>
                  </a:moveTo>
                  <a:cubicBezTo>
                    <a:pt x="141" y="1"/>
                    <a:pt x="140" y="2"/>
                    <a:pt x="140" y="5"/>
                  </a:cubicBezTo>
                  <a:cubicBezTo>
                    <a:pt x="47" y="238"/>
                    <a:pt x="1" y="672"/>
                    <a:pt x="295" y="765"/>
                  </a:cubicBezTo>
                  <a:lnTo>
                    <a:pt x="295" y="750"/>
                  </a:lnTo>
                  <a:cubicBezTo>
                    <a:pt x="78" y="610"/>
                    <a:pt x="94" y="300"/>
                    <a:pt x="156" y="21"/>
                  </a:cubicBezTo>
                  <a:cubicBezTo>
                    <a:pt x="156" y="21"/>
                    <a:pt x="146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3699475" y="4644750"/>
              <a:ext cx="22825" cy="21800"/>
            </a:xfrm>
            <a:custGeom>
              <a:avLst/>
              <a:gdLst/>
              <a:ahLst/>
              <a:cxnLst/>
              <a:rect l="l" t="t" r="r" b="b"/>
              <a:pathLst>
                <a:path w="913" h="872" extrusionOk="0">
                  <a:moveTo>
                    <a:pt x="485" y="1"/>
                  </a:moveTo>
                  <a:cubicBezTo>
                    <a:pt x="128" y="1"/>
                    <a:pt x="0" y="840"/>
                    <a:pt x="396" y="870"/>
                  </a:cubicBezTo>
                  <a:cubicBezTo>
                    <a:pt x="407" y="871"/>
                    <a:pt x="418" y="872"/>
                    <a:pt x="428" y="872"/>
                  </a:cubicBezTo>
                  <a:cubicBezTo>
                    <a:pt x="820" y="872"/>
                    <a:pt x="913" y="47"/>
                    <a:pt x="505" y="1"/>
                  </a:cubicBezTo>
                  <a:cubicBezTo>
                    <a:pt x="498" y="1"/>
                    <a:pt x="49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3650425" y="4609750"/>
              <a:ext cx="24450" cy="13725"/>
            </a:xfrm>
            <a:custGeom>
              <a:avLst/>
              <a:gdLst/>
              <a:ahLst/>
              <a:cxnLst/>
              <a:rect l="l" t="t" r="r" b="b"/>
              <a:pathLst>
                <a:path w="978" h="549" extrusionOk="0">
                  <a:moveTo>
                    <a:pt x="600" y="1"/>
                  </a:moveTo>
                  <a:cubicBezTo>
                    <a:pt x="567" y="1"/>
                    <a:pt x="533" y="3"/>
                    <a:pt x="497" y="6"/>
                  </a:cubicBezTo>
                  <a:cubicBezTo>
                    <a:pt x="327" y="21"/>
                    <a:pt x="171" y="99"/>
                    <a:pt x="78" y="223"/>
                  </a:cubicBezTo>
                  <a:cubicBezTo>
                    <a:pt x="1" y="300"/>
                    <a:pt x="16" y="440"/>
                    <a:pt x="94" y="486"/>
                  </a:cubicBezTo>
                  <a:cubicBezTo>
                    <a:pt x="140" y="533"/>
                    <a:pt x="187" y="548"/>
                    <a:pt x="233" y="548"/>
                  </a:cubicBezTo>
                  <a:lnTo>
                    <a:pt x="575" y="486"/>
                  </a:lnTo>
                  <a:cubicBezTo>
                    <a:pt x="714" y="486"/>
                    <a:pt x="838" y="455"/>
                    <a:pt x="931" y="378"/>
                  </a:cubicBezTo>
                  <a:cubicBezTo>
                    <a:pt x="978" y="316"/>
                    <a:pt x="978" y="223"/>
                    <a:pt x="947" y="145"/>
                  </a:cubicBezTo>
                  <a:cubicBezTo>
                    <a:pt x="847" y="33"/>
                    <a:pt x="737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3705100" y="4619650"/>
              <a:ext cx="23675" cy="16425"/>
            </a:xfrm>
            <a:custGeom>
              <a:avLst/>
              <a:gdLst/>
              <a:ahLst/>
              <a:cxnLst/>
              <a:rect l="l" t="t" r="r" b="b"/>
              <a:pathLst>
                <a:path w="947" h="657" extrusionOk="0">
                  <a:moveTo>
                    <a:pt x="297" y="1"/>
                  </a:moveTo>
                  <a:cubicBezTo>
                    <a:pt x="226" y="1"/>
                    <a:pt x="157" y="17"/>
                    <a:pt x="94" y="59"/>
                  </a:cubicBezTo>
                  <a:cubicBezTo>
                    <a:pt x="16" y="90"/>
                    <a:pt x="1" y="199"/>
                    <a:pt x="32" y="276"/>
                  </a:cubicBezTo>
                  <a:cubicBezTo>
                    <a:pt x="109" y="370"/>
                    <a:pt x="233" y="447"/>
                    <a:pt x="342" y="478"/>
                  </a:cubicBezTo>
                  <a:cubicBezTo>
                    <a:pt x="466" y="540"/>
                    <a:pt x="559" y="602"/>
                    <a:pt x="683" y="633"/>
                  </a:cubicBezTo>
                  <a:cubicBezTo>
                    <a:pt x="699" y="649"/>
                    <a:pt x="722" y="656"/>
                    <a:pt x="745" y="656"/>
                  </a:cubicBezTo>
                  <a:cubicBezTo>
                    <a:pt x="768" y="656"/>
                    <a:pt x="792" y="649"/>
                    <a:pt x="807" y="633"/>
                  </a:cubicBezTo>
                  <a:cubicBezTo>
                    <a:pt x="916" y="602"/>
                    <a:pt x="947" y="478"/>
                    <a:pt x="916" y="385"/>
                  </a:cubicBezTo>
                  <a:cubicBezTo>
                    <a:pt x="854" y="230"/>
                    <a:pt x="714" y="106"/>
                    <a:pt x="559" y="59"/>
                  </a:cubicBezTo>
                  <a:cubicBezTo>
                    <a:pt x="474" y="25"/>
                    <a:pt x="384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647325" y="4702650"/>
              <a:ext cx="13600" cy="7650"/>
            </a:xfrm>
            <a:custGeom>
              <a:avLst/>
              <a:gdLst/>
              <a:ahLst/>
              <a:cxnLst/>
              <a:rect l="l" t="t" r="r" b="b"/>
              <a:pathLst>
                <a:path w="544" h="306" extrusionOk="0">
                  <a:moveTo>
                    <a:pt x="36" y="0"/>
                  </a:moveTo>
                  <a:cubicBezTo>
                    <a:pt x="28" y="0"/>
                    <a:pt x="16" y="4"/>
                    <a:pt x="1" y="12"/>
                  </a:cubicBezTo>
                  <a:cubicBezTo>
                    <a:pt x="1" y="136"/>
                    <a:pt x="78" y="229"/>
                    <a:pt x="187" y="291"/>
                  </a:cubicBezTo>
                  <a:cubicBezTo>
                    <a:pt x="224" y="300"/>
                    <a:pt x="263" y="306"/>
                    <a:pt x="302" y="306"/>
                  </a:cubicBezTo>
                  <a:cubicBezTo>
                    <a:pt x="391" y="306"/>
                    <a:pt x="479" y="278"/>
                    <a:pt x="544" y="214"/>
                  </a:cubicBezTo>
                  <a:lnTo>
                    <a:pt x="544" y="182"/>
                  </a:lnTo>
                  <a:lnTo>
                    <a:pt x="528" y="182"/>
                  </a:lnTo>
                  <a:cubicBezTo>
                    <a:pt x="469" y="212"/>
                    <a:pt x="410" y="223"/>
                    <a:pt x="347" y="223"/>
                  </a:cubicBezTo>
                  <a:cubicBezTo>
                    <a:pt x="311" y="223"/>
                    <a:pt x="273" y="219"/>
                    <a:pt x="233" y="214"/>
                  </a:cubicBezTo>
                  <a:cubicBezTo>
                    <a:pt x="140" y="182"/>
                    <a:pt x="109" y="89"/>
                    <a:pt x="47" y="12"/>
                  </a:cubicBezTo>
                  <a:cubicBezTo>
                    <a:pt x="47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658575" y="4618025"/>
              <a:ext cx="44625" cy="81450"/>
            </a:xfrm>
            <a:custGeom>
              <a:avLst/>
              <a:gdLst/>
              <a:ahLst/>
              <a:cxnLst/>
              <a:rect l="l" t="t" r="r" b="b"/>
              <a:pathLst>
                <a:path w="1785" h="3258" extrusionOk="0">
                  <a:moveTo>
                    <a:pt x="26" y="2628"/>
                  </a:moveTo>
                  <a:cubicBezTo>
                    <a:pt x="24" y="2628"/>
                    <a:pt x="18" y="2631"/>
                    <a:pt x="1" y="2637"/>
                  </a:cubicBezTo>
                  <a:cubicBezTo>
                    <a:pt x="6" y="2643"/>
                    <a:pt x="11" y="2649"/>
                    <a:pt x="17" y="2655"/>
                  </a:cubicBezTo>
                  <a:lnTo>
                    <a:pt x="17" y="2655"/>
                  </a:lnTo>
                  <a:cubicBezTo>
                    <a:pt x="20" y="2635"/>
                    <a:pt x="28" y="2628"/>
                    <a:pt x="26" y="2628"/>
                  </a:cubicBezTo>
                  <a:close/>
                  <a:moveTo>
                    <a:pt x="1660" y="0"/>
                  </a:moveTo>
                  <a:cubicBezTo>
                    <a:pt x="1645" y="0"/>
                    <a:pt x="1645" y="31"/>
                    <a:pt x="1645" y="31"/>
                  </a:cubicBezTo>
                  <a:cubicBezTo>
                    <a:pt x="1505" y="884"/>
                    <a:pt x="1505" y="1753"/>
                    <a:pt x="1381" y="2621"/>
                  </a:cubicBezTo>
                  <a:cubicBezTo>
                    <a:pt x="1257" y="2528"/>
                    <a:pt x="1117" y="2466"/>
                    <a:pt x="962" y="2404"/>
                  </a:cubicBezTo>
                  <a:cubicBezTo>
                    <a:pt x="931" y="2404"/>
                    <a:pt x="916" y="3009"/>
                    <a:pt x="869" y="3102"/>
                  </a:cubicBezTo>
                  <a:cubicBezTo>
                    <a:pt x="535" y="3087"/>
                    <a:pt x="275" y="2938"/>
                    <a:pt x="17" y="2655"/>
                  </a:cubicBezTo>
                  <a:lnTo>
                    <a:pt x="17" y="2655"/>
                  </a:lnTo>
                  <a:cubicBezTo>
                    <a:pt x="16" y="2659"/>
                    <a:pt x="16" y="2663"/>
                    <a:pt x="16" y="2668"/>
                  </a:cubicBezTo>
                  <a:cubicBezTo>
                    <a:pt x="125" y="2901"/>
                    <a:pt x="311" y="3087"/>
                    <a:pt x="543" y="3180"/>
                  </a:cubicBezTo>
                  <a:cubicBezTo>
                    <a:pt x="636" y="3226"/>
                    <a:pt x="760" y="3242"/>
                    <a:pt x="869" y="3257"/>
                  </a:cubicBezTo>
                  <a:lnTo>
                    <a:pt x="993" y="3257"/>
                  </a:lnTo>
                  <a:cubicBezTo>
                    <a:pt x="1024" y="3257"/>
                    <a:pt x="1040" y="3242"/>
                    <a:pt x="1040" y="3211"/>
                  </a:cubicBezTo>
                  <a:lnTo>
                    <a:pt x="1040" y="3180"/>
                  </a:lnTo>
                  <a:lnTo>
                    <a:pt x="1040" y="3164"/>
                  </a:lnTo>
                  <a:cubicBezTo>
                    <a:pt x="1086" y="2947"/>
                    <a:pt x="1117" y="2637"/>
                    <a:pt x="1117" y="2637"/>
                  </a:cubicBezTo>
                  <a:cubicBezTo>
                    <a:pt x="1182" y="2689"/>
                    <a:pt x="1443" y="2860"/>
                    <a:pt x="1526" y="2860"/>
                  </a:cubicBezTo>
                  <a:cubicBezTo>
                    <a:pt x="1542" y="2860"/>
                    <a:pt x="1551" y="2854"/>
                    <a:pt x="1551" y="2839"/>
                  </a:cubicBezTo>
                  <a:cubicBezTo>
                    <a:pt x="1660" y="1939"/>
                    <a:pt x="1784" y="946"/>
                    <a:pt x="1707" y="31"/>
                  </a:cubicBezTo>
                  <a:cubicBezTo>
                    <a:pt x="1707" y="0"/>
                    <a:pt x="1691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653925" y="4684325"/>
              <a:ext cx="24050" cy="18400"/>
            </a:xfrm>
            <a:custGeom>
              <a:avLst/>
              <a:gdLst/>
              <a:ahLst/>
              <a:cxnLst/>
              <a:rect l="l" t="t" r="r" b="b"/>
              <a:pathLst>
                <a:path w="962" h="736" extrusionOk="0">
                  <a:moveTo>
                    <a:pt x="233" y="0"/>
                  </a:moveTo>
                  <a:cubicBezTo>
                    <a:pt x="171" y="93"/>
                    <a:pt x="124" y="171"/>
                    <a:pt x="93" y="233"/>
                  </a:cubicBezTo>
                  <a:cubicBezTo>
                    <a:pt x="16" y="388"/>
                    <a:pt x="0" y="590"/>
                    <a:pt x="187" y="683"/>
                  </a:cubicBezTo>
                  <a:cubicBezTo>
                    <a:pt x="245" y="718"/>
                    <a:pt x="329" y="735"/>
                    <a:pt x="407" y="735"/>
                  </a:cubicBezTo>
                  <a:cubicBezTo>
                    <a:pt x="433" y="735"/>
                    <a:pt x="458" y="733"/>
                    <a:pt x="481" y="729"/>
                  </a:cubicBezTo>
                  <a:cubicBezTo>
                    <a:pt x="652" y="683"/>
                    <a:pt x="822" y="590"/>
                    <a:pt x="962" y="481"/>
                  </a:cubicBezTo>
                  <a:cubicBezTo>
                    <a:pt x="667" y="404"/>
                    <a:pt x="404" y="218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3653925" y="4690525"/>
              <a:ext cx="12425" cy="12200"/>
            </a:xfrm>
            <a:custGeom>
              <a:avLst/>
              <a:gdLst/>
              <a:ahLst/>
              <a:cxnLst/>
              <a:rect l="l" t="t" r="r" b="b"/>
              <a:pathLst>
                <a:path w="497" h="488" extrusionOk="0">
                  <a:moveTo>
                    <a:pt x="93" y="1"/>
                  </a:moveTo>
                  <a:cubicBezTo>
                    <a:pt x="16" y="156"/>
                    <a:pt x="0" y="342"/>
                    <a:pt x="187" y="435"/>
                  </a:cubicBezTo>
                  <a:cubicBezTo>
                    <a:pt x="245" y="470"/>
                    <a:pt x="329" y="487"/>
                    <a:pt x="407" y="487"/>
                  </a:cubicBezTo>
                  <a:cubicBezTo>
                    <a:pt x="433" y="487"/>
                    <a:pt x="458" y="485"/>
                    <a:pt x="481" y="481"/>
                  </a:cubicBezTo>
                  <a:cubicBezTo>
                    <a:pt x="497" y="249"/>
                    <a:pt x="311" y="47"/>
                    <a:pt x="93" y="1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3623300" y="4613900"/>
              <a:ext cx="62050" cy="57800"/>
            </a:xfrm>
            <a:custGeom>
              <a:avLst/>
              <a:gdLst/>
              <a:ahLst/>
              <a:cxnLst/>
              <a:rect l="l" t="t" r="r" b="b"/>
              <a:pathLst>
                <a:path w="2482" h="2312" extrusionOk="0">
                  <a:moveTo>
                    <a:pt x="1293" y="164"/>
                  </a:moveTo>
                  <a:cubicBezTo>
                    <a:pt x="1312" y="164"/>
                    <a:pt x="1331" y="164"/>
                    <a:pt x="1349" y="165"/>
                  </a:cubicBezTo>
                  <a:cubicBezTo>
                    <a:pt x="1458" y="165"/>
                    <a:pt x="1536" y="196"/>
                    <a:pt x="1613" y="212"/>
                  </a:cubicBezTo>
                  <a:cubicBezTo>
                    <a:pt x="2032" y="351"/>
                    <a:pt x="2327" y="770"/>
                    <a:pt x="2280" y="1235"/>
                  </a:cubicBezTo>
                  <a:cubicBezTo>
                    <a:pt x="2251" y="1751"/>
                    <a:pt x="1815" y="2169"/>
                    <a:pt x="1305" y="2169"/>
                  </a:cubicBezTo>
                  <a:cubicBezTo>
                    <a:pt x="1279" y="2169"/>
                    <a:pt x="1252" y="2168"/>
                    <a:pt x="1225" y="2166"/>
                  </a:cubicBezTo>
                  <a:cubicBezTo>
                    <a:pt x="683" y="2119"/>
                    <a:pt x="248" y="1639"/>
                    <a:pt x="295" y="1096"/>
                  </a:cubicBezTo>
                  <a:cubicBezTo>
                    <a:pt x="325" y="572"/>
                    <a:pt x="774" y="164"/>
                    <a:pt x="1293" y="164"/>
                  </a:cubicBezTo>
                  <a:close/>
                  <a:moveTo>
                    <a:pt x="1297" y="0"/>
                  </a:moveTo>
                  <a:cubicBezTo>
                    <a:pt x="807" y="0"/>
                    <a:pt x="349" y="327"/>
                    <a:pt x="186" y="817"/>
                  </a:cubicBezTo>
                  <a:cubicBezTo>
                    <a:pt x="0" y="1406"/>
                    <a:pt x="341" y="2073"/>
                    <a:pt x="946" y="2259"/>
                  </a:cubicBezTo>
                  <a:cubicBezTo>
                    <a:pt x="1004" y="2294"/>
                    <a:pt x="1071" y="2311"/>
                    <a:pt x="1147" y="2311"/>
                  </a:cubicBezTo>
                  <a:cubicBezTo>
                    <a:pt x="1172" y="2311"/>
                    <a:pt x="1198" y="2309"/>
                    <a:pt x="1225" y="2306"/>
                  </a:cubicBezTo>
                  <a:cubicBezTo>
                    <a:pt x="1245" y="2307"/>
                    <a:pt x="1264" y="2307"/>
                    <a:pt x="1284" y="2307"/>
                  </a:cubicBezTo>
                  <a:cubicBezTo>
                    <a:pt x="1894" y="2307"/>
                    <a:pt x="2405" y="1836"/>
                    <a:pt x="2435" y="1220"/>
                  </a:cubicBezTo>
                  <a:cubicBezTo>
                    <a:pt x="2482" y="693"/>
                    <a:pt x="2156" y="212"/>
                    <a:pt x="1644" y="57"/>
                  </a:cubicBezTo>
                  <a:cubicBezTo>
                    <a:pt x="1529" y="18"/>
                    <a:pt x="14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3695400" y="4626475"/>
              <a:ext cx="46575" cy="57025"/>
            </a:xfrm>
            <a:custGeom>
              <a:avLst/>
              <a:gdLst/>
              <a:ahLst/>
              <a:cxnLst/>
              <a:rect l="l" t="t" r="r" b="b"/>
              <a:pathLst>
                <a:path w="1863" h="2281" extrusionOk="0">
                  <a:moveTo>
                    <a:pt x="1031" y="145"/>
                  </a:moveTo>
                  <a:cubicBezTo>
                    <a:pt x="1070" y="145"/>
                    <a:pt x="1109" y="150"/>
                    <a:pt x="1149" y="159"/>
                  </a:cubicBezTo>
                  <a:cubicBezTo>
                    <a:pt x="1164" y="159"/>
                    <a:pt x="1180" y="174"/>
                    <a:pt x="1211" y="174"/>
                  </a:cubicBezTo>
                  <a:cubicBezTo>
                    <a:pt x="1381" y="252"/>
                    <a:pt x="1521" y="360"/>
                    <a:pt x="1567" y="546"/>
                  </a:cubicBezTo>
                  <a:cubicBezTo>
                    <a:pt x="1676" y="763"/>
                    <a:pt x="1707" y="1027"/>
                    <a:pt x="1645" y="1275"/>
                  </a:cubicBezTo>
                  <a:cubicBezTo>
                    <a:pt x="1546" y="1772"/>
                    <a:pt x="1213" y="2138"/>
                    <a:pt x="861" y="2138"/>
                  </a:cubicBezTo>
                  <a:cubicBezTo>
                    <a:pt x="827" y="2138"/>
                    <a:pt x="794" y="2135"/>
                    <a:pt x="761" y="2128"/>
                  </a:cubicBezTo>
                  <a:cubicBezTo>
                    <a:pt x="373" y="2051"/>
                    <a:pt x="156" y="1539"/>
                    <a:pt x="249" y="996"/>
                  </a:cubicBezTo>
                  <a:cubicBezTo>
                    <a:pt x="296" y="748"/>
                    <a:pt x="435" y="515"/>
                    <a:pt x="606" y="345"/>
                  </a:cubicBezTo>
                  <a:cubicBezTo>
                    <a:pt x="718" y="220"/>
                    <a:pt x="871" y="145"/>
                    <a:pt x="1031" y="145"/>
                  </a:cubicBezTo>
                  <a:close/>
                  <a:moveTo>
                    <a:pt x="1047" y="1"/>
                  </a:moveTo>
                  <a:cubicBezTo>
                    <a:pt x="849" y="1"/>
                    <a:pt x="654" y="78"/>
                    <a:pt x="513" y="236"/>
                  </a:cubicBezTo>
                  <a:cubicBezTo>
                    <a:pt x="311" y="438"/>
                    <a:pt x="172" y="701"/>
                    <a:pt x="125" y="981"/>
                  </a:cubicBezTo>
                  <a:cubicBezTo>
                    <a:pt x="1" y="1570"/>
                    <a:pt x="234" y="2128"/>
                    <a:pt x="668" y="2268"/>
                  </a:cubicBezTo>
                  <a:cubicBezTo>
                    <a:pt x="689" y="2268"/>
                    <a:pt x="702" y="2275"/>
                    <a:pt x="718" y="2275"/>
                  </a:cubicBezTo>
                  <a:cubicBezTo>
                    <a:pt x="726" y="2275"/>
                    <a:pt x="735" y="2273"/>
                    <a:pt x="745" y="2268"/>
                  </a:cubicBezTo>
                  <a:cubicBezTo>
                    <a:pt x="787" y="2276"/>
                    <a:pt x="828" y="2280"/>
                    <a:pt x="869" y="2280"/>
                  </a:cubicBezTo>
                  <a:cubicBezTo>
                    <a:pt x="1293" y="2280"/>
                    <a:pt x="1701" y="1856"/>
                    <a:pt x="1800" y="1291"/>
                  </a:cubicBezTo>
                  <a:cubicBezTo>
                    <a:pt x="1862" y="1027"/>
                    <a:pt x="1847" y="732"/>
                    <a:pt x="1722" y="469"/>
                  </a:cubicBezTo>
                  <a:cubicBezTo>
                    <a:pt x="1691" y="345"/>
                    <a:pt x="1614" y="252"/>
                    <a:pt x="1536" y="174"/>
                  </a:cubicBezTo>
                  <a:cubicBezTo>
                    <a:pt x="1392" y="59"/>
                    <a:pt x="1218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3681075" y="4641375"/>
              <a:ext cx="21350" cy="7700"/>
            </a:xfrm>
            <a:custGeom>
              <a:avLst/>
              <a:gdLst/>
              <a:ahLst/>
              <a:cxnLst/>
              <a:rect l="l" t="t" r="r" b="b"/>
              <a:pathLst>
                <a:path w="854" h="308" extrusionOk="0">
                  <a:moveTo>
                    <a:pt x="415" y="1"/>
                  </a:moveTo>
                  <a:cubicBezTo>
                    <a:pt x="252" y="1"/>
                    <a:pt x="93" y="59"/>
                    <a:pt x="0" y="121"/>
                  </a:cubicBezTo>
                  <a:lnTo>
                    <a:pt x="78" y="261"/>
                  </a:lnTo>
                  <a:cubicBezTo>
                    <a:pt x="87" y="261"/>
                    <a:pt x="267" y="170"/>
                    <a:pt x="441" y="170"/>
                  </a:cubicBezTo>
                  <a:cubicBezTo>
                    <a:pt x="546" y="170"/>
                    <a:pt x="650" y="202"/>
                    <a:pt x="714" y="307"/>
                  </a:cubicBezTo>
                  <a:lnTo>
                    <a:pt x="853" y="229"/>
                  </a:lnTo>
                  <a:cubicBezTo>
                    <a:pt x="745" y="59"/>
                    <a:pt x="57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3551950" y="4614150"/>
              <a:ext cx="79900" cy="19400"/>
            </a:xfrm>
            <a:custGeom>
              <a:avLst/>
              <a:gdLst/>
              <a:ahLst/>
              <a:cxnLst/>
              <a:rect l="l" t="t" r="r" b="b"/>
              <a:pathLst>
                <a:path w="3196" h="776" extrusionOk="0">
                  <a:moveTo>
                    <a:pt x="791" y="0"/>
                  </a:moveTo>
                  <a:cubicBezTo>
                    <a:pt x="450" y="0"/>
                    <a:pt x="47" y="496"/>
                    <a:pt x="0" y="543"/>
                  </a:cubicBezTo>
                  <a:lnTo>
                    <a:pt x="124" y="652"/>
                  </a:lnTo>
                  <a:cubicBezTo>
                    <a:pt x="233" y="512"/>
                    <a:pt x="559" y="155"/>
                    <a:pt x="791" y="155"/>
                  </a:cubicBezTo>
                  <a:cubicBezTo>
                    <a:pt x="1055" y="155"/>
                    <a:pt x="2575" y="605"/>
                    <a:pt x="3164" y="776"/>
                  </a:cubicBezTo>
                  <a:lnTo>
                    <a:pt x="3195" y="621"/>
                  </a:lnTo>
                  <a:cubicBezTo>
                    <a:pt x="3118" y="605"/>
                    <a:pt x="1133" y="31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3559325" y="4506175"/>
              <a:ext cx="210175" cy="125650"/>
            </a:xfrm>
            <a:custGeom>
              <a:avLst/>
              <a:gdLst/>
              <a:ahLst/>
              <a:cxnLst/>
              <a:rect l="l" t="t" r="r" b="b"/>
              <a:pathLst>
                <a:path w="8407" h="5026" extrusionOk="0">
                  <a:moveTo>
                    <a:pt x="3221" y="1"/>
                  </a:moveTo>
                  <a:cubicBezTo>
                    <a:pt x="3106" y="1"/>
                    <a:pt x="3003" y="17"/>
                    <a:pt x="2916" y="54"/>
                  </a:cubicBezTo>
                  <a:cubicBezTo>
                    <a:pt x="2280" y="333"/>
                    <a:pt x="2109" y="783"/>
                    <a:pt x="2109" y="783"/>
                  </a:cubicBezTo>
                  <a:cubicBezTo>
                    <a:pt x="2109" y="783"/>
                    <a:pt x="2081" y="781"/>
                    <a:pt x="2033" y="781"/>
                  </a:cubicBezTo>
                  <a:cubicBezTo>
                    <a:pt x="1827" y="781"/>
                    <a:pt x="1254" y="821"/>
                    <a:pt x="915" y="1248"/>
                  </a:cubicBezTo>
                  <a:cubicBezTo>
                    <a:pt x="481" y="1745"/>
                    <a:pt x="0" y="4784"/>
                    <a:pt x="869" y="5017"/>
                  </a:cubicBezTo>
                  <a:cubicBezTo>
                    <a:pt x="889" y="5023"/>
                    <a:pt x="911" y="5025"/>
                    <a:pt x="932" y="5025"/>
                  </a:cubicBezTo>
                  <a:cubicBezTo>
                    <a:pt x="1514" y="5025"/>
                    <a:pt x="2264" y="3063"/>
                    <a:pt x="2264" y="3063"/>
                  </a:cubicBezTo>
                  <a:cubicBezTo>
                    <a:pt x="2422" y="3119"/>
                    <a:pt x="2584" y="3146"/>
                    <a:pt x="2744" y="3146"/>
                  </a:cubicBezTo>
                  <a:cubicBezTo>
                    <a:pt x="3202" y="3146"/>
                    <a:pt x="3644" y="2926"/>
                    <a:pt x="3908" y="2536"/>
                  </a:cubicBezTo>
                  <a:cubicBezTo>
                    <a:pt x="3908" y="2536"/>
                    <a:pt x="4972" y="3889"/>
                    <a:pt x="6231" y="3889"/>
                  </a:cubicBezTo>
                  <a:cubicBezTo>
                    <a:pt x="6430" y="3889"/>
                    <a:pt x="6634" y="3855"/>
                    <a:pt x="6840" y="3776"/>
                  </a:cubicBezTo>
                  <a:cubicBezTo>
                    <a:pt x="8096" y="3342"/>
                    <a:pt x="8406" y="1031"/>
                    <a:pt x="8050" y="550"/>
                  </a:cubicBezTo>
                  <a:cubicBezTo>
                    <a:pt x="7954" y="418"/>
                    <a:pt x="7799" y="352"/>
                    <a:pt x="7627" y="352"/>
                  </a:cubicBezTo>
                  <a:cubicBezTo>
                    <a:pt x="7435" y="352"/>
                    <a:pt x="7221" y="434"/>
                    <a:pt x="7041" y="597"/>
                  </a:cubicBezTo>
                  <a:cubicBezTo>
                    <a:pt x="7134" y="799"/>
                    <a:pt x="7150" y="1031"/>
                    <a:pt x="7088" y="1248"/>
                  </a:cubicBezTo>
                  <a:cubicBezTo>
                    <a:pt x="7020" y="1491"/>
                    <a:pt x="6886" y="1605"/>
                    <a:pt x="6776" y="1605"/>
                  </a:cubicBezTo>
                  <a:cubicBezTo>
                    <a:pt x="6634" y="1605"/>
                    <a:pt x="6536" y="1413"/>
                    <a:pt x="6685" y="1062"/>
                  </a:cubicBezTo>
                  <a:cubicBezTo>
                    <a:pt x="6762" y="876"/>
                    <a:pt x="6886" y="721"/>
                    <a:pt x="7041" y="581"/>
                  </a:cubicBezTo>
                  <a:cubicBezTo>
                    <a:pt x="7010" y="581"/>
                    <a:pt x="7010" y="566"/>
                    <a:pt x="7010" y="566"/>
                  </a:cubicBezTo>
                  <a:cubicBezTo>
                    <a:pt x="6923" y="369"/>
                    <a:pt x="6720" y="257"/>
                    <a:pt x="6515" y="257"/>
                  </a:cubicBezTo>
                  <a:cubicBezTo>
                    <a:pt x="6429" y="257"/>
                    <a:pt x="6344" y="277"/>
                    <a:pt x="6266" y="318"/>
                  </a:cubicBezTo>
                  <a:cubicBezTo>
                    <a:pt x="5971" y="442"/>
                    <a:pt x="5739" y="643"/>
                    <a:pt x="5537" y="892"/>
                  </a:cubicBezTo>
                  <a:cubicBezTo>
                    <a:pt x="5537" y="892"/>
                    <a:pt x="4069" y="1"/>
                    <a:pt x="3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3543800" y="4603825"/>
              <a:ext cx="44625" cy="68200"/>
            </a:xfrm>
            <a:custGeom>
              <a:avLst/>
              <a:gdLst/>
              <a:ahLst/>
              <a:cxnLst/>
              <a:rect l="l" t="t" r="r" b="b"/>
              <a:pathLst>
                <a:path w="1785" h="2728" extrusionOk="0">
                  <a:moveTo>
                    <a:pt x="740" y="1"/>
                  </a:moveTo>
                  <a:cubicBezTo>
                    <a:pt x="711" y="1"/>
                    <a:pt x="682" y="4"/>
                    <a:pt x="652" y="10"/>
                  </a:cubicBezTo>
                  <a:cubicBezTo>
                    <a:pt x="1" y="150"/>
                    <a:pt x="94" y="2104"/>
                    <a:pt x="683" y="2554"/>
                  </a:cubicBezTo>
                  <a:cubicBezTo>
                    <a:pt x="813" y="2669"/>
                    <a:pt x="976" y="2727"/>
                    <a:pt x="1138" y="2727"/>
                  </a:cubicBezTo>
                  <a:cubicBezTo>
                    <a:pt x="1325" y="2727"/>
                    <a:pt x="1512" y="2649"/>
                    <a:pt x="1645" y="2491"/>
                  </a:cubicBezTo>
                  <a:lnTo>
                    <a:pt x="1660" y="2476"/>
                  </a:lnTo>
                  <a:lnTo>
                    <a:pt x="1784" y="1375"/>
                  </a:lnTo>
                  <a:cubicBezTo>
                    <a:pt x="1784" y="1375"/>
                    <a:pt x="1359" y="1"/>
                    <a:pt x="74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3561250" y="4618025"/>
              <a:ext cx="20200" cy="45975"/>
            </a:xfrm>
            <a:custGeom>
              <a:avLst/>
              <a:gdLst/>
              <a:ahLst/>
              <a:cxnLst/>
              <a:rect l="l" t="t" r="r" b="b"/>
              <a:pathLst>
                <a:path w="808" h="1839" extrusionOk="0">
                  <a:moveTo>
                    <a:pt x="16" y="0"/>
                  </a:moveTo>
                  <a:cubicBezTo>
                    <a:pt x="6" y="0"/>
                    <a:pt x="2" y="14"/>
                    <a:pt x="6" y="14"/>
                  </a:cubicBezTo>
                  <a:cubicBezTo>
                    <a:pt x="7" y="14"/>
                    <a:pt x="11" y="11"/>
                    <a:pt x="16" y="0"/>
                  </a:cubicBez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16" y="0"/>
                  </a:moveTo>
                  <a:lnTo>
                    <a:pt x="16" y="0"/>
                  </a:lnTo>
                  <a:cubicBezTo>
                    <a:pt x="404" y="357"/>
                    <a:pt x="528" y="838"/>
                    <a:pt x="543" y="1350"/>
                  </a:cubicBezTo>
                  <a:cubicBezTo>
                    <a:pt x="482" y="1177"/>
                    <a:pt x="371" y="1043"/>
                    <a:pt x="179" y="1043"/>
                  </a:cubicBezTo>
                  <a:cubicBezTo>
                    <a:pt x="130" y="1043"/>
                    <a:pt x="76" y="1052"/>
                    <a:pt x="16" y="1070"/>
                  </a:cubicBezTo>
                  <a:cubicBezTo>
                    <a:pt x="1" y="1070"/>
                    <a:pt x="16" y="1086"/>
                    <a:pt x="16" y="1086"/>
                  </a:cubicBezTo>
                  <a:cubicBezTo>
                    <a:pt x="187" y="1086"/>
                    <a:pt x="373" y="1210"/>
                    <a:pt x="419" y="1381"/>
                  </a:cubicBezTo>
                  <a:cubicBezTo>
                    <a:pt x="481" y="1520"/>
                    <a:pt x="497" y="1675"/>
                    <a:pt x="528" y="1815"/>
                  </a:cubicBezTo>
                  <a:cubicBezTo>
                    <a:pt x="528" y="1830"/>
                    <a:pt x="551" y="1838"/>
                    <a:pt x="574" y="1838"/>
                  </a:cubicBezTo>
                  <a:cubicBezTo>
                    <a:pt x="598" y="1838"/>
                    <a:pt x="621" y="1830"/>
                    <a:pt x="621" y="1815"/>
                  </a:cubicBezTo>
                  <a:cubicBezTo>
                    <a:pt x="807" y="1226"/>
                    <a:pt x="621" y="26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524025" y="4737825"/>
              <a:ext cx="122950" cy="129300"/>
            </a:xfrm>
            <a:custGeom>
              <a:avLst/>
              <a:gdLst/>
              <a:ahLst/>
              <a:cxnLst/>
              <a:rect l="l" t="t" r="r" b="b"/>
              <a:pathLst>
                <a:path w="4918" h="5172" extrusionOk="0">
                  <a:moveTo>
                    <a:pt x="792" y="1"/>
                  </a:moveTo>
                  <a:lnTo>
                    <a:pt x="1" y="900"/>
                  </a:lnTo>
                  <a:cubicBezTo>
                    <a:pt x="1" y="900"/>
                    <a:pt x="2560" y="5171"/>
                    <a:pt x="2680" y="5171"/>
                  </a:cubicBezTo>
                  <a:cubicBezTo>
                    <a:pt x="2682" y="5171"/>
                    <a:pt x="2684" y="5169"/>
                    <a:pt x="2684" y="5165"/>
                  </a:cubicBezTo>
                  <a:lnTo>
                    <a:pt x="3878" y="3242"/>
                  </a:lnTo>
                  <a:lnTo>
                    <a:pt x="4917" y="4592"/>
                  </a:lnTo>
                  <a:lnTo>
                    <a:pt x="4886" y="1784"/>
                  </a:lnTo>
                  <a:lnTo>
                    <a:pt x="4390" y="1009"/>
                  </a:lnTo>
                  <a:lnTo>
                    <a:pt x="3770" y="2792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527125" y="4765200"/>
              <a:ext cx="122175" cy="106050"/>
            </a:xfrm>
            <a:custGeom>
              <a:avLst/>
              <a:gdLst/>
              <a:ahLst/>
              <a:cxnLst/>
              <a:rect l="l" t="t" r="r" b="b"/>
              <a:pathLst>
                <a:path w="4887" h="4242" extrusionOk="0">
                  <a:moveTo>
                    <a:pt x="24" y="0"/>
                  </a:moveTo>
                  <a:cubicBezTo>
                    <a:pt x="20" y="0"/>
                    <a:pt x="16" y="2"/>
                    <a:pt x="16" y="7"/>
                  </a:cubicBezTo>
                  <a:cubicBezTo>
                    <a:pt x="16" y="38"/>
                    <a:pt x="1" y="38"/>
                    <a:pt x="16" y="38"/>
                  </a:cubicBezTo>
                  <a:cubicBezTo>
                    <a:pt x="389" y="782"/>
                    <a:pt x="2544" y="4241"/>
                    <a:pt x="2560" y="4241"/>
                  </a:cubicBezTo>
                  <a:cubicBezTo>
                    <a:pt x="2560" y="4241"/>
                    <a:pt x="2560" y="4241"/>
                    <a:pt x="2560" y="4241"/>
                  </a:cubicBezTo>
                  <a:cubicBezTo>
                    <a:pt x="2601" y="4241"/>
                    <a:pt x="3692" y="2534"/>
                    <a:pt x="3785" y="2209"/>
                  </a:cubicBezTo>
                  <a:cubicBezTo>
                    <a:pt x="3980" y="2449"/>
                    <a:pt x="4824" y="3641"/>
                    <a:pt x="4883" y="3641"/>
                  </a:cubicBezTo>
                  <a:cubicBezTo>
                    <a:pt x="4885" y="3641"/>
                    <a:pt x="4886" y="3639"/>
                    <a:pt x="4886" y="3636"/>
                  </a:cubicBezTo>
                  <a:cubicBezTo>
                    <a:pt x="4886" y="3062"/>
                    <a:pt x="4886" y="2442"/>
                    <a:pt x="4855" y="1837"/>
                  </a:cubicBezTo>
                  <a:cubicBezTo>
                    <a:pt x="4809" y="1294"/>
                    <a:pt x="4855" y="1248"/>
                    <a:pt x="4793" y="689"/>
                  </a:cubicBezTo>
                  <a:cubicBezTo>
                    <a:pt x="4793" y="682"/>
                    <a:pt x="4785" y="678"/>
                    <a:pt x="4778" y="678"/>
                  </a:cubicBezTo>
                  <a:cubicBezTo>
                    <a:pt x="4770" y="678"/>
                    <a:pt x="4762" y="682"/>
                    <a:pt x="4762" y="689"/>
                  </a:cubicBezTo>
                  <a:cubicBezTo>
                    <a:pt x="4638" y="1217"/>
                    <a:pt x="4731" y="2799"/>
                    <a:pt x="4731" y="3310"/>
                  </a:cubicBezTo>
                  <a:cubicBezTo>
                    <a:pt x="4685" y="3249"/>
                    <a:pt x="3809" y="2131"/>
                    <a:pt x="3771" y="2131"/>
                  </a:cubicBezTo>
                  <a:cubicBezTo>
                    <a:pt x="3770" y="2131"/>
                    <a:pt x="3770" y="2131"/>
                    <a:pt x="3770" y="2132"/>
                  </a:cubicBezTo>
                  <a:cubicBezTo>
                    <a:pt x="3568" y="2442"/>
                    <a:pt x="2637" y="3838"/>
                    <a:pt x="2591" y="3962"/>
                  </a:cubicBezTo>
                  <a:cubicBezTo>
                    <a:pt x="2157" y="3248"/>
                    <a:pt x="544" y="689"/>
                    <a:pt x="47" y="7"/>
                  </a:cubicBezTo>
                  <a:cubicBezTo>
                    <a:pt x="47" y="7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219650" y="5188775"/>
              <a:ext cx="1138825" cy="2725"/>
            </a:xfrm>
            <a:custGeom>
              <a:avLst/>
              <a:gdLst/>
              <a:ahLst/>
              <a:cxnLst/>
              <a:rect l="l" t="t" r="r" b="b"/>
              <a:pathLst>
                <a:path w="45553" h="109" extrusionOk="0">
                  <a:moveTo>
                    <a:pt x="22769" y="0"/>
                  </a:moveTo>
                  <a:lnTo>
                    <a:pt x="11369" y="16"/>
                  </a:lnTo>
                  <a:lnTo>
                    <a:pt x="5677" y="16"/>
                  </a:lnTo>
                  <a:lnTo>
                    <a:pt x="1" y="47"/>
                  </a:lnTo>
                  <a:lnTo>
                    <a:pt x="5677" y="78"/>
                  </a:lnTo>
                  <a:lnTo>
                    <a:pt x="11369" y="93"/>
                  </a:lnTo>
                  <a:lnTo>
                    <a:pt x="22769" y="109"/>
                  </a:lnTo>
                  <a:lnTo>
                    <a:pt x="34153" y="93"/>
                  </a:lnTo>
                  <a:lnTo>
                    <a:pt x="39860" y="78"/>
                  </a:lnTo>
                  <a:lnTo>
                    <a:pt x="45552" y="47"/>
                  </a:lnTo>
                  <a:lnTo>
                    <a:pt x="39860" y="16"/>
                  </a:lnTo>
                  <a:lnTo>
                    <a:pt x="34153" y="16"/>
                  </a:lnTo>
                  <a:lnTo>
                    <a:pt x="22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705500" y="5182950"/>
              <a:ext cx="386975" cy="17475"/>
            </a:xfrm>
            <a:custGeom>
              <a:avLst/>
              <a:gdLst/>
              <a:ahLst/>
              <a:cxnLst/>
              <a:rect l="l" t="t" r="r" b="b"/>
              <a:pathLst>
                <a:path w="15479" h="699" extrusionOk="0">
                  <a:moveTo>
                    <a:pt x="0" y="1"/>
                  </a:moveTo>
                  <a:lnTo>
                    <a:pt x="0" y="699"/>
                  </a:lnTo>
                  <a:lnTo>
                    <a:pt x="15479" y="699"/>
                  </a:lnTo>
                  <a:lnTo>
                    <a:pt x="154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897425" y="5182950"/>
              <a:ext cx="195050" cy="17475"/>
            </a:xfrm>
            <a:custGeom>
              <a:avLst/>
              <a:gdLst/>
              <a:ahLst/>
              <a:cxnLst/>
              <a:rect l="l" t="t" r="r" b="b"/>
              <a:pathLst>
                <a:path w="7802" h="699" extrusionOk="0">
                  <a:moveTo>
                    <a:pt x="0" y="1"/>
                  </a:moveTo>
                  <a:lnTo>
                    <a:pt x="0" y="699"/>
                  </a:lnTo>
                  <a:lnTo>
                    <a:pt x="7802" y="699"/>
                  </a:lnTo>
                  <a:lnTo>
                    <a:pt x="78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3918750" y="4943725"/>
              <a:ext cx="426150" cy="255925"/>
            </a:xfrm>
            <a:custGeom>
              <a:avLst/>
              <a:gdLst/>
              <a:ahLst/>
              <a:cxnLst/>
              <a:rect l="l" t="t" r="r" b="b"/>
              <a:pathLst>
                <a:path w="17046" h="10237" extrusionOk="0">
                  <a:moveTo>
                    <a:pt x="1970" y="0"/>
                  </a:moveTo>
                  <a:lnTo>
                    <a:pt x="0" y="10237"/>
                  </a:lnTo>
                  <a:lnTo>
                    <a:pt x="15076" y="10237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107575" y="5048800"/>
              <a:ext cx="48875" cy="45775"/>
            </a:xfrm>
            <a:custGeom>
              <a:avLst/>
              <a:gdLst/>
              <a:ahLst/>
              <a:cxnLst/>
              <a:rect l="l" t="t" r="r" b="b"/>
              <a:pathLst>
                <a:path w="1955" h="1831" extrusionOk="0">
                  <a:moveTo>
                    <a:pt x="1055" y="0"/>
                  </a:moveTo>
                  <a:cubicBezTo>
                    <a:pt x="543" y="16"/>
                    <a:pt x="109" y="419"/>
                    <a:pt x="47" y="915"/>
                  </a:cubicBezTo>
                  <a:cubicBezTo>
                    <a:pt x="1" y="1365"/>
                    <a:pt x="326" y="1800"/>
                    <a:pt x="792" y="1831"/>
                  </a:cubicBezTo>
                  <a:lnTo>
                    <a:pt x="885" y="1831"/>
                  </a:lnTo>
                  <a:cubicBezTo>
                    <a:pt x="1412" y="1815"/>
                    <a:pt x="1831" y="1427"/>
                    <a:pt x="1893" y="915"/>
                  </a:cubicBezTo>
                  <a:cubicBezTo>
                    <a:pt x="1955" y="481"/>
                    <a:pt x="1629" y="47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003275" y="5108125"/>
              <a:ext cx="310225" cy="91525"/>
            </a:xfrm>
            <a:custGeom>
              <a:avLst/>
              <a:gdLst/>
              <a:ahLst/>
              <a:cxnLst/>
              <a:rect l="l" t="t" r="r" b="b"/>
              <a:pathLst>
                <a:path w="12409" h="3661" extrusionOk="0">
                  <a:moveTo>
                    <a:pt x="12408" y="0"/>
                  </a:moveTo>
                  <a:lnTo>
                    <a:pt x="1" y="3661"/>
                  </a:lnTo>
                  <a:lnTo>
                    <a:pt x="11695" y="3661"/>
                  </a:lnTo>
                  <a:lnTo>
                    <a:pt x="1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349150" y="5262050"/>
              <a:ext cx="71000" cy="11275"/>
            </a:xfrm>
            <a:custGeom>
              <a:avLst/>
              <a:gdLst/>
              <a:ahLst/>
              <a:cxnLst/>
              <a:rect l="l" t="t" r="r" b="b"/>
              <a:pathLst>
                <a:path w="2840" h="451" extrusionOk="0">
                  <a:moveTo>
                    <a:pt x="1" y="1"/>
                  </a:moveTo>
                  <a:lnTo>
                    <a:pt x="1" y="450"/>
                  </a:lnTo>
                  <a:lnTo>
                    <a:pt x="2839" y="450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349150" y="5262050"/>
              <a:ext cx="71000" cy="7400"/>
            </a:xfrm>
            <a:custGeom>
              <a:avLst/>
              <a:gdLst/>
              <a:ahLst/>
              <a:cxnLst/>
              <a:rect l="l" t="t" r="r" b="b"/>
              <a:pathLst>
                <a:path w="2840" h="296" extrusionOk="0">
                  <a:moveTo>
                    <a:pt x="1" y="1"/>
                  </a:moveTo>
                  <a:lnTo>
                    <a:pt x="1" y="295"/>
                  </a:lnTo>
                  <a:lnTo>
                    <a:pt x="2839" y="295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3246800" y="5148450"/>
              <a:ext cx="76025" cy="101325"/>
            </a:xfrm>
            <a:custGeom>
              <a:avLst/>
              <a:gdLst/>
              <a:ahLst/>
              <a:cxnLst/>
              <a:rect l="l" t="t" r="r" b="b"/>
              <a:pathLst>
                <a:path w="3041" h="4053" extrusionOk="0">
                  <a:moveTo>
                    <a:pt x="1351" y="0"/>
                  </a:moveTo>
                  <a:cubicBezTo>
                    <a:pt x="1092" y="0"/>
                    <a:pt x="837" y="73"/>
                    <a:pt x="667" y="280"/>
                  </a:cubicBezTo>
                  <a:cubicBezTo>
                    <a:pt x="0" y="1102"/>
                    <a:pt x="264" y="2668"/>
                    <a:pt x="745" y="3350"/>
                  </a:cubicBezTo>
                  <a:cubicBezTo>
                    <a:pt x="1052" y="3805"/>
                    <a:pt x="1556" y="4052"/>
                    <a:pt x="2086" y="4052"/>
                  </a:cubicBezTo>
                  <a:cubicBezTo>
                    <a:pt x="2171" y="4052"/>
                    <a:pt x="2257" y="4046"/>
                    <a:pt x="2342" y="4033"/>
                  </a:cubicBezTo>
                  <a:cubicBezTo>
                    <a:pt x="2435" y="4017"/>
                    <a:pt x="2528" y="3986"/>
                    <a:pt x="2637" y="3955"/>
                  </a:cubicBezTo>
                  <a:cubicBezTo>
                    <a:pt x="2761" y="3893"/>
                    <a:pt x="2901" y="3831"/>
                    <a:pt x="3040" y="3738"/>
                  </a:cubicBezTo>
                  <a:lnTo>
                    <a:pt x="2668" y="3195"/>
                  </a:lnTo>
                  <a:cubicBezTo>
                    <a:pt x="2606" y="3242"/>
                    <a:pt x="2528" y="3273"/>
                    <a:pt x="2451" y="3319"/>
                  </a:cubicBezTo>
                  <a:cubicBezTo>
                    <a:pt x="2306" y="3387"/>
                    <a:pt x="2173" y="3414"/>
                    <a:pt x="2051" y="3414"/>
                  </a:cubicBezTo>
                  <a:cubicBezTo>
                    <a:pt x="1612" y="3414"/>
                    <a:pt x="1333" y="3060"/>
                    <a:pt x="1272" y="2963"/>
                  </a:cubicBezTo>
                  <a:cubicBezTo>
                    <a:pt x="884" y="2420"/>
                    <a:pt x="745" y="1179"/>
                    <a:pt x="1133" y="698"/>
                  </a:cubicBezTo>
                  <a:cubicBezTo>
                    <a:pt x="1150" y="671"/>
                    <a:pt x="1194" y="645"/>
                    <a:pt x="1318" y="645"/>
                  </a:cubicBezTo>
                  <a:cubicBezTo>
                    <a:pt x="1408" y="645"/>
                    <a:pt x="1541" y="659"/>
                    <a:pt x="1737" y="698"/>
                  </a:cubicBezTo>
                  <a:cubicBezTo>
                    <a:pt x="1815" y="714"/>
                    <a:pt x="1908" y="729"/>
                    <a:pt x="2032" y="776"/>
                  </a:cubicBezTo>
                  <a:cubicBezTo>
                    <a:pt x="2110" y="791"/>
                    <a:pt x="2203" y="807"/>
                    <a:pt x="2280" y="838"/>
                  </a:cubicBezTo>
                  <a:lnTo>
                    <a:pt x="2296" y="497"/>
                  </a:lnTo>
                  <a:lnTo>
                    <a:pt x="2342" y="187"/>
                  </a:lnTo>
                  <a:cubicBezTo>
                    <a:pt x="2296" y="187"/>
                    <a:pt x="2265" y="171"/>
                    <a:pt x="2203" y="155"/>
                  </a:cubicBezTo>
                  <a:cubicBezTo>
                    <a:pt x="1986" y="93"/>
                    <a:pt x="1784" y="47"/>
                    <a:pt x="1567" y="16"/>
                  </a:cubicBezTo>
                  <a:cubicBezTo>
                    <a:pt x="1496" y="6"/>
                    <a:pt x="1423" y="0"/>
                    <a:pt x="1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308050" y="5228700"/>
              <a:ext cx="14775" cy="18650"/>
            </a:xfrm>
            <a:custGeom>
              <a:avLst/>
              <a:gdLst/>
              <a:ahLst/>
              <a:cxnLst/>
              <a:rect l="l" t="t" r="r" b="b"/>
              <a:pathLst>
                <a:path w="591" h="746" extrusionOk="0">
                  <a:moveTo>
                    <a:pt x="218" y="1"/>
                  </a:moveTo>
                  <a:cubicBezTo>
                    <a:pt x="156" y="47"/>
                    <a:pt x="78" y="78"/>
                    <a:pt x="1" y="125"/>
                  </a:cubicBezTo>
                  <a:lnTo>
                    <a:pt x="171" y="745"/>
                  </a:lnTo>
                  <a:cubicBezTo>
                    <a:pt x="311" y="683"/>
                    <a:pt x="451" y="621"/>
                    <a:pt x="590" y="528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285575" y="5149225"/>
              <a:ext cx="19800" cy="20575"/>
            </a:xfrm>
            <a:custGeom>
              <a:avLst/>
              <a:gdLst/>
              <a:ahLst/>
              <a:cxnLst/>
              <a:rect l="l" t="t" r="r" b="b"/>
              <a:pathLst>
                <a:path w="792" h="823" extrusionOk="0">
                  <a:moveTo>
                    <a:pt x="0" y="0"/>
                  </a:moveTo>
                  <a:lnTo>
                    <a:pt x="186" y="683"/>
                  </a:lnTo>
                  <a:cubicBezTo>
                    <a:pt x="264" y="698"/>
                    <a:pt x="357" y="729"/>
                    <a:pt x="481" y="760"/>
                  </a:cubicBezTo>
                  <a:cubicBezTo>
                    <a:pt x="559" y="776"/>
                    <a:pt x="652" y="807"/>
                    <a:pt x="729" y="822"/>
                  </a:cubicBezTo>
                  <a:lnTo>
                    <a:pt x="745" y="481"/>
                  </a:lnTo>
                  <a:lnTo>
                    <a:pt x="791" y="171"/>
                  </a:lnTo>
                  <a:cubicBezTo>
                    <a:pt x="745" y="171"/>
                    <a:pt x="714" y="156"/>
                    <a:pt x="652" y="140"/>
                  </a:cubicBezTo>
                  <a:cubicBezTo>
                    <a:pt x="419" y="78"/>
                    <a:pt x="202" y="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290225" y="5129050"/>
              <a:ext cx="188475" cy="136125"/>
            </a:xfrm>
            <a:custGeom>
              <a:avLst/>
              <a:gdLst/>
              <a:ahLst/>
              <a:cxnLst/>
              <a:rect l="l" t="t" r="r" b="b"/>
              <a:pathLst>
                <a:path w="7539" h="5445" extrusionOk="0">
                  <a:moveTo>
                    <a:pt x="0" y="1"/>
                  </a:moveTo>
                  <a:cubicBezTo>
                    <a:pt x="0" y="1"/>
                    <a:pt x="357" y="2870"/>
                    <a:pt x="931" y="4095"/>
                  </a:cubicBezTo>
                  <a:cubicBezTo>
                    <a:pt x="1536" y="5305"/>
                    <a:pt x="2342" y="5445"/>
                    <a:pt x="2854" y="5445"/>
                  </a:cubicBezTo>
                  <a:lnTo>
                    <a:pt x="4700" y="5445"/>
                  </a:lnTo>
                  <a:cubicBezTo>
                    <a:pt x="5212" y="5445"/>
                    <a:pt x="6034" y="5305"/>
                    <a:pt x="6607" y="4095"/>
                  </a:cubicBezTo>
                  <a:cubicBezTo>
                    <a:pt x="7212" y="2886"/>
                    <a:pt x="7538" y="1"/>
                    <a:pt x="7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296425" y="5131775"/>
              <a:ext cx="173350" cy="131075"/>
            </a:xfrm>
            <a:custGeom>
              <a:avLst/>
              <a:gdLst/>
              <a:ahLst/>
              <a:cxnLst/>
              <a:rect l="l" t="t" r="r" b="b"/>
              <a:pathLst>
                <a:path w="6934" h="5243" extrusionOk="0">
                  <a:moveTo>
                    <a:pt x="187" y="31"/>
                  </a:moveTo>
                  <a:cubicBezTo>
                    <a:pt x="264" y="31"/>
                    <a:pt x="311" y="109"/>
                    <a:pt x="342" y="171"/>
                  </a:cubicBezTo>
                  <a:cubicBezTo>
                    <a:pt x="342" y="280"/>
                    <a:pt x="249" y="326"/>
                    <a:pt x="187" y="326"/>
                  </a:cubicBezTo>
                  <a:cubicBezTo>
                    <a:pt x="78" y="326"/>
                    <a:pt x="32" y="280"/>
                    <a:pt x="32" y="171"/>
                  </a:cubicBezTo>
                  <a:cubicBezTo>
                    <a:pt x="32" y="78"/>
                    <a:pt x="109" y="31"/>
                    <a:pt x="187" y="31"/>
                  </a:cubicBezTo>
                  <a:close/>
                  <a:moveTo>
                    <a:pt x="3459" y="31"/>
                  </a:moveTo>
                  <a:cubicBezTo>
                    <a:pt x="3537" y="31"/>
                    <a:pt x="3614" y="109"/>
                    <a:pt x="3614" y="171"/>
                  </a:cubicBezTo>
                  <a:cubicBezTo>
                    <a:pt x="3614" y="280"/>
                    <a:pt x="3552" y="326"/>
                    <a:pt x="3459" y="326"/>
                  </a:cubicBezTo>
                  <a:cubicBezTo>
                    <a:pt x="3366" y="326"/>
                    <a:pt x="3304" y="249"/>
                    <a:pt x="3304" y="171"/>
                  </a:cubicBezTo>
                  <a:cubicBezTo>
                    <a:pt x="3304" y="78"/>
                    <a:pt x="3382" y="31"/>
                    <a:pt x="3459" y="31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87"/>
                  </a:cubicBezTo>
                  <a:cubicBezTo>
                    <a:pt x="1" y="280"/>
                    <a:pt x="78" y="357"/>
                    <a:pt x="187" y="357"/>
                  </a:cubicBezTo>
                  <a:cubicBezTo>
                    <a:pt x="280" y="357"/>
                    <a:pt x="357" y="280"/>
                    <a:pt x="357" y="187"/>
                  </a:cubicBezTo>
                  <a:cubicBezTo>
                    <a:pt x="357" y="78"/>
                    <a:pt x="280" y="0"/>
                    <a:pt x="187" y="0"/>
                  </a:cubicBezTo>
                  <a:close/>
                  <a:moveTo>
                    <a:pt x="3459" y="0"/>
                  </a:moveTo>
                  <a:cubicBezTo>
                    <a:pt x="3366" y="0"/>
                    <a:pt x="3289" y="78"/>
                    <a:pt x="3289" y="187"/>
                  </a:cubicBezTo>
                  <a:cubicBezTo>
                    <a:pt x="3289" y="280"/>
                    <a:pt x="3366" y="357"/>
                    <a:pt x="3459" y="357"/>
                  </a:cubicBezTo>
                  <a:cubicBezTo>
                    <a:pt x="3552" y="357"/>
                    <a:pt x="3645" y="280"/>
                    <a:pt x="3630" y="187"/>
                  </a:cubicBezTo>
                  <a:cubicBezTo>
                    <a:pt x="3630" y="78"/>
                    <a:pt x="3552" y="0"/>
                    <a:pt x="3459" y="0"/>
                  </a:cubicBezTo>
                  <a:close/>
                  <a:moveTo>
                    <a:pt x="5848" y="295"/>
                  </a:moveTo>
                  <a:cubicBezTo>
                    <a:pt x="5925" y="295"/>
                    <a:pt x="6003" y="373"/>
                    <a:pt x="6003" y="450"/>
                  </a:cubicBezTo>
                  <a:cubicBezTo>
                    <a:pt x="6003" y="543"/>
                    <a:pt x="5925" y="605"/>
                    <a:pt x="5848" y="605"/>
                  </a:cubicBezTo>
                  <a:cubicBezTo>
                    <a:pt x="5739" y="605"/>
                    <a:pt x="5693" y="528"/>
                    <a:pt x="5693" y="450"/>
                  </a:cubicBezTo>
                  <a:cubicBezTo>
                    <a:pt x="5693" y="357"/>
                    <a:pt x="5770" y="295"/>
                    <a:pt x="5848" y="295"/>
                  </a:cubicBezTo>
                  <a:close/>
                  <a:moveTo>
                    <a:pt x="5848" y="280"/>
                  </a:moveTo>
                  <a:cubicBezTo>
                    <a:pt x="5739" y="280"/>
                    <a:pt x="5662" y="357"/>
                    <a:pt x="5662" y="450"/>
                  </a:cubicBezTo>
                  <a:cubicBezTo>
                    <a:pt x="5662" y="543"/>
                    <a:pt x="5739" y="621"/>
                    <a:pt x="5848" y="621"/>
                  </a:cubicBezTo>
                  <a:cubicBezTo>
                    <a:pt x="5941" y="621"/>
                    <a:pt x="6018" y="543"/>
                    <a:pt x="6018" y="450"/>
                  </a:cubicBezTo>
                  <a:cubicBezTo>
                    <a:pt x="6018" y="357"/>
                    <a:pt x="5941" y="280"/>
                    <a:pt x="5848" y="280"/>
                  </a:cubicBezTo>
                  <a:close/>
                  <a:moveTo>
                    <a:pt x="1381" y="512"/>
                  </a:moveTo>
                  <a:cubicBezTo>
                    <a:pt x="1458" y="512"/>
                    <a:pt x="1536" y="574"/>
                    <a:pt x="1536" y="667"/>
                  </a:cubicBezTo>
                  <a:cubicBezTo>
                    <a:pt x="1536" y="760"/>
                    <a:pt x="1458" y="822"/>
                    <a:pt x="1381" y="822"/>
                  </a:cubicBezTo>
                  <a:cubicBezTo>
                    <a:pt x="1288" y="822"/>
                    <a:pt x="1226" y="760"/>
                    <a:pt x="1226" y="667"/>
                  </a:cubicBezTo>
                  <a:cubicBezTo>
                    <a:pt x="1226" y="559"/>
                    <a:pt x="1303" y="512"/>
                    <a:pt x="1381" y="512"/>
                  </a:cubicBezTo>
                  <a:close/>
                  <a:moveTo>
                    <a:pt x="1381" y="497"/>
                  </a:moveTo>
                  <a:cubicBezTo>
                    <a:pt x="1288" y="497"/>
                    <a:pt x="1210" y="574"/>
                    <a:pt x="1210" y="667"/>
                  </a:cubicBezTo>
                  <a:cubicBezTo>
                    <a:pt x="1210" y="760"/>
                    <a:pt x="1288" y="838"/>
                    <a:pt x="1381" y="838"/>
                  </a:cubicBezTo>
                  <a:cubicBezTo>
                    <a:pt x="1474" y="838"/>
                    <a:pt x="1552" y="745"/>
                    <a:pt x="1552" y="667"/>
                  </a:cubicBezTo>
                  <a:cubicBezTo>
                    <a:pt x="1552" y="574"/>
                    <a:pt x="1474" y="497"/>
                    <a:pt x="1381" y="497"/>
                  </a:cubicBezTo>
                  <a:close/>
                  <a:moveTo>
                    <a:pt x="2699" y="1148"/>
                  </a:moveTo>
                  <a:cubicBezTo>
                    <a:pt x="2777" y="1148"/>
                    <a:pt x="2839" y="1226"/>
                    <a:pt x="2854" y="1303"/>
                  </a:cubicBezTo>
                  <a:cubicBezTo>
                    <a:pt x="2854" y="1396"/>
                    <a:pt x="2777" y="1458"/>
                    <a:pt x="2699" y="1458"/>
                  </a:cubicBezTo>
                  <a:cubicBezTo>
                    <a:pt x="2606" y="1458"/>
                    <a:pt x="2544" y="1381"/>
                    <a:pt x="2544" y="1303"/>
                  </a:cubicBezTo>
                  <a:cubicBezTo>
                    <a:pt x="2544" y="1210"/>
                    <a:pt x="2622" y="1148"/>
                    <a:pt x="2699" y="1148"/>
                  </a:cubicBezTo>
                  <a:close/>
                  <a:moveTo>
                    <a:pt x="2699" y="1133"/>
                  </a:moveTo>
                  <a:cubicBezTo>
                    <a:pt x="2606" y="1133"/>
                    <a:pt x="2529" y="1210"/>
                    <a:pt x="2529" y="1303"/>
                  </a:cubicBezTo>
                  <a:cubicBezTo>
                    <a:pt x="2529" y="1396"/>
                    <a:pt x="2606" y="1474"/>
                    <a:pt x="2699" y="1474"/>
                  </a:cubicBezTo>
                  <a:cubicBezTo>
                    <a:pt x="2792" y="1474"/>
                    <a:pt x="2870" y="1396"/>
                    <a:pt x="2870" y="1303"/>
                  </a:cubicBezTo>
                  <a:cubicBezTo>
                    <a:pt x="2870" y="1210"/>
                    <a:pt x="2792" y="1133"/>
                    <a:pt x="2699" y="1133"/>
                  </a:cubicBezTo>
                  <a:close/>
                  <a:moveTo>
                    <a:pt x="4498" y="1319"/>
                  </a:moveTo>
                  <a:cubicBezTo>
                    <a:pt x="4576" y="1319"/>
                    <a:pt x="4653" y="1381"/>
                    <a:pt x="4653" y="1474"/>
                  </a:cubicBezTo>
                  <a:cubicBezTo>
                    <a:pt x="4653" y="1582"/>
                    <a:pt x="4607" y="1629"/>
                    <a:pt x="4498" y="1629"/>
                  </a:cubicBezTo>
                  <a:cubicBezTo>
                    <a:pt x="4405" y="1629"/>
                    <a:pt x="4343" y="1582"/>
                    <a:pt x="4343" y="1474"/>
                  </a:cubicBezTo>
                  <a:cubicBezTo>
                    <a:pt x="4343" y="1381"/>
                    <a:pt x="4421" y="1319"/>
                    <a:pt x="4498" y="1319"/>
                  </a:cubicBezTo>
                  <a:close/>
                  <a:moveTo>
                    <a:pt x="4498" y="1303"/>
                  </a:moveTo>
                  <a:cubicBezTo>
                    <a:pt x="4405" y="1303"/>
                    <a:pt x="4328" y="1381"/>
                    <a:pt x="4328" y="1474"/>
                  </a:cubicBezTo>
                  <a:cubicBezTo>
                    <a:pt x="4328" y="1582"/>
                    <a:pt x="4405" y="1660"/>
                    <a:pt x="4498" y="1660"/>
                  </a:cubicBezTo>
                  <a:cubicBezTo>
                    <a:pt x="4607" y="1660"/>
                    <a:pt x="4684" y="1582"/>
                    <a:pt x="4684" y="1474"/>
                  </a:cubicBezTo>
                  <a:cubicBezTo>
                    <a:pt x="4684" y="1381"/>
                    <a:pt x="4607" y="1303"/>
                    <a:pt x="4498" y="1303"/>
                  </a:cubicBezTo>
                  <a:close/>
                  <a:moveTo>
                    <a:pt x="6732" y="1443"/>
                  </a:moveTo>
                  <a:cubicBezTo>
                    <a:pt x="6825" y="1443"/>
                    <a:pt x="6887" y="1505"/>
                    <a:pt x="6887" y="1598"/>
                  </a:cubicBezTo>
                  <a:cubicBezTo>
                    <a:pt x="6887" y="1691"/>
                    <a:pt x="6825" y="1753"/>
                    <a:pt x="6732" y="1753"/>
                  </a:cubicBezTo>
                  <a:cubicBezTo>
                    <a:pt x="6639" y="1753"/>
                    <a:pt x="6577" y="1676"/>
                    <a:pt x="6577" y="1598"/>
                  </a:cubicBezTo>
                  <a:cubicBezTo>
                    <a:pt x="6577" y="1505"/>
                    <a:pt x="6654" y="1443"/>
                    <a:pt x="6732" y="1443"/>
                  </a:cubicBezTo>
                  <a:close/>
                  <a:moveTo>
                    <a:pt x="6732" y="1427"/>
                  </a:moveTo>
                  <a:cubicBezTo>
                    <a:pt x="6639" y="1427"/>
                    <a:pt x="6561" y="1505"/>
                    <a:pt x="6561" y="1598"/>
                  </a:cubicBezTo>
                  <a:cubicBezTo>
                    <a:pt x="6561" y="1691"/>
                    <a:pt x="6639" y="1769"/>
                    <a:pt x="6732" y="1769"/>
                  </a:cubicBezTo>
                  <a:cubicBezTo>
                    <a:pt x="6856" y="1769"/>
                    <a:pt x="6933" y="1691"/>
                    <a:pt x="6902" y="1598"/>
                  </a:cubicBezTo>
                  <a:cubicBezTo>
                    <a:pt x="6902" y="1505"/>
                    <a:pt x="6825" y="1427"/>
                    <a:pt x="6732" y="1427"/>
                  </a:cubicBezTo>
                  <a:close/>
                  <a:moveTo>
                    <a:pt x="776" y="1862"/>
                  </a:moveTo>
                  <a:cubicBezTo>
                    <a:pt x="885" y="1862"/>
                    <a:pt x="931" y="1924"/>
                    <a:pt x="931" y="2017"/>
                  </a:cubicBezTo>
                  <a:cubicBezTo>
                    <a:pt x="931" y="2110"/>
                    <a:pt x="885" y="2172"/>
                    <a:pt x="776" y="2172"/>
                  </a:cubicBezTo>
                  <a:cubicBezTo>
                    <a:pt x="683" y="2172"/>
                    <a:pt x="621" y="2110"/>
                    <a:pt x="621" y="2017"/>
                  </a:cubicBezTo>
                  <a:cubicBezTo>
                    <a:pt x="621" y="1924"/>
                    <a:pt x="698" y="1862"/>
                    <a:pt x="776" y="1862"/>
                  </a:cubicBezTo>
                  <a:close/>
                  <a:moveTo>
                    <a:pt x="776" y="1846"/>
                  </a:moveTo>
                  <a:cubicBezTo>
                    <a:pt x="683" y="1846"/>
                    <a:pt x="605" y="1924"/>
                    <a:pt x="605" y="2017"/>
                  </a:cubicBezTo>
                  <a:cubicBezTo>
                    <a:pt x="605" y="2125"/>
                    <a:pt x="683" y="2203"/>
                    <a:pt x="776" y="2203"/>
                  </a:cubicBezTo>
                  <a:cubicBezTo>
                    <a:pt x="900" y="2203"/>
                    <a:pt x="978" y="2125"/>
                    <a:pt x="962" y="2017"/>
                  </a:cubicBezTo>
                  <a:cubicBezTo>
                    <a:pt x="962" y="1924"/>
                    <a:pt x="885" y="1846"/>
                    <a:pt x="776" y="1846"/>
                  </a:cubicBezTo>
                  <a:close/>
                  <a:moveTo>
                    <a:pt x="5848" y="2203"/>
                  </a:moveTo>
                  <a:cubicBezTo>
                    <a:pt x="5941" y="2203"/>
                    <a:pt x="6003" y="2249"/>
                    <a:pt x="6003" y="2358"/>
                  </a:cubicBezTo>
                  <a:cubicBezTo>
                    <a:pt x="6003" y="2451"/>
                    <a:pt x="5925" y="2498"/>
                    <a:pt x="5848" y="2498"/>
                  </a:cubicBezTo>
                  <a:cubicBezTo>
                    <a:pt x="5739" y="2498"/>
                    <a:pt x="5693" y="2435"/>
                    <a:pt x="5693" y="2358"/>
                  </a:cubicBezTo>
                  <a:cubicBezTo>
                    <a:pt x="5693" y="2249"/>
                    <a:pt x="5770" y="2203"/>
                    <a:pt x="5848" y="2203"/>
                  </a:cubicBezTo>
                  <a:close/>
                  <a:moveTo>
                    <a:pt x="5848" y="2172"/>
                  </a:moveTo>
                  <a:cubicBezTo>
                    <a:pt x="5739" y="2172"/>
                    <a:pt x="5662" y="2249"/>
                    <a:pt x="5662" y="2358"/>
                  </a:cubicBezTo>
                  <a:cubicBezTo>
                    <a:pt x="5662" y="2451"/>
                    <a:pt x="5739" y="2529"/>
                    <a:pt x="5848" y="2529"/>
                  </a:cubicBezTo>
                  <a:cubicBezTo>
                    <a:pt x="5941" y="2529"/>
                    <a:pt x="6034" y="2451"/>
                    <a:pt x="6018" y="2358"/>
                  </a:cubicBezTo>
                  <a:cubicBezTo>
                    <a:pt x="6018" y="2249"/>
                    <a:pt x="5941" y="2172"/>
                    <a:pt x="5848" y="2172"/>
                  </a:cubicBezTo>
                  <a:close/>
                  <a:moveTo>
                    <a:pt x="3242" y="2358"/>
                  </a:moveTo>
                  <a:cubicBezTo>
                    <a:pt x="3320" y="2358"/>
                    <a:pt x="3382" y="2435"/>
                    <a:pt x="3397" y="2498"/>
                  </a:cubicBezTo>
                  <a:cubicBezTo>
                    <a:pt x="3397" y="2606"/>
                    <a:pt x="3335" y="2653"/>
                    <a:pt x="3242" y="2653"/>
                  </a:cubicBezTo>
                  <a:cubicBezTo>
                    <a:pt x="3149" y="2653"/>
                    <a:pt x="3087" y="2606"/>
                    <a:pt x="3087" y="2498"/>
                  </a:cubicBezTo>
                  <a:cubicBezTo>
                    <a:pt x="3087" y="2404"/>
                    <a:pt x="3165" y="2358"/>
                    <a:pt x="3242" y="2358"/>
                  </a:cubicBezTo>
                  <a:close/>
                  <a:moveTo>
                    <a:pt x="3242" y="2327"/>
                  </a:moveTo>
                  <a:cubicBezTo>
                    <a:pt x="3149" y="2327"/>
                    <a:pt x="3071" y="2404"/>
                    <a:pt x="3071" y="2513"/>
                  </a:cubicBezTo>
                  <a:cubicBezTo>
                    <a:pt x="3071" y="2606"/>
                    <a:pt x="3149" y="2684"/>
                    <a:pt x="3242" y="2684"/>
                  </a:cubicBezTo>
                  <a:cubicBezTo>
                    <a:pt x="3335" y="2684"/>
                    <a:pt x="3413" y="2606"/>
                    <a:pt x="3413" y="2513"/>
                  </a:cubicBezTo>
                  <a:cubicBezTo>
                    <a:pt x="3413" y="2404"/>
                    <a:pt x="3335" y="2327"/>
                    <a:pt x="3242" y="2327"/>
                  </a:cubicBezTo>
                  <a:close/>
                  <a:moveTo>
                    <a:pt x="4653" y="3087"/>
                  </a:moveTo>
                  <a:cubicBezTo>
                    <a:pt x="4762" y="3087"/>
                    <a:pt x="4809" y="3149"/>
                    <a:pt x="4809" y="3242"/>
                  </a:cubicBezTo>
                  <a:cubicBezTo>
                    <a:pt x="4809" y="3335"/>
                    <a:pt x="4762" y="3397"/>
                    <a:pt x="4653" y="3397"/>
                  </a:cubicBezTo>
                  <a:cubicBezTo>
                    <a:pt x="4560" y="3397"/>
                    <a:pt x="4498" y="3320"/>
                    <a:pt x="4498" y="3242"/>
                  </a:cubicBezTo>
                  <a:cubicBezTo>
                    <a:pt x="4498" y="3149"/>
                    <a:pt x="4576" y="3087"/>
                    <a:pt x="4653" y="3087"/>
                  </a:cubicBezTo>
                  <a:close/>
                  <a:moveTo>
                    <a:pt x="4653" y="3071"/>
                  </a:moveTo>
                  <a:cubicBezTo>
                    <a:pt x="4560" y="3071"/>
                    <a:pt x="4483" y="3149"/>
                    <a:pt x="4483" y="3242"/>
                  </a:cubicBezTo>
                  <a:cubicBezTo>
                    <a:pt x="4483" y="3335"/>
                    <a:pt x="4560" y="3413"/>
                    <a:pt x="4653" y="3413"/>
                  </a:cubicBezTo>
                  <a:cubicBezTo>
                    <a:pt x="4762" y="3413"/>
                    <a:pt x="4855" y="3335"/>
                    <a:pt x="4840" y="3242"/>
                  </a:cubicBezTo>
                  <a:cubicBezTo>
                    <a:pt x="4840" y="3149"/>
                    <a:pt x="4762" y="3071"/>
                    <a:pt x="4653" y="3071"/>
                  </a:cubicBezTo>
                  <a:close/>
                  <a:moveTo>
                    <a:pt x="1660" y="3164"/>
                  </a:moveTo>
                  <a:cubicBezTo>
                    <a:pt x="1738" y="3164"/>
                    <a:pt x="1784" y="3226"/>
                    <a:pt x="1815" y="3320"/>
                  </a:cubicBezTo>
                  <a:cubicBezTo>
                    <a:pt x="1815" y="3413"/>
                    <a:pt x="1738" y="3475"/>
                    <a:pt x="1660" y="3475"/>
                  </a:cubicBezTo>
                  <a:cubicBezTo>
                    <a:pt x="1552" y="3475"/>
                    <a:pt x="1505" y="3397"/>
                    <a:pt x="1505" y="3320"/>
                  </a:cubicBezTo>
                  <a:cubicBezTo>
                    <a:pt x="1505" y="3226"/>
                    <a:pt x="1583" y="3164"/>
                    <a:pt x="1660" y="3164"/>
                  </a:cubicBezTo>
                  <a:close/>
                  <a:moveTo>
                    <a:pt x="1660" y="3149"/>
                  </a:moveTo>
                  <a:cubicBezTo>
                    <a:pt x="1552" y="3149"/>
                    <a:pt x="1474" y="3226"/>
                    <a:pt x="1474" y="3320"/>
                  </a:cubicBezTo>
                  <a:cubicBezTo>
                    <a:pt x="1474" y="3413"/>
                    <a:pt x="1552" y="3490"/>
                    <a:pt x="1660" y="3490"/>
                  </a:cubicBezTo>
                  <a:cubicBezTo>
                    <a:pt x="1753" y="3490"/>
                    <a:pt x="1831" y="3397"/>
                    <a:pt x="1831" y="3320"/>
                  </a:cubicBezTo>
                  <a:cubicBezTo>
                    <a:pt x="1831" y="3226"/>
                    <a:pt x="1753" y="3149"/>
                    <a:pt x="1660" y="3149"/>
                  </a:cubicBezTo>
                  <a:close/>
                  <a:moveTo>
                    <a:pt x="6018" y="3831"/>
                  </a:moveTo>
                  <a:cubicBezTo>
                    <a:pt x="6096" y="3831"/>
                    <a:pt x="6158" y="3878"/>
                    <a:pt x="6173" y="3986"/>
                  </a:cubicBezTo>
                  <a:cubicBezTo>
                    <a:pt x="6173" y="4079"/>
                    <a:pt x="6096" y="4142"/>
                    <a:pt x="6018" y="4142"/>
                  </a:cubicBezTo>
                  <a:cubicBezTo>
                    <a:pt x="5925" y="4142"/>
                    <a:pt x="5863" y="4064"/>
                    <a:pt x="5863" y="3986"/>
                  </a:cubicBezTo>
                  <a:cubicBezTo>
                    <a:pt x="5863" y="3878"/>
                    <a:pt x="5941" y="3831"/>
                    <a:pt x="6018" y="3831"/>
                  </a:cubicBezTo>
                  <a:close/>
                  <a:moveTo>
                    <a:pt x="6018" y="3800"/>
                  </a:moveTo>
                  <a:cubicBezTo>
                    <a:pt x="5925" y="3800"/>
                    <a:pt x="5848" y="3878"/>
                    <a:pt x="5848" y="3971"/>
                  </a:cubicBezTo>
                  <a:cubicBezTo>
                    <a:pt x="5848" y="4079"/>
                    <a:pt x="5925" y="4157"/>
                    <a:pt x="6018" y="4157"/>
                  </a:cubicBezTo>
                  <a:cubicBezTo>
                    <a:pt x="6111" y="4157"/>
                    <a:pt x="6189" y="4079"/>
                    <a:pt x="6189" y="3971"/>
                  </a:cubicBezTo>
                  <a:cubicBezTo>
                    <a:pt x="6189" y="3878"/>
                    <a:pt x="6111" y="3800"/>
                    <a:pt x="6018" y="3800"/>
                  </a:cubicBezTo>
                  <a:close/>
                  <a:moveTo>
                    <a:pt x="3242" y="4250"/>
                  </a:moveTo>
                  <a:cubicBezTo>
                    <a:pt x="3320" y="4250"/>
                    <a:pt x="3382" y="4328"/>
                    <a:pt x="3397" y="4405"/>
                  </a:cubicBezTo>
                  <a:cubicBezTo>
                    <a:pt x="3397" y="4498"/>
                    <a:pt x="3335" y="4560"/>
                    <a:pt x="3242" y="4560"/>
                  </a:cubicBezTo>
                  <a:cubicBezTo>
                    <a:pt x="3149" y="4560"/>
                    <a:pt x="3087" y="4483"/>
                    <a:pt x="3087" y="4405"/>
                  </a:cubicBezTo>
                  <a:cubicBezTo>
                    <a:pt x="3087" y="4312"/>
                    <a:pt x="3165" y="4250"/>
                    <a:pt x="3242" y="4250"/>
                  </a:cubicBezTo>
                  <a:close/>
                  <a:moveTo>
                    <a:pt x="3242" y="4235"/>
                  </a:moveTo>
                  <a:cubicBezTo>
                    <a:pt x="3149" y="4235"/>
                    <a:pt x="3071" y="4312"/>
                    <a:pt x="3071" y="4405"/>
                  </a:cubicBezTo>
                  <a:cubicBezTo>
                    <a:pt x="3071" y="4498"/>
                    <a:pt x="3149" y="4576"/>
                    <a:pt x="3242" y="4576"/>
                  </a:cubicBezTo>
                  <a:cubicBezTo>
                    <a:pt x="3335" y="4576"/>
                    <a:pt x="3413" y="4498"/>
                    <a:pt x="3413" y="4405"/>
                  </a:cubicBezTo>
                  <a:cubicBezTo>
                    <a:pt x="3413" y="4312"/>
                    <a:pt x="3335" y="4235"/>
                    <a:pt x="3242" y="4235"/>
                  </a:cubicBezTo>
                  <a:close/>
                  <a:moveTo>
                    <a:pt x="1443" y="4529"/>
                  </a:moveTo>
                  <a:cubicBezTo>
                    <a:pt x="1521" y="4529"/>
                    <a:pt x="1598" y="4607"/>
                    <a:pt x="1598" y="4653"/>
                  </a:cubicBezTo>
                  <a:cubicBezTo>
                    <a:pt x="1598" y="4731"/>
                    <a:pt x="1536" y="4808"/>
                    <a:pt x="1458" y="4808"/>
                  </a:cubicBezTo>
                  <a:cubicBezTo>
                    <a:pt x="1450" y="4810"/>
                    <a:pt x="1442" y="4811"/>
                    <a:pt x="1434" y="4811"/>
                  </a:cubicBezTo>
                  <a:cubicBezTo>
                    <a:pt x="1366" y="4811"/>
                    <a:pt x="1303" y="4754"/>
                    <a:pt x="1303" y="4684"/>
                  </a:cubicBezTo>
                  <a:cubicBezTo>
                    <a:pt x="1288" y="4607"/>
                    <a:pt x="1365" y="4529"/>
                    <a:pt x="1443" y="4529"/>
                  </a:cubicBezTo>
                  <a:close/>
                  <a:moveTo>
                    <a:pt x="1443" y="4498"/>
                  </a:moveTo>
                  <a:cubicBezTo>
                    <a:pt x="1350" y="4498"/>
                    <a:pt x="1272" y="4576"/>
                    <a:pt x="1272" y="4684"/>
                  </a:cubicBezTo>
                  <a:cubicBezTo>
                    <a:pt x="1272" y="4777"/>
                    <a:pt x="1350" y="4855"/>
                    <a:pt x="1443" y="4855"/>
                  </a:cubicBezTo>
                  <a:cubicBezTo>
                    <a:pt x="1536" y="4855"/>
                    <a:pt x="1614" y="4777"/>
                    <a:pt x="1614" y="4684"/>
                  </a:cubicBezTo>
                  <a:cubicBezTo>
                    <a:pt x="1614" y="4576"/>
                    <a:pt x="1536" y="4498"/>
                    <a:pt x="1443" y="4498"/>
                  </a:cubicBezTo>
                  <a:close/>
                  <a:moveTo>
                    <a:pt x="4762" y="4917"/>
                  </a:moveTo>
                  <a:cubicBezTo>
                    <a:pt x="4840" y="4917"/>
                    <a:pt x="4917" y="4964"/>
                    <a:pt x="4886" y="5072"/>
                  </a:cubicBezTo>
                  <a:cubicBezTo>
                    <a:pt x="4886" y="5150"/>
                    <a:pt x="4809" y="5196"/>
                    <a:pt x="4731" y="5196"/>
                  </a:cubicBezTo>
                  <a:cubicBezTo>
                    <a:pt x="4653" y="5196"/>
                    <a:pt x="4607" y="5119"/>
                    <a:pt x="4607" y="5041"/>
                  </a:cubicBezTo>
                  <a:cubicBezTo>
                    <a:pt x="4607" y="4964"/>
                    <a:pt x="4684" y="4917"/>
                    <a:pt x="4762" y="4917"/>
                  </a:cubicBezTo>
                  <a:close/>
                  <a:moveTo>
                    <a:pt x="4762" y="4886"/>
                  </a:moveTo>
                  <a:cubicBezTo>
                    <a:pt x="4653" y="4886"/>
                    <a:pt x="4576" y="4964"/>
                    <a:pt x="4576" y="5072"/>
                  </a:cubicBezTo>
                  <a:cubicBezTo>
                    <a:pt x="4576" y="5165"/>
                    <a:pt x="4653" y="5243"/>
                    <a:pt x="4762" y="5243"/>
                  </a:cubicBezTo>
                  <a:cubicBezTo>
                    <a:pt x="4855" y="5243"/>
                    <a:pt x="4948" y="5165"/>
                    <a:pt x="4933" y="5072"/>
                  </a:cubicBezTo>
                  <a:cubicBezTo>
                    <a:pt x="4933" y="4964"/>
                    <a:pt x="4855" y="4886"/>
                    <a:pt x="4762" y="4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708" name="Google Shape;708;p33"/>
          <p:cNvGrpSpPr/>
          <p:nvPr/>
        </p:nvGrpSpPr>
        <p:grpSpPr>
          <a:xfrm>
            <a:off x="6867937" y="4243666"/>
            <a:ext cx="300770" cy="54726"/>
            <a:chOff x="4770650" y="685575"/>
            <a:chExt cx="158250" cy="28800"/>
          </a:xfrm>
        </p:grpSpPr>
        <p:sp>
          <p:nvSpPr>
            <p:cNvPr id="709" name="Google Shape;709;p3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3"/>
          <p:cNvGrpSpPr/>
          <p:nvPr/>
        </p:nvGrpSpPr>
        <p:grpSpPr>
          <a:xfrm>
            <a:off x="5092229" y="-180802"/>
            <a:ext cx="5253816" cy="1622108"/>
            <a:chOff x="5092229" y="-180802"/>
            <a:chExt cx="5253816" cy="1622108"/>
          </a:xfrm>
        </p:grpSpPr>
        <p:sp>
          <p:nvSpPr>
            <p:cNvPr id="713" name="Google Shape;713;p3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>
            <a:off x="5946865" y="4251130"/>
            <a:ext cx="5053091" cy="435777"/>
            <a:chOff x="5896679" y="4472082"/>
            <a:chExt cx="5053091" cy="435777"/>
          </a:xfrm>
        </p:grpSpPr>
        <p:grpSp>
          <p:nvGrpSpPr>
            <p:cNvPr id="724" name="Google Shape;724;p3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725" name="Google Shape;725;p3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3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728" name="Google Shape;728;p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3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731" name="Google Shape;731;p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4"/>
          <p:cNvSpPr txBox="1">
            <a:spLocks noGrp="1"/>
          </p:cNvSpPr>
          <p:nvPr>
            <p:ph type="title"/>
          </p:nvPr>
        </p:nvSpPr>
        <p:spPr>
          <a:xfrm>
            <a:off x="720000" y="2751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 List</a:t>
            </a:r>
            <a:endParaRPr dirty="0"/>
          </a:p>
        </p:txBody>
      </p:sp>
      <p:graphicFrame>
        <p:nvGraphicFramePr>
          <p:cNvPr id="741" name="Google Shape;741;p34"/>
          <p:cNvGraphicFramePr/>
          <p:nvPr>
            <p:extLst>
              <p:ext uri="{D42A27DB-BD31-4B8C-83A1-F6EECF244321}">
                <p14:modId xmlns:p14="http://schemas.microsoft.com/office/powerpoint/2010/main" val="2132760830"/>
              </p:ext>
            </p:extLst>
          </p:nvPr>
        </p:nvGraphicFramePr>
        <p:xfrm>
          <a:off x="578874" y="956600"/>
          <a:ext cx="8041558" cy="5257620"/>
        </p:xfrm>
        <a:graphic>
          <a:graphicData uri="http://schemas.openxmlformats.org/drawingml/2006/table">
            <a:tbl>
              <a:tblPr>
                <a:noFill/>
                <a:tableStyleId>{DB59C465-379E-45A5-B77F-65C365DC0465}</a:tableStyleId>
              </a:tblPr>
              <a:tblGrid>
                <a:gridCol w="20121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9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51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Arduino Uno</a:t>
                      </a:r>
                      <a:endParaRPr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Microcontroller board used for program execution and control of electronic components. (Master and Slave)</a:t>
                      </a:r>
                      <a:endParaRPr sz="1000" dirty="0">
                        <a:solidFill>
                          <a:schemeClr val="dk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74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Keypad: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RFID Reader: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Breadboard: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LED: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LCD Monitor: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Solenoid Lock: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5V Relay: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lt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12 Volt Adaptor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Input device with buttons for entering PINs or data.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Device for reading data from RFID cards/tags to enable secure access.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Platform for prototyping and connecting electronic components..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Light-emitting diode that emits light when current flows through it.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Liquid Crystal Display for visual output of information.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Electromagnetic device that controls the locking mechanism.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Electrically operated switch used to control higher voltage/current devices.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dk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Power supply providing a 12V DC voltage to the system.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70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3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lt1"/>
                          </a:solidFill>
                          <a:latin typeface="Electrolize"/>
                          <a:ea typeface="Electrolize"/>
                          <a:cs typeface="Electrolize"/>
                          <a:sym typeface="Electrolize"/>
                        </a:rPr>
                        <a:t> </a:t>
                      </a:r>
                      <a:endParaRPr sz="1100" b="1" dirty="0">
                        <a:solidFill>
                          <a:schemeClr val="lt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000" dirty="0">
                        <a:solidFill>
                          <a:schemeClr val="dk1"/>
                        </a:solidFill>
                        <a:latin typeface="Electrolize"/>
                        <a:ea typeface="Electrolize"/>
                        <a:cs typeface="Electrolize"/>
                        <a:sym typeface="Electroliz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50" name="Google Shape;750;p34"/>
          <p:cNvGrpSpPr/>
          <p:nvPr/>
        </p:nvGrpSpPr>
        <p:grpSpPr>
          <a:xfrm>
            <a:off x="6135243" y="136844"/>
            <a:ext cx="4210803" cy="931613"/>
            <a:chOff x="6135243" y="509694"/>
            <a:chExt cx="4210803" cy="931613"/>
          </a:xfrm>
        </p:grpSpPr>
        <p:sp>
          <p:nvSpPr>
            <p:cNvPr id="751" name="Google Shape;751;p34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6"/>
          <p:cNvSpPr/>
          <p:nvPr/>
        </p:nvSpPr>
        <p:spPr>
          <a:xfrm rot="3692070">
            <a:off x="4704650" y="467700"/>
            <a:ext cx="4192239" cy="467778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solidFill>
            <a:srgbClr val="138808">
              <a:alpha val="126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6"/>
          <p:cNvGrpSpPr/>
          <p:nvPr/>
        </p:nvGrpSpPr>
        <p:grpSpPr>
          <a:xfrm flipH="1">
            <a:off x="4572047" y="534811"/>
            <a:ext cx="3962817" cy="4073563"/>
            <a:chOff x="3740000" y="2150825"/>
            <a:chExt cx="943775" cy="970150"/>
          </a:xfrm>
        </p:grpSpPr>
        <p:grpSp>
          <p:nvGrpSpPr>
            <p:cNvPr id="820" name="Google Shape;820;p36"/>
            <p:cNvGrpSpPr/>
            <p:nvPr/>
          </p:nvGrpSpPr>
          <p:grpSpPr>
            <a:xfrm>
              <a:off x="4425525" y="2639375"/>
              <a:ext cx="229575" cy="481600"/>
              <a:chOff x="4425525" y="2639375"/>
              <a:chExt cx="229575" cy="481600"/>
            </a:xfrm>
          </p:grpSpPr>
          <p:sp>
            <p:nvSpPr>
              <p:cNvPr id="821" name="Google Shape;821;p36"/>
              <p:cNvSpPr/>
              <p:nvPr/>
            </p:nvSpPr>
            <p:spPr>
              <a:xfrm>
                <a:off x="4452675" y="2725850"/>
                <a:ext cx="78725" cy="394750"/>
              </a:xfrm>
              <a:custGeom>
                <a:avLst/>
                <a:gdLst/>
                <a:ahLst/>
                <a:cxnLst/>
                <a:rect l="l" t="t" r="r" b="b"/>
                <a:pathLst>
                  <a:path w="3149" h="15790" extrusionOk="0">
                    <a:moveTo>
                      <a:pt x="0" y="0"/>
                    </a:moveTo>
                    <a:lnTo>
                      <a:pt x="0" y="3707"/>
                    </a:lnTo>
                    <a:lnTo>
                      <a:pt x="3056" y="7895"/>
                    </a:lnTo>
                    <a:lnTo>
                      <a:pt x="3056" y="15789"/>
                    </a:lnTo>
                    <a:lnTo>
                      <a:pt x="3149" y="15789"/>
                    </a:lnTo>
                    <a:lnTo>
                      <a:pt x="3149" y="7848"/>
                    </a:lnTo>
                    <a:lnTo>
                      <a:pt x="78" y="3676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4445300" y="2711500"/>
                <a:ext cx="163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37" extrusionOk="0">
                    <a:moveTo>
                      <a:pt x="352" y="92"/>
                    </a:moveTo>
                    <a:cubicBezTo>
                      <a:pt x="477" y="92"/>
                      <a:pt x="559" y="196"/>
                      <a:pt x="559" y="326"/>
                    </a:cubicBezTo>
                    <a:cubicBezTo>
                      <a:pt x="559" y="466"/>
                      <a:pt x="450" y="559"/>
                      <a:pt x="326" y="559"/>
                    </a:cubicBezTo>
                    <a:cubicBezTo>
                      <a:pt x="187" y="559"/>
                      <a:pt x="94" y="450"/>
                      <a:pt x="94" y="326"/>
                    </a:cubicBezTo>
                    <a:cubicBezTo>
                      <a:pt x="94" y="187"/>
                      <a:pt x="218" y="94"/>
                      <a:pt x="326" y="94"/>
                    </a:cubicBezTo>
                    <a:cubicBezTo>
                      <a:pt x="335" y="93"/>
                      <a:pt x="344" y="92"/>
                      <a:pt x="352" y="92"/>
                    </a:cubicBezTo>
                    <a:close/>
                    <a:moveTo>
                      <a:pt x="311" y="1"/>
                    </a:moveTo>
                    <a:cubicBezTo>
                      <a:pt x="140" y="1"/>
                      <a:pt x="0" y="156"/>
                      <a:pt x="0" y="326"/>
                    </a:cubicBezTo>
                    <a:cubicBezTo>
                      <a:pt x="0" y="497"/>
                      <a:pt x="156" y="637"/>
                      <a:pt x="326" y="637"/>
                    </a:cubicBezTo>
                    <a:cubicBezTo>
                      <a:pt x="497" y="637"/>
                      <a:pt x="652" y="481"/>
                      <a:pt x="636" y="311"/>
                    </a:cubicBezTo>
                    <a:cubicBezTo>
                      <a:pt x="636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4432500" y="2779750"/>
                <a:ext cx="79125" cy="340850"/>
              </a:xfrm>
              <a:custGeom>
                <a:avLst/>
                <a:gdLst/>
                <a:ahLst/>
                <a:cxnLst/>
                <a:rect l="l" t="t" r="r" b="b"/>
                <a:pathLst>
                  <a:path w="3165" h="13634" extrusionOk="0">
                    <a:moveTo>
                      <a:pt x="1" y="0"/>
                    </a:moveTo>
                    <a:lnTo>
                      <a:pt x="1" y="2063"/>
                    </a:lnTo>
                    <a:lnTo>
                      <a:pt x="3072" y="6251"/>
                    </a:lnTo>
                    <a:lnTo>
                      <a:pt x="3072" y="13633"/>
                    </a:lnTo>
                    <a:lnTo>
                      <a:pt x="3165" y="13633"/>
                    </a:lnTo>
                    <a:lnTo>
                      <a:pt x="3165" y="6220"/>
                    </a:lnTo>
                    <a:lnTo>
                      <a:pt x="109" y="2017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4425525" y="2765400"/>
                <a:ext cx="16300" cy="159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37" extrusionOk="0">
                    <a:moveTo>
                      <a:pt x="326" y="63"/>
                    </a:moveTo>
                    <a:cubicBezTo>
                      <a:pt x="466" y="63"/>
                      <a:pt x="559" y="187"/>
                      <a:pt x="559" y="311"/>
                    </a:cubicBezTo>
                    <a:cubicBezTo>
                      <a:pt x="559" y="435"/>
                      <a:pt x="435" y="543"/>
                      <a:pt x="326" y="543"/>
                    </a:cubicBezTo>
                    <a:cubicBezTo>
                      <a:pt x="187" y="543"/>
                      <a:pt x="94" y="419"/>
                      <a:pt x="94" y="311"/>
                    </a:cubicBezTo>
                    <a:cubicBezTo>
                      <a:pt x="94" y="171"/>
                      <a:pt x="202" y="63"/>
                      <a:pt x="326" y="63"/>
                    </a:cubicBezTo>
                    <a:close/>
                    <a:moveTo>
                      <a:pt x="311" y="0"/>
                    </a:moveTo>
                    <a:cubicBezTo>
                      <a:pt x="125" y="0"/>
                      <a:pt x="0" y="156"/>
                      <a:pt x="0" y="326"/>
                    </a:cubicBezTo>
                    <a:cubicBezTo>
                      <a:pt x="0" y="497"/>
                      <a:pt x="156" y="636"/>
                      <a:pt x="326" y="636"/>
                    </a:cubicBezTo>
                    <a:cubicBezTo>
                      <a:pt x="497" y="636"/>
                      <a:pt x="652" y="481"/>
                      <a:pt x="636" y="311"/>
                    </a:cubicBezTo>
                    <a:cubicBezTo>
                      <a:pt x="636" y="125"/>
                      <a:pt x="481" y="0"/>
                      <a:pt x="3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4566275" y="2654125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4611650" y="2639375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4584875" y="2740575"/>
                <a:ext cx="63625" cy="378850"/>
              </a:xfrm>
              <a:custGeom>
                <a:avLst/>
                <a:gdLst/>
                <a:ahLst/>
                <a:cxnLst/>
                <a:rect l="l" t="t" r="r" b="b"/>
                <a:pathLst>
                  <a:path w="2545" h="15154" extrusionOk="0">
                    <a:moveTo>
                      <a:pt x="2467" y="1"/>
                    </a:moveTo>
                    <a:lnTo>
                      <a:pt x="2467" y="4638"/>
                    </a:lnTo>
                    <a:lnTo>
                      <a:pt x="1" y="8950"/>
                    </a:lnTo>
                    <a:lnTo>
                      <a:pt x="1" y="8981"/>
                    </a:lnTo>
                    <a:lnTo>
                      <a:pt x="1" y="15154"/>
                    </a:lnTo>
                    <a:lnTo>
                      <a:pt x="94" y="15154"/>
                    </a:lnTo>
                    <a:lnTo>
                      <a:pt x="94" y="8996"/>
                    </a:lnTo>
                    <a:lnTo>
                      <a:pt x="2544" y="4669"/>
                    </a:lnTo>
                    <a:lnTo>
                      <a:pt x="2544" y="4654"/>
                    </a:lnTo>
                    <a:lnTo>
                      <a:pt x="254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4639550" y="2725850"/>
                <a:ext cx="155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2" h="621" extrusionOk="0">
                    <a:moveTo>
                      <a:pt x="311" y="78"/>
                    </a:moveTo>
                    <a:cubicBezTo>
                      <a:pt x="435" y="78"/>
                      <a:pt x="544" y="187"/>
                      <a:pt x="544" y="311"/>
                    </a:cubicBezTo>
                    <a:cubicBezTo>
                      <a:pt x="544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87"/>
                      <a:pt x="202" y="78"/>
                      <a:pt x="311" y="78"/>
                    </a:cubicBezTo>
                    <a:close/>
                    <a:moveTo>
                      <a:pt x="311" y="0"/>
                    </a:moveTo>
                    <a:cubicBezTo>
                      <a:pt x="140" y="0"/>
                      <a:pt x="1" y="140"/>
                      <a:pt x="1" y="311"/>
                    </a:cubicBezTo>
                    <a:cubicBezTo>
                      <a:pt x="1" y="481"/>
                      <a:pt x="140" y="621"/>
                      <a:pt x="311" y="621"/>
                    </a:cubicBezTo>
                    <a:cubicBezTo>
                      <a:pt x="482" y="621"/>
                      <a:pt x="621" y="481"/>
                      <a:pt x="621" y="311"/>
                    </a:cubicBezTo>
                    <a:cubicBezTo>
                      <a:pt x="621" y="140"/>
                      <a:pt x="482" y="0"/>
                      <a:pt x="3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31" name="Google Shape;831;p36"/>
            <p:cNvSpPr/>
            <p:nvPr/>
          </p:nvSpPr>
          <p:spPr>
            <a:xfrm>
              <a:off x="3892375" y="2521125"/>
              <a:ext cx="78750" cy="599475"/>
            </a:xfrm>
            <a:custGeom>
              <a:avLst/>
              <a:gdLst/>
              <a:ahLst/>
              <a:cxnLst/>
              <a:rect l="l" t="t" r="r" b="b"/>
              <a:pathLst>
                <a:path w="3150" h="23979" extrusionOk="0">
                  <a:moveTo>
                    <a:pt x="3056" y="0"/>
                  </a:moveTo>
                  <a:lnTo>
                    <a:pt x="3056" y="3661"/>
                  </a:lnTo>
                  <a:lnTo>
                    <a:pt x="1" y="7848"/>
                  </a:lnTo>
                  <a:lnTo>
                    <a:pt x="1" y="23978"/>
                  </a:lnTo>
                  <a:lnTo>
                    <a:pt x="63" y="23978"/>
                  </a:lnTo>
                  <a:lnTo>
                    <a:pt x="63" y="7879"/>
                  </a:lnTo>
                  <a:lnTo>
                    <a:pt x="3149" y="3692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961800" y="2506000"/>
              <a:ext cx="16300" cy="15925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41" y="94"/>
                  </a:moveTo>
                  <a:cubicBezTo>
                    <a:pt x="450" y="94"/>
                    <a:pt x="558" y="187"/>
                    <a:pt x="574" y="326"/>
                  </a:cubicBezTo>
                  <a:cubicBezTo>
                    <a:pt x="574" y="466"/>
                    <a:pt x="450" y="559"/>
                    <a:pt x="341" y="559"/>
                  </a:cubicBezTo>
                  <a:cubicBezTo>
                    <a:pt x="202" y="559"/>
                    <a:pt x="109" y="450"/>
                    <a:pt x="109" y="326"/>
                  </a:cubicBezTo>
                  <a:cubicBezTo>
                    <a:pt x="109" y="187"/>
                    <a:pt x="217" y="94"/>
                    <a:pt x="341" y="94"/>
                  </a:cubicBezTo>
                  <a:close/>
                  <a:moveTo>
                    <a:pt x="326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71" y="636"/>
                    <a:pt x="341" y="636"/>
                  </a:cubicBezTo>
                  <a:cubicBezTo>
                    <a:pt x="512" y="636"/>
                    <a:pt x="651" y="497"/>
                    <a:pt x="651" y="311"/>
                  </a:cubicBezTo>
                  <a:cubicBezTo>
                    <a:pt x="651" y="140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912150" y="2574625"/>
              <a:ext cx="78750" cy="545975"/>
            </a:xfrm>
            <a:custGeom>
              <a:avLst/>
              <a:gdLst/>
              <a:ahLst/>
              <a:cxnLst/>
              <a:rect l="l" t="t" r="r" b="b"/>
              <a:pathLst>
                <a:path w="3150" h="21839" extrusionOk="0">
                  <a:moveTo>
                    <a:pt x="3056" y="1"/>
                  </a:moveTo>
                  <a:lnTo>
                    <a:pt x="3056" y="2017"/>
                  </a:lnTo>
                  <a:lnTo>
                    <a:pt x="1" y="6205"/>
                  </a:lnTo>
                  <a:lnTo>
                    <a:pt x="1" y="21838"/>
                  </a:lnTo>
                  <a:lnTo>
                    <a:pt x="78" y="21838"/>
                  </a:lnTo>
                  <a:lnTo>
                    <a:pt x="78" y="6251"/>
                  </a:lnTo>
                  <a:lnTo>
                    <a:pt x="3149" y="2064"/>
                  </a:lnTo>
                  <a:lnTo>
                    <a:pt x="3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981175" y="2559900"/>
              <a:ext cx="16700" cy="15925"/>
            </a:xfrm>
            <a:custGeom>
              <a:avLst/>
              <a:gdLst/>
              <a:ahLst/>
              <a:cxnLst/>
              <a:rect l="l" t="t" r="r" b="b"/>
              <a:pathLst>
                <a:path w="668" h="637" extrusionOk="0">
                  <a:moveTo>
                    <a:pt x="342" y="93"/>
                  </a:moveTo>
                  <a:cubicBezTo>
                    <a:pt x="481" y="93"/>
                    <a:pt x="574" y="187"/>
                    <a:pt x="574" y="326"/>
                  </a:cubicBezTo>
                  <a:cubicBezTo>
                    <a:pt x="574" y="466"/>
                    <a:pt x="450" y="559"/>
                    <a:pt x="342" y="559"/>
                  </a:cubicBezTo>
                  <a:cubicBezTo>
                    <a:pt x="202" y="559"/>
                    <a:pt x="109" y="435"/>
                    <a:pt x="109" y="326"/>
                  </a:cubicBezTo>
                  <a:cubicBezTo>
                    <a:pt x="109" y="187"/>
                    <a:pt x="218" y="93"/>
                    <a:pt x="342" y="93"/>
                  </a:cubicBezTo>
                  <a:close/>
                  <a:moveTo>
                    <a:pt x="326" y="0"/>
                  </a:moveTo>
                  <a:cubicBezTo>
                    <a:pt x="140" y="0"/>
                    <a:pt x="0" y="155"/>
                    <a:pt x="0" y="326"/>
                  </a:cubicBezTo>
                  <a:cubicBezTo>
                    <a:pt x="0" y="497"/>
                    <a:pt x="171" y="636"/>
                    <a:pt x="342" y="636"/>
                  </a:cubicBezTo>
                  <a:cubicBezTo>
                    <a:pt x="512" y="636"/>
                    <a:pt x="667" y="497"/>
                    <a:pt x="652" y="311"/>
                  </a:cubicBezTo>
                  <a:cubicBezTo>
                    <a:pt x="652" y="124"/>
                    <a:pt x="497" y="0"/>
                    <a:pt x="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3873000" y="2498250"/>
              <a:ext cx="2350" cy="622725"/>
            </a:xfrm>
            <a:custGeom>
              <a:avLst/>
              <a:gdLst/>
              <a:ahLst/>
              <a:cxnLst/>
              <a:rect l="l" t="t" r="r" b="b"/>
              <a:pathLst>
                <a:path w="94" h="24909" extrusionOk="0">
                  <a:moveTo>
                    <a:pt x="0" y="0"/>
                  </a:moveTo>
                  <a:lnTo>
                    <a:pt x="0" y="24909"/>
                  </a:lnTo>
                  <a:lnTo>
                    <a:pt x="93" y="2490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3866025" y="2482725"/>
              <a:ext cx="16700" cy="16325"/>
            </a:xfrm>
            <a:custGeom>
              <a:avLst/>
              <a:gdLst/>
              <a:ahLst/>
              <a:cxnLst/>
              <a:rect l="l" t="t" r="r" b="b"/>
              <a:pathLst>
                <a:path w="668" h="653" extrusionOk="0">
                  <a:moveTo>
                    <a:pt x="326" y="110"/>
                  </a:moveTo>
                  <a:cubicBezTo>
                    <a:pt x="450" y="110"/>
                    <a:pt x="558" y="218"/>
                    <a:pt x="558" y="342"/>
                  </a:cubicBezTo>
                  <a:cubicBezTo>
                    <a:pt x="558" y="482"/>
                    <a:pt x="450" y="575"/>
                    <a:pt x="326" y="575"/>
                  </a:cubicBezTo>
                  <a:cubicBezTo>
                    <a:pt x="202" y="575"/>
                    <a:pt x="93" y="466"/>
                    <a:pt x="93" y="342"/>
                  </a:cubicBezTo>
                  <a:cubicBezTo>
                    <a:pt x="93" y="218"/>
                    <a:pt x="217" y="110"/>
                    <a:pt x="326" y="110"/>
                  </a:cubicBezTo>
                  <a:close/>
                  <a:moveTo>
                    <a:pt x="326" y="1"/>
                  </a:moveTo>
                  <a:cubicBezTo>
                    <a:pt x="140" y="1"/>
                    <a:pt x="0" y="156"/>
                    <a:pt x="0" y="327"/>
                  </a:cubicBezTo>
                  <a:cubicBezTo>
                    <a:pt x="0" y="528"/>
                    <a:pt x="155" y="652"/>
                    <a:pt x="326" y="652"/>
                  </a:cubicBezTo>
                  <a:cubicBezTo>
                    <a:pt x="512" y="652"/>
                    <a:pt x="636" y="528"/>
                    <a:pt x="667" y="327"/>
                  </a:cubicBezTo>
                  <a:cubicBezTo>
                    <a:pt x="667" y="141"/>
                    <a:pt x="512" y="1"/>
                    <a:pt x="3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802425" y="2423425"/>
              <a:ext cx="54300" cy="695625"/>
            </a:xfrm>
            <a:custGeom>
              <a:avLst/>
              <a:gdLst/>
              <a:ahLst/>
              <a:cxnLst/>
              <a:rect l="l" t="t" r="r" b="b"/>
              <a:pathLst>
                <a:path w="2172" h="27825" extrusionOk="0">
                  <a:moveTo>
                    <a:pt x="1" y="0"/>
                  </a:moveTo>
                  <a:lnTo>
                    <a:pt x="1" y="9120"/>
                  </a:lnTo>
                  <a:lnTo>
                    <a:pt x="2094" y="13059"/>
                  </a:lnTo>
                  <a:lnTo>
                    <a:pt x="2094" y="27824"/>
                  </a:lnTo>
                  <a:lnTo>
                    <a:pt x="2172" y="27824"/>
                  </a:lnTo>
                  <a:lnTo>
                    <a:pt x="2172" y="13028"/>
                  </a:lnTo>
                  <a:lnTo>
                    <a:pt x="109" y="910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795825" y="2409075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311" y="93"/>
                  </a:moveTo>
                  <a:cubicBezTo>
                    <a:pt x="435" y="93"/>
                    <a:pt x="544" y="186"/>
                    <a:pt x="544" y="326"/>
                  </a:cubicBezTo>
                  <a:cubicBezTo>
                    <a:pt x="544" y="465"/>
                    <a:pt x="420" y="559"/>
                    <a:pt x="311" y="559"/>
                  </a:cubicBezTo>
                  <a:cubicBezTo>
                    <a:pt x="172" y="559"/>
                    <a:pt x="78" y="450"/>
                    <a:pt x="78" y="326"/>
                  </a:cubicBezTo>
                  <a:cubicBezTo>
                    <a:pt x="78" y="186"/>
                    <a:pt x="187" y="93"/>
                    <a:pt x="311" y="93"/>
                  </a:cubicBezTo>
                  <a:close/>
                  <a:moveTo>
                    <a:pt x="327" y="0"/>
                  </a:moveTo>
                  <a:cubicBezTo>
                    <a:pt x="140" y="0"/>
                    <a:pt x="1" y="109"/>
                    <a:pt x="1" y="310"/>
                  </a:cubicBezTo>
                  <a:cubicBezTo>
                    <a:pt x="1" y="496"/>
                    <a:pt x="140" y="636"/>
                    <a:pt x="311" y="636"/>
                  </a:cubicBezTo>
                  <a:cubicBezTo>
                    <a:pt x="497" y="636"/>
                    <a:pt x="637" y="481"/>
                    <a:pt x="637" y="326"/>
                  </a:cubicBezTo>
                  <a:cubicBezTo>
                    <a:pt x="637" y="140"/>
                    <a:pt x="497" y="0"/>
                    <a:pt x="32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74900" y="2509875"/>
              <a:ext cx="64000" cy="609550"/>
            </a:xfrm>
            <a:custGeom>
              <a:avLst/>
              <a:gdLst/>
              <a:ahLst/>
              <a:cxnLst/>
              <a:rect l="l" t="t" r="r" b="b"/>
              <a:pathLst>
                <a:path w="2560" h="24382" extrusionOk="0">
                  <a:moveTo>
                    <a:pt x="0" y="1"/>
                  </a:moveTo>
                  <a:lnTo>
                    <a:pt x="0" y="5677"/>
                  </a:lnTo>
                  <a:lnTo>
                    <a:pt x="2466" y="10020"/>
                  </a:lnTo>
                  <a:lnTo>
                    <a:pt x="2466" y="24382"/>
                  </a:lnTo>
                  <a:lnTo>
                    <a:pt x="2559" y="24382"/>
                  </a:lnTo>
                  <a:lnTo>
                    <a:pt x="2559" y="10004"/>
                  </a:lnTo>
                  <a:lnTo>
                    <a:pt x="93" y="5646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67925" y="2494375"/>
              <a:ext cx="16700" cy="16300"/>
            </a:xfrm>
            <a:custGeom>
              <a:avLst/>
              <a:gdLst/>
              <a:ahLst/>
              <a:cxnLst/>
              <a:rect l="l" t="t" r="r" b="b"/>
              <a:pathLst>
                <a:path w="668" h="652" extrusionOk="0">
                  <a:moveTo>
                    <a:pt x="341" y="109"/>
                  </a:moveTo>
                  <a:cubicBezTo>
                    <a:pt x="450" y="109"/>
                    <a:pt x="559" y="217"/>
                    <a:pt x="574" y="341"/>
                  </a:cubicBezTo>
                  <a:cubicBezTo>
                    <a:pt x="574" y="481"/>
                    <a:pt x="481" y="574"/>
                    <a:pt x="341" y="574"/>
                  </a:cubicBezTo>
                  <a:cubicBezTo>
                    <a:pt x="202" y="574"/>
                    <a:pt x="109" y="466"/>
                    <a:pt x="109" y="341"/>
                  </a:cubicBezTo>
                  <a:cubicBezTo>
                    <a:pt x="109" y="217"/>
                    <a:pt x="217" y="109"/>
                    <a:pt x="341" y="109"/>
                  </a:cubicBezTo>
                  <a:close/>
                  <a:moveTo>
                    <a:pt x="341" y="0"/>
                  </a:moveTo>
                  <a:cubicBezTo>
                    <a:pt x="140" y="0"/>
                    <a:pt x="0" y="155"/>
                    <a:pt x="0" y="326"/>
                  </a:cubicBezTo>
                  <a:cubicBezTo>
                    <a:pt x="0" y="528"/>
                    <a:pt x="171" y="652"/>
                    <a:pt x="341" y="652"/>
                  </a:cubicBezTo>
                  <a:cubicBezTo>
                    <a:pt x="512" y="652"/>
                    <a:pt x="652" y="528"/>
                    <a:pt x="667" y="326"/>
                  </a:cubicBezTo>
                  <a:cubicBezTo>
                    <a:pt x="667" y="140"/>
                    <a:pt x="512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767150" y="2266375"/>
              <a:ext cx="203975" cy="204375"/>
            </a:xfrm>
            <a:custGeom>
              <a:avLst/>
              <a:gdLst/>
              <a:ahLst/>
              <a:cxnLst/>
              <a:rect l="l" t="t" r="r" b="b"/>
              <a:pathLst>
                <a:path w="8159" h="8175" extrusionOk="0">
                  <a:moveTo>
                    <a:pt x="4095" y="2172"/>
                  </a:moveTo>
                  <a:cubicBezTo>
                    <a:pt x="5134" y="2172"/>
                    <a:pt x="5987" y="3025"/>
                    <a:pt x="5987" y="4080"/>
                  </a:cubicBezTo>
                  <a:cubicBezTo>
                    <a:pt x="5987" y="5119"/>
                    <a:pt x="5134" y="5972"/>
                    <a:pt x="4095" y="5972"/>
                  </a:cubicBezTo>
                  <a:cubicBezTo>
                    <a:pt x="3040" y="5972"/>
                    <a:pt x="2187" y="5119"/>
                    <a:pt x="2187" y="4080"/>
                  </a:cubicBezTo>
                  <a:cubicBezTo>
                    <a:pt x="2187" y="3025"/>
                    <a:pt x="3040" y="2172"/>
                    <a:pt x="4095" y="2172"/>
                  </a:cubicBezTo>
                  <a:close/>
                  <a:moveTo>
                    <a:pt x="4095" y="1660"/>
                  </a:moveTo>
                  <a:cubicBezTo>
                    <a:pt x="2761" y="1660"/>
                    <a:pt x="1675" y="2746"/>
                    <a:pt x="1675" y="4080"/>
                  </a:cubicBezTo>
                  <a:cubicBezTo>
                    <a:pt x="1675" y="5413"/>
                    <a:pt x="2761" y="6499"/>
                    <a:pt x="4095" y="6499"/>
                  </a:cubicBezTo>
                  <a:cubicBezTo>
                    <a:pt x="5429" y="6499"/>
                    <a:pt x="6514" y="5413"/>
                    <a:pt x="6514" y="4080"/>
                  </a:cubicBezTo>
                  <a:cubicBezTo>
                    <a:pt x="6499" y="2746"/>
                    <a:pt x="5429" y="1660"/>
                    <a:pt x="4095" y="1660"/>
                  </a:cubicBezTo>
                  <a:close/>
                  <a:moveTo>
                    <a:pt x="4095" y="1428"/>
                  </a:moveTo>
                  <a:cubicBezTo>
                    <a:pt x="5568" y="1428"/>
                    <a:pt x="6747" y="2606"/>
                    <a:pt x="6747" y="4080"/>
                  </a:cubicBezTo>
                  <a:cubicBezTo>
                    <a:pt x="6731" y="5538"/>
                    <a:pt x="5553" y="6732"/>
                    <a:pt x="4095" y="6732"/>
                  </a:cubicBezTo>
                  <a:cubicBezTo>
                    <a:pt x="2621" y="6732"/>
                    <a:pt x="1443" y="5553"/>
                    <a:pt x="1443" y="4080"/>
                  </a:cubicBezTo>
                  <a:cubicBezTo>
                    <a:pt x="1443" y="2606"/>
                    <a:pt x="2621" y="1428"/>
                    <a:pt x="4095" y="1428"/>
                  </a:cubicBezTo>
                  <a:close/>
                  <a:moveTo>
                    <a:pt x="4095" y="1"/>
                  </a:moveTo>
                  <a:cubicBezTo>
                    <a:pt x="1846" y="1"/>
                    <a:pt x="0" y="1831"/>
                    <a:pt x="0" y="4080"/>
                  </a:cubicBezTo>
                  <a:cubicBezTo>
                    <a:pt x="0" y="6329"/>
                    <a:pt x="1830" y="8174"/>
                    <a:pt x="4079" y="8174"/>
                  </a:cubicBezTo>
                  <a:cubicBezTo>
                    <a:pt x="6328" y="8174"/>
                    <a:pt x="8158" y="6344"/>
                    <a:pt x="8158" y="4095"/>
                  </a:cubicBezTo>
                  <a:cubicBezTo>
                    <a:pt x="8158" y="1831"/>
                    <a:pt x="6344" y="1"/>
                    <a:pt x="4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7875" y="2244675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93" y="0"/>
                  </a:moveTo>
                  <a:lnTo>
                    <a:pt x="0" y="931"/>
                  </a:lnTo>
                  <a:lnTo>
                    <a:pt x="931" y="931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799725" y="2256300"/>
              <a:ext cx="29875" cy="31050"/>
            </a:xfrm>
            <a:custGeom>
              <a:avLst/>
              <a:gdLst/>
              <a:ahLst/>
              <a:cxnLst/>
              <a:rect l="l" t="t" r="r" b="b"/>
              <a:pathLst>
                <a:path w="1195" h="1242" extrusionOk="0">
                  <a:moveTo>
                    <a:pt x="651" y="0"/>
                  </a:moveTo>
                  <a:lnTo>
                    <a:pt x="0" y="388"/>
                  </a:lnTo>
                  <a:lnTo>
                    <a:pt x="388" y="1241"/>
                  </a:lnTo>
                  <a:lnTo>
                    <a:pt x="1194" y="776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757825" y="2298175"/>
              <a:ext cx="30675" cy="29875"/>
            </a:xfrm>
            <a:custGeom>
              <a:avLst/>
              <a:gdLst/>
              <a:ahLst/>
              <a:cxnLst/>
              <a:rect l="l" t="t" r="r" b="b"/>
              <a:pathLst>
                <a:path w="1227" h="1195" extrusionOk="0">
                  <a:moveTo>
                    <a:pt x="373" y="0"/>
                  </a:moveTo>
                  <a:lnTo>
                    <a:pt x="1" y="652"/>
                  </a:lnTo>
                  <a:lnTo>
                    <a:pt x="761" y="1195"/>
                  </a:lnTo>
                  <a:lnTo>
                    <a:pt x="1226" y="388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745825" y="2356325"/>
              <a:ext cx="23275" cy="23300"/>
            </a:xfrm>
            <a:custGeom>
              <a:avLst/>
              <a:gdLst/>
              <a:ahLst/>
              <a:cxnLst/>
              <a:rect l="l" t="t" r="r" b="b"/>
              <a:pathLst>
                <a:path w="931" h="932" extrusionOk="0">
                  <a:moveTo>
                    <a:pt x="931" y="1"/>
                  </a:moveTo>
                  <a:lnTo>
                    <a:pt x="0" y="94"/>
                  </a:lnTo>
                  <a:lnTo>
                    <a:pt x="0" y="854"/>
                  </a:lnTo>
                  <a:lnTo>
                    <a:pt x="931" y="931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757450" y="2407900"/>
              <a:ext cx="31050" cy="29875"/>
            </a:xfrm>
            <a:custGeom>
              <a:avLst/>
              <a:gdLst/>
              <a:ahLst/>
              <a:cxnLst/>
              <a:rect l="l" t="t" r="r" b="b"/>
              <a:pathLst>
                <a:path w="1242" h="1195" extrusionOk="0">
                  <a:moveTo>
                    <a:pt x="760" y="1"/>
                  </a:moveTo>
                  <a:lnTo>
                    <a:pt x="0" y="543"/>
                  </a:lnTo>
                  <a:lnTo>
                    <a:pt x="373" y="1195"/>
                  </a:lnTo>
                  <a:lnTo>
                    <a:pt x="1241" y="823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3799325" y="2449400"/>
              <a:ext cx="29875" cy="30250"/>
            </a:xfrm>
            <a:custGeom>
              <a:avLst/>
              <a:gdLst/>
              <a:ahLst/>
              <a:cxnLst/>
              <a:rect l="l" t="t" r="r" b="b"/>
              <a:pathLst>
                <a:path w="1195" h="1210" extrusionOk="0">
                  <a:moveTo>
                    <a:pt x="388" y="0"/>
                  </a:moveTo>
                  <a:lnTo>
                    <a:pt x="0" y="853"/>
                  </a:lnTo>
                  <a:lnTo>
                    <a:pt x="652" y="1210"/>
                  </a:lnTo>
                  <a:lnTo>
                    <a:pt x="1195" y="465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3857475" y="2468775"/>
              <a:ext cx="23300" cy="23300"/>
            </a:xfrm>
            <a:custGeom>
              <a:avLst/>
              <a:gdLst/>
              <a:ahLst/>
              <a:cxnLst/>
              <a:rect l="l" t="t" r="r" b="b"/>
              <a:pathLst>
                <a:path w="932" h="932" extrusionOk="0">
                  <a:moveTo>
                    <a:pt x="1" y="1"/>
                  </a:moveTo>
                  <a:lnTo>
                    <a:pt x="94" y="931"/>
                  </a:lnTo>
                  <a:lnTo>
                    <a:pt x="823" y="931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3909050" y="2449400"/>
              <a:ext cx="29875" cy="31025"/>
            </a:xfrm>
            <a:custGeom>
              <a:avLst/>
              <a:gdLst/>
              <a:ahLst/>
              <a:cxnLst/>
              <a:rect l="l" t="t" r="r" b="b"/>
              <a:pathLst>
                <a:path w="1195" h="1241" extrusionOk="0">
                  <a:moveTo>
                    <a:pt x="807" y="0"/>
                  </a:moveTo>
                  <a:lnTo>
                    <a:pt x="1" y="465"/>
                  </a:lnTo>
                  <a:lnTo>
                    <a:pt x="544" y="1241"/>
                  </a:lnTo>
                  <a:lnTo>
                    <a:pt x="1195" y="85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3949775" y="2408675"/>
              <a:ext cx="31025" cy="29875"/>
            </a:xfrm>
            <a:custGeom>
              <a:avLst/>
              <a:gdLst/>
              <a:ahLst/>
              <a:cxnLst/>
              <a:rect l="l" t="t" r="r" b="b"/>
              <a:pathLst>
                <a:path w="1241" h="1195" extrusionOk="0">
                  <a:moveTo>
                    <a:pt x="466" y="1"/>
                  </a:moveTo>
                  <a:lnTo>
                    <a:pt x="0" y="807"/>
                  </a:lnTo>
                  <a:lnTo>
                    <a:pt x="853" y="1195"/>
                  </a:lnTo>
                  <a:lnTo>
                    <a:pt x="1241" y="543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969150" y="2356725"/>
              <a:ext cx="24075" cy="23675"/>
            </a:xfrm>
            <a:custGeom>
              <a:avLst/>
              <a:gdLst/>
              <a:ahLst/>
              <a:cxnLst/>
              <a:rect l="l" t="t" r="r" b="b"/>
              <a:pathLst>
                <a:path w="963" h="947" extrusionOk="0">
                  <a:moveTo>
                    <a:pt x="1" y="0"/>
                  </a:moveTo>
                  <a:lnTo>
                    <a:pt x="1" y="946"/>
                  </a:lnTo>
                  <a:lnTo>
                    <a:pt x="962" y="853"/>
                  </a:lnTo>
                  <a:lnTo>
                    <a:pt x="962" y="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950550" y="2298550"/>
              <a:ext cx="30250" cy="29900"/>
            </a:xfrm>
            <a:custGeom>
              <a:avLst/>
              <a:gdLst/>
              <a:ahLst/>
              <a:cxnLst/>
              <a:rect l="l" t="t" r="r" b="b"/>
              <a:pathLst>
                <a:path w="1210" h="1196" extrusionOk="0">
                  <a:moveTo>
                    <a:pt x="838" y="1"/>
                  </a:moveTo>
                  <a:lnTo>
                    <a:pt x="0" y="389"/>
                  </a:lnTo>
                  <a:lnTo>
                    <a:pt x="450" y="1195"/>
                  </a:lnTo>
                  <a:lnTo>
                    <a:pt x="1210" y="652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3909825" y="2256675"/>
              <a:ext cx="29500" cy="30675"/>
            </a:xfrm>
            <a:custGeom>
              <a:avLst/>
              <a:gdLst/>
              <a:ahLst/>
              <a:cxnLst/>
              <a:rect l="l" t="t" r="r" b="b"/>
              <a:pathLst>
                <a:path w="1180" h="1227" extrusionOk="0">
                  <a:moveTo>
                    <a:pt x="528" y="1"/>
                  </a:moveTo>
                  <a:lnTo>
                    <a:pt x="1" y="761"/>
                  </a:lnTo>
                  <a:lnTo>
                    <a:pt x="792" y="1226"/>
                  </a:lnTo>
                  <a:lnTo>
                    <a:pt x="1179" y="373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836550" y="2335000"/>
              <a:ext cx="65950" cy="66725"/>
            </a:xfrm>
            <a:custGeom>
              <a:avLst/>
              <a:gdLst/>
              <a:ahLst/>
              <a:cxnLst/>
              <a:rect l="l" t="t" r="r" b="b"/>
              <a:pathLst>
                <a:path w="2638" h="2669" extrusionOk="0">
                  <a:moveTo>
                    <a:pt x="1303" y="900"/>
                  </a:moveTo>
                  <a:cubicBezTo>
                    <a:pt x="1536" y="900"/>
                    <a:pt x="1737" y="1087"/>
                    <a:pt x="1737" y="1335"/>
                  </a:cubicBezTo>
                  <a:cubicBezTo>
                    <a:pt x="1737" y="1567"/>
                    <a:pt x="1567" y="1784"/>
                    <a:pt x="1319" y="1784"/>
                  </a:cubicBezTo>
                  <a:cubicBezTo>
                    <a:pt x="1086" y="1784"/>
                    <a:pt x="884" y="1583"/>
                    <a:pt x="869" y="1350"/>
                  </a:cubicBezTo>
                  <a:cubicBezTo>
                    <a:pt x="869" y="1118"/>
                    <a:pt x="1040" y="900"/>
                    <a:pt x="1303" y="900"/>
                  </a:cubicBezTo>
                  <a:close/>
                  <a:moveTo>
                    <a:pt x="1644" y="1"/>
                  </a:moveTo>
                  <a:lnTo>
                    <a:pt x="326" y="389"/>
                  </a:lnTo>
                  <a:lnTo>
                    <a:pt x="0" y="1722"/>
                  </a:lnTo>
                  <a:lnTo>
                    <a:pt x="993" y="2668"/>
                  </a:lnTo>
                  <a:lnTo>
                    <a:pt x="2296" y="2281"/>
                  </a:lnTo>
                  <a:lnTo>
                    <a:pt x="2637" y="947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4545725" y="2528075"/>
              <a:ext cx="120225" cy="118350"/>
            </a:xfrm>
            <a:custGeom>
              <a:avLst/>
              <a:gdLst/>
              <a:ahLst/>
              <a:cxnLst/>
              <a:rect l="l" t="t" r="r" b="b"/>
              <a:pathLst>
                <a:path w="4809" h="4734" extrusionOk="0">
                  <a:moveTo>
                    <a:pt x="2386" y="839"/>
                  </a:moveTo>
                  <a:cubicBezTo>
                    <a:pt x="3226" y="839"/>
                    <a:pt x="3909" y="1515"/>
                    <a:pt x="3955" y="2328"/>
                  </a:cubicBezTo>
                  <a:cubicBezTo>
                    <a:pt x="3986" y="3181"/>
                    <a:pt x="3304" y="3879"/>
                    <a:pt x="2451" y="3926"/>
                  </a:cubicBezTo>
                  <a:cubicBezTo>
                    <a:pt x="2441" y="3926"/>
                    <a:pt x="2432" y="3926"/>
                    <a:pt x="2422" y="3926"/>
                  </a:cubicBezTo>
                  <a:cubicBezTo>
                    <a:pt x="1582" y="3926"/>
                    <a:pt x="900" y="3249"/>
                    <a:pt x="869" y="2437"/>
                  </a:cubicBezTo>
                  <a:cubicBezTo>
                    <a:pt x="838" y="1584"/>
                    <a:pt x="1520" y="886"/>
                    <a:pt x="2358" y="839"/>
                  </a:cubicBezTo>
                  <a:cubicBezTo>
                    <a:pt x="2367" y="839"/>
                    <a:pt x="2377" y="839"/>
                    <a:pt x="2386" y="839"/>
                  </a:cubicBezTo>
                  <a:close/>
                  <a:moveTo>
                    <a:pt x="2401" y="1"/>
                  </a:moveTo>
                  <a:cubicBezTo>
                    <a:pt x="2381" y="1"/>
                    <a:pt x="2362" y="1"/>
                    <a:pt x="2342" y="2"/>
                  </a:cubicBezTo>
                  <a:cubicBezTo>
                    <a:pt x="1024" y="48"/>
                    <a:pt x="0" y="1134"/>
                    <a:pt x="31" y="2437"/>
                  </a:cubicBezTo>
                  <a:cubicBezTo>
                    <a:pt x="77" y="3696"/>
                    <a:pt x="1118" y="4734"/>
                    <a:pt x="2369" y="4734"/>
                  </a:cubicBezTo>
                  <a:cubicBezTo>
                    <a:pt x="2396" y="4734"/>
                    <a:pt x="2424" y="4733"/>
                    <a:pt x="2451" y="4732"/>
                  </a:cubicBezTo>
                  <a:cubicBezTo>
                    <a:pt x="3754" y="4701"/>
                    <a:pt x="4808" y="3615"/>
                    <a:pt x="4762" y="2313"/>
                  </a:cubicBezTo>
                  <a:cubicBezTo>
                    <a:pt x="4747" y="1014"/>
                    <a:pt x="3693" y="1"/>
                    <a:pt x="2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4593025" y="2514150"/>
              <a:ext cx="22900" cy="16700"/>
            </a:xfrm>
            <a:custGeom>
              <a:avLst/>
              <a:gdLst/>
              <a:ahLst/>
              <a:cxnLst/>
              <a:rect l="l" t="t" r="r" b="b"/>
              <a:pathLst>
                <a:path w="916" h="668" extrusionOk="0">
                  <a:moveTo>
                    <a:pt x="854" y="0"/>
                  </a:moveTo>
                  <a:lnTo>
                    <a:pt x="47" y="16"/>
                  </a:lnTo>
                  <a:lnTo>
                    <a:pt x="1" y="667"/>
                  </a:lnTo>
                  <a:lnTo>
                    <a:pt x="1" y="667"/>
                  </a:lnTo>
                  <a:lnTo>
                    <a:pt x="916" y="636"/>
                  </a:lnTo>
                  <a:lnTo>
                    <a:pt x="8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4546100" y="2528875"/>
              <a:ext cx="26800" cy="26400"/>
            </a:xfrm>
            <a:custGeom>
              <a:avLst/>
              <a:gdLst/>
              <a:ahLst/>
              <a:cxnLst/>
              <a:rect l="l" t="t" r="r" b="b"/>
              <a:pathLst>
                <a:path w="1072" h="1056" extrusionOk="0">
                  <a:moveTo>
                    <a:pt x="559" y="1"/>
                  </a:moveTo>
                  <a:lnTo>
                    <a:pt x="1" y="590"/>
                  </a:lnTo>
                  <a:lnTo>
                    <a:pt x="420" y="1055"/>
                  </a:lnTo>
                  <a:lnTo>
                    <a:pt x="1071" y="404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32150" y="2575800"/>
              <a:ext cx="16700" cy="22900"/>
            </a:xfrm>
            <a:custGeom>
              <a:avLst/>
              <a:gdLst/>
              <a:ahLst/>
              <a:cxnLst/>
              <a:rect l="l" t="t" r="r" b="b"/>
              <a:pathLst>
                <a:path w="668" h="916" extrusionOk="0">
                  <a:moveTo>
                    <a:pt x="652" y="0"/>
                  </a:moveTo>
                  <a:lnTo>
                    <a:pt x="1" y="78"/>
                  </a:lnTo>
                  <a:lnTo>
                    <a:pt x="32" y="884"/>
                  </a:lnTo>
                  <a:lnTo>
                    <a:pt x="668" y="915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46875" y="2618825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420" y="1"/>
                  </a:moveTo>
                  <a:lnTo>
                    <a:pt x="1" y="513"/>
                  </a:lnTo>
                  <a:lnTo>
                    <a:pt x="590" y="1071"/>
                  </a:lnTo>
                  <a:lnTo>
                    <a:pt x="1071" y="637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594200" y="2642475"/>
              <a:ext cx="22500" cy="17100"/>
            </a:xfrm>
            <a:custGeom>
              <a:avLst/>
              <a:gdLst/>
              <a:ahLst/>
              <a:cxnLst/>
              <a:rect l="l" t="t" r="r" b="b"/>
              <a:pathLst>
                <a:path w="900" h="684" extrusionOk="0">
                  <a:moveTo>
                    <a:pt x="900" y="1"/>
                  </a:moveTo>
                  <a:lnTo>
                    <a:pt x="0" y="47"/>
                  </a:lnTo>
                  <a:lnTo>
                    <a:pt x="47" y="683"/>
                  </a:lnTo>
                  <a:lnTo>
                    <a:pt x="869" y="668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637225" y="2618050"/>
              <a:ext cx="26775" cy="26400"/>
            </a:xfrm>
            <a:custGeom>
              <a:avLst/>
              <a:gdLst/>
              <a:ahLst/>
              <a:cxnLst/>
              <a:rect l="l" t="t" r="r" b="b"/>
              <a:pathLst>
                <a:path w="1071" h="1056" extrusionOk="0">
                  <a:moveTo>
                    <a:pt x="621" y="1"/>
                  </a:moveTo>
                  <a:lnTo>
                    <a:pt x="1" y="652"/>
                  </a:lnTo>
                  <a:lnTo>
                    <a:pt x="497" y="1055"/>
                  </a:lnTo>
                  <a:lnTo>
                    <a:pt x="1071" y="482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660875" y="2574625"/>
              <a:ext cx="17100" cy="22900"/>
            </a:xfrm>
            <a:custGeom>
              <a:avLst/>
              <a:gdLst/>
              <a:ahLst/>
              <a:cxnLst/>
              <a:rect l="l" t="t" r="r" b="b"/>
              <a:pathLst>
                <a:path w="684" h="916" extrusionOk="0">
                  <a:moveTo>
                    <a:pt x="1" y="1"/>
                  </a:moveTo>
                  <a:lnTo>
                    <a:pt x="16" y="916"/>
                  </a:lnTo>
                  <a:lnTo>
                    <a:pt x="683" y="854"/>
                  </a:lnTo>
                  <a:lnTo>
                    <a:pt x="637" y="4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636075" y="25277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496" y="0"/>
                  </a:moveTo>
                  <a:lnTo>
                    <a:pt x="0" y="450"/>
                  </a:lnTo>
                  <a:lnTo>
                    <a:pt x="667" y="1070"/>
                  </a:lnTo>
                  <a:lnTo>
                    <a:pt x="1070" y="558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3951325" y="2164750"/>
              <a:ext cx="120600" cy="118750"/>
            </a:xfrm>
            <a:custGeom>
              <a:avLst/>
              <a:gdLst/>
              <a:ahLst/>
              <a:cxnLst/>
              <a:rect l="l" t="t" r="r" b="b"/>
              <a:pathLst>
                <a:path w="4824" h="4750" extrusionOk="0">
                  <a:moveTo>
                    <a:pt x="2441" y="837"/>
                  </a:moveTo>
                  <a:cubicBezTo>
                    <a:pt x="3270" y="837"/>
                    <a:pt x="3910" y="1503"/>
                    <a:pt x="3955" y="2329"/>
                  </a:cubicBezTo>
                  <a:cubicBezTo>
                    <a:pt x="3971" y="3182"/>
                    <a:pt x="3319" y="3880"/>
                    <a:pt x="2466" y="3911"/>
                  </a:cubicBezTo>
                  <a:cubicBezTo>
                    <a:pt x="2447" y="3911"/>
                    <a:pt x="2428" y="3912"/>
                    <a:pt x="2409" y="3912"/>
                  </a:cubicBezTo>
                  <a:cubicBezTo>
                    <a:pt x="1582" y="3912"/>
                    <a:pt x="914" y="3256"/>
                    <a:pt x="869" y="2422"/>
                  </a:cubicBezTo>
                  <a:cubicBezTo>
                    <a:pt x="853" y="1569"/>
                    <a:pt x="1505" y="871"/>
                    <a:pt x="2358" y="840"/>
                  </a:cubicBezTo>
                  <a:cubicBezTo>
                    <a:pt x="2386" y="838"/>
                    <a:pt x="2414" y="837"/>
                    <a:pt x="2441" y="837"/>
                  </a:cubicBezTo>
                  <a:close/>
                  <a:moveTo>
                    <a:pt x="2427" y="1"/>
                  </a:moveTo>
                  <a:cubicBezTo>
                    <a:pt x="2399" y="1"/>
                    <a:pt x="2371" y="1"/>
                    <a:pt x="2342" y="2"/>
                  </a:cubicBezTo>
                  <a:cubicBezTo>
                    <a:pt x="1024" y="33"/>
                    <a:pt x="0" y="1119"/>
                    <a:pt x="47" y="2437"/>
                  </a:cubicBezTo>
                  <a:cubicBezTo>
                    <a:pt x="77" y="3727"/>
                    <a:pt x="1117" y="4750"/>
                    <a:pt x="2397" y="4750"/>
                  </a:cubicBezTo>
                  <a:cubicBezTo>
                    <a:pt x="2425" y="4750"/>
                    <a:pt x="2453" y="4749"/>
                    <a:pt x="2482" y="4748"/>
                  </a:cubicBezTo>
                  <a:cubicBezTo>
                    <a:pt x="3800" y="4717"/>
                    <a:pt x="4824" y="3631"/>
                    <a:pt x="4793" y="2313"/>
                  </a:cubicBezTo>
                  <a:cubicBezTo>
                    <a:pt x="4747" y="1023"/>
                    <a:pt x="3707" y="1"/>
                    <a:pt x="2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3999000" y="2150825"/>
              <a:ext cx="22525" cy="16325"/>
            </a:xfrm>
            <a:custGeom>
              <a:avLst/>
              <a:gdLst/>
              <a:ahLst/>
              <a:cxnLst/>
              <a:rect l="l" t="t" r="r" b="b"/>
              <a:pathLst>
                <a:path w="901" h="653" extrusionOk="0">
                  <a:moveTo>
                    <a:pt x="823" y="1"/>
                  </a:moveTo>
                  <a:lnTo>
                    <a:pt x="32" y="16"/>
                  </a:lnTo>
                  <a:lnTo>
                    <a:pt x="1" y="652"/>
                  </a:lnTo>
                  <a:lnTo>
                    <a:pt x="900" y="637"/>
                  </a:lnTo>
                  <a:lnTo>
                    <a:pt x="8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3951700" y="2165175"/>
              <a:ext cx="26775" cy="27175"/>
            </a:xfrm>
            <a:custGeom>
              <a:avLst/>
              <a:gdLst/>
              <a:ahLst/>
              <a:cxnLst/>
              <a:rect l="l" t="t" r="r" b="b"/>
              <a:pathLst>
                <a:path w="1071" h="1087" extrusionOk="0">
                  <a:moveTo>
                    <a:pt x="575" y="1"/>
                  </a:moveTo>
                  <a:lnTo>
                    <a:pt x="1" y="606"/>
                  </a:lnTo>
                  <a:lnTo>
                    <a:pt x="435" y="1086"/>
                  </a:lnTo>
                  <a:lnTo>
                    <a:pt x="1071" y="404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3937750" y="2212100"/>
              <a:ext cx="17075" cy="22900"/>
            </a:xfrm>
            <a:custGeom>
              <a:avLst/>
              <a:gdLst/>
              <a:ahLst/>
              <a:cxnLst/>
              <a:rect l="l" t="t" r="r" b="b"/>
              <a:pathLst>
                <a:path w="683" h="916" extrusionOk="0">
                  <a:moveTo>
                    <a:pt x="667" y="0"/>
                  </a:moveTo>
                  <a:lnTo>
                    <a:pt x="0" y="78"/>
                  </a:lnTo>
                  <a:lnTo>
                    <a:pt x="16" y="900"/>
                  </a:lnTo>
                  <a:lnTo>
                    <a:pt x="683" y="91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3952875" y="2255900"/>
              <a:ext cx="26775" cy="26025"/>
            </a:xfrm>
            <a:custGeom>
              <a:avLst/>
              <a:gdLst/>
              <a:ahLst/>
              <a:cxnLst/>
              <a:rect l="l" t="t" r="r" b="b"/>
              <a:pathLst>
                <a:path w="1071" h="1041" extrusionOk="0">
                  <a:moveTo>
                    <a:pt x="404" y="1"/>
                  </a:moveTo>
                  <a:lnTo>
                    <a:pt x="0" y="497"/>
                  </a:lnTo>
                  <a:lnTo>
                    <a:pt x="574" y="1040"/>
                  </a:lnTo>
                  <a:lnTo>
                    <a:pt x="1070" y="621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3999775" y="2279175"/>
              <a:ext cx="22900" cy="17075"/>
            </a:xfrm>
            <a:custGeom>
              <a:avLst/>
              <a:gdLst/>
              <a:ahLst/>
              <a:cxnLst/>
              <a:rect l="l" t="t" r="r" b="b"/>
              <a:pathLst>
                <a:path w="916" h="683" extrusionOk="0">
                  <a:moveTo>
                    <a:pt x="916" y="0"/>
                  </a:moveTo>
                  <a:lnTo>
                    <a:pt x="1" y="31"/>
                  </a:lnTo>
                  <a:lnTo>
                    <a:pt x="63" y="683"/>
                  </a:lnTo>
                  <a:lnTo>
                    <a:pt x="869" y="652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4042825" y="2254350"/>
              <a:ext cx="26775" cy="27175"/>
            </a:xfrm>
            <a:custGeom>
              <a:avLst/>
              <a:gdLst/>
              <a:ahLst/>
              <a:cxnLst/>
              <a:rect l="l" t="t" r="r" b="b"/>
              <a:pathLst>
                <a:path w="1071" h="1087" extrusionOk="0">
                  <a:moveTo>
                    <a:pt x="621" y="1"/>
                  </a:moveTo>
                  <a:lnTo>
                    <a:pt x="1" y="668"/>
                  </a:lnTo>
                  <a:lnTo>
                    <a:pt x="512" y="1087"/>
                  </a:lnTo>
                  <a:lnTo>
                    <a:pt x="1071" y="482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4066875" y="2211325"/>
              <a:ext cx="16300" cy="23275"/>
            </a:xfrm>
            <a:custGeom>
              <a:avLst/>
              <a:gdLst/>
              <a:ahLst/>
              <a:cxnLst/>
              <a:rect l="l" t="t" r="r" b="b"/>
              <a:pathLst>
                <a:path w="652" h="931" extrusionOk="0">
                  <a:moveTo>
                    <a:pt x="0" y="0"/>
                  </a:moveTo>
                  <a:lnTo>
                    <a:pt x="16" y="931"/>
                  </a:lnTo>
                  <a:lnTo>
                    <a:pt x="652" y="853"/>
                  </a:lnTo>
                  <a:lnTo>
                    <a:pt x="636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4042050" y="2164400"/>
              <a:ext cx="26400" cy="26400"/>
            </a:xfrm>
            <a:custGeom>
              <a:avLst/>
              <a:gdLst/>
              <a:ahLst/>
              <a:cxnLst/>
              <a:rect l="l" t="t" r="r" b="b"/>
              <a:pathLst>
                <a:path w="1056" h="1056" extrusionOk="0">
                  <a:moveTo>
                    <a:pt x="481" y="1"/>
                  </a:moveTo>
                  <a:lnTo>
                    <a:pt x="0" y="435"/>
                  </a:lnTo>
                  <a:lnTo>
                    <a:pt x="652" y="1055"/>
                  </a:lnTo>
                  <a:lnTo>
                    <a:pt x="1055" y="559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740000" y="3118625"/>
              <a:ext cx="943775" cy="2350"/>
            </a:xfrm>
            <a:custGeom>
              <a:avLst/>
              <a:gdLst/>
              <a:ahLst/>
              <a:cxnLst/>
              <a:rect l="l" t="t" r="r" b="b"/>
              <a:pathLst>
                <a:path w="37751" h="94" extrusionOk="0">
                  <a:moveTo>
                    <a:pt x="18860" y="1"/>
                  </a:moveTo>
                  <a:lnTo>
                    <a:pt x="9446" y="16"/>
                  </a:lnTo>
                  <a:lnTo>
                    <a:pt x="4715" y="16"/>
                  </a:lnTo>
                  <a:lnTo>
                    <a:pt x="1" y="32"/>
                  </a:lnTo>
                  <a:lnTo>
                    <a:pt x="4715" y="63"/>
                  </a:lnTo>
                  <a:lnTo>
                    <a:pt x="9446" y="78"/>
                  </a:lnTo>
                  <a:lnTo>
                    <a:pt x="18860" y="94"/>
                  </a:lnTo>
                  <a:lnTo>
                    <a:pt x="28306" y="78"/>
                  </a:lnTo>
                  <a:lnTo>
                    <a:pt x="33020" y="63"/>
                  </a:lnTo>
                  <a:lnTo>
                    <a:pt x="37751" y="32"/>
                  </a:lnTo>
                  <a:lnTo>
                    <a:pt x="33020" y="16"/>
                  </a:lnTo>
                  <a:lnTo>
                    <a:pt x="283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4061425" y="2410225"/>
              <a:ext cx="208250" cy="451350"/>
            </a:xfrm>
            <a:custGeom>
              <a:avLst/>
              <a:gdLst/>
              <a:ahLst/>
              <a:cxnLst/>
              <a:rect l="l" t="t" r="r" b="b"/>
              <a:pathLst>
                <a:path w="8330" h="18054" extrusionOk="0">
                  <a:moveTo>
                    <a:pt x="1909" y="1"/>
                  </a:moveTo>
                  <a:cubicBezTo>
                    <a:pt x="1195" y="218"/>
                    <a:pt x="637" y="745"/>
                    <a:pt x="389" y="1443"/>
                  </a:cubicBezTo>
                  <a:cubicBezTo>
                    <a:pt x="1" y="2405"/>
                    <a:pt x="156" y="3645"/>
                    <a:pt x="792" y="4654"/>
                  </a:cubicBezTo>
                  <a:cubicBezTo>
                    <a:pt x="1412" y="5631"/>
                    <a:pt x="2420" y="6546"/>
                    <a:pt x="3506" y="7507"/>
                  </a:cubicBezTo>
                  <a:cubicBezTo>
                    <a:pt x="4359" y="8267"/>
                    <a:pt x="5228" y="9058"/>
                    <a:pt x="5895" y="9880"/>
                  </a:cubicBezTo>
                  <a:cubicBezTo>
                    <a:pt x="8221" y="12765"/>
                    <a:pt x="7725" y="16860"/>
                    <a:pt x="7290" y="18023"/>
                  </a:cubicBezTo>
                  <a:lnTo>
                    <a:pt x="7384" y="18054"/>
                  </a:lnTo>
                  <a:cubicBezTo>
                    <a:pt x="7833" y="16875"/>
                    <a:pt x="8330" y="12750"/>
                    <a:pt x="5972" y="9818"/>
                  </a:cubicBezTo>
                  <a:cubicBezTo>
                    <a:pt x="5290" y="9012"/>
                    <a:pt x="4421" y="8205"/>
                    <a:pt x="3568" y="7461"/>
                  </a:cubicBezTo>
                  <a:cubicBezTo>
                    <a:pt x="2483" y="6484"/>
                    <a:pt x="1474" y="5584"/>
                    <a:pt x="870" y="4623"/>
                  </a:cubicBezTo>
                  <a:cubicBezTo>
                    <a:pt x="249" y="3630"/>
                    <a:pt x="94" y="2436"/>
                    <a:pt x="466" y="1474"/>
                  </a:cubicBezTo>
                  <a:cubicBezTo>
                    <a:pt x="714" y="807"/>
                    <a:pt x="1257" y="295"/>
                    <a:pt x="1940" y="109"/>
                  </a:cubicBezTo>
                  <a:lnTo>
                    <a:pt x="19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071900" y="2419150"/>
              <a:ext cx="182275" cy="417225"/>
            </a:xfrm>
            <a:custGeom>
              <a:avLst/>
              <a:gdLst/>
              <a:ahLst/>
              <a:cxnLst/>
              <a:rect l="l" t="t" r="r" b="b"/>
              <a:pathLst>
                <a:path w="7291" h="16689" extrusionOk="0">
                  <a:moveTo>
                    <a:pt x="1505" y="0"/>
                  </a:moveTo>
                  <a:cubicBezTo>
                    <a:pt x="1505" y="0"/>
                    <a:pt x="1" y="915"/>
                    <a:pt x="388" y="3257"/>
                  </a:cubicBezTo>
                  <a:cubicBezTo>
                    <a:pt x="699" y="5212"/>
                    <a:pt x="2792" y="7274"/>
                    <a:pt x="4328" y="8763"/>
                  </a:cubicBezTo>
                  <a:lnTo>
                    <a:pt x="5150" y="9585"/>
                  </a:lnTo>
                  <a:cubicBezTo>
                    <a:pt x="7011" y="11493"/>
                    <a:pt x="7182" y="14859"/>
                    <a:pt x="7120" y="16689"/>
                  </a:cubicBezTo>
                  <a:lnTo>
                    <a:pt x="7213" y="16689"/>
                  </a:lnTo>
                  <a:cubicBezTo>
                    <a:pt x="7290" y="14859"/>
                    <a:pt x="7120" y="11462"/>
                    <a:pt x="5196" y="9523"/>
                  </a:cubicBezTo>
                  <a:cubicBezTo>
                    <a:pt x="4964" y="9275"/>
                    <a:pt x="4685" y="8996"/>
                    <a:pt x="4390" y="8701"/>
                  </a:cubicBezTo>
                  <a:cubicBezTo>
                    <a:pt x="2870" y="7212"/>
                    <a:pt x="807" y="5181"/>
                    <a:pt x="466" y="3242"/>
                  </a:cubicBezTo>
                  <a:cubicBezTo>
                    <a:pt x="109" y="978"/>
                    <a:pt x="1521" y="78"/>
                    <a:pt x="1536" y="78"/>
                  </a:cubicBezTo>
                  <a:lnTo>
                    <a:pt x="1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930375" y="2778575"/>
              <a:ext cx="123325" cy="264075"/>
            </a:xfrm>
            <a:custGeom>
              <a:avLst/>
              <a:gdLst/>
              <a:ahLst/>
              <a:cxnLst/>
              <a:rect l="l" t="t" r="r" b="b"/>
              <a:pathLst>
                <a:path w="4933" h="10563" extrusionOk="0">
                  <a:moveTo>
                    <a:pt x="4917" y="1"/>
                  </a:moveTo>
                  <a:cubicBezTo>
                    <a:pt x="3258" y="171"/>
                    <a:pt x="1986" y="699"/>
                    <a:pt x="1133" y="1598"/>
                  </a:cubicBezTo>
                  <a:cubicBezTo>
                    <a:pt x="419" y="2374"/>
                    <a:pt x="1" y="3382"/>
                    <a:pt x="32" y="4452"/>
                  </a:cubicBezTo>
                  <a:cubicBezTo>
                    <a:pt x="32" y="6406"/>
                    <a:pt x="1443" y="10377"/>
                    <a:pt x="1505" y="10563"/>
                  </a:cubicBezTo>
                  <a:lnTo>
                    <a:pt x="1676" y="10516"/>
                  </a:lnTo>
                  <a:cubicBezTo>
                    <a:pt x="1676" y="10470"/>
                    <a:pt x="218" y="6391"/>
                    <a:pt x="218" y="4468"/>
                  </a:cubicBezTo>
                  <a:cubicBezTo>
                    <a:pt x="218" y="3568"/>
                    <a:pt x="544" y="637"/>
                    <a:pt x="4933" y="202"/>
                  </a:cubicBezTo>
                  <a:lnTo>
                    <a:pt x="49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935800" y="2791000"/>
              <a:ext cx="118300" cy="256700"/>
            </a:xfrm>
            <a:custGeom>
              <a:avLst/>
              <a:gdLst/>
              <a:ahLst/>
              <a:cxnLst/>
              <a:rect l="l" t="t" r="r" b="b"/>
              <a:pathLst>
                <a:path w="4732" h="10268" extrusionOk="0">
                  <a:moveTo>
                    <a:pt x="4700" y="0"/>
                  </a:moveTo>
                  <a:cubicBezTo>
                    <a:pt x="1924" y="496"/>
                    <a:pt x="544" y="1722"/>
                    <a:pt x="249" y="3986"/>
                  </a:cubicBezTo>
                  <a:cubicBezTo>
                    <a:pt x="1" y="5925"/>
                    <a:pt x="652" y="10097"/>
                    <a:pt x="699" y="10267"/>
                  </a:cubicBezTo>
                  <a:lnTo>
                    <a:pt x="900" y="10236"/>
                  </a:lnTo>
                  <a:cubicBezTo>
                    <a:pt x="900" y="10190"/>
                    <a:pt x="202" y="5925"/>
                    <a:pt x="451" y="4017"/>
                  </a:cubicBezTo>
                  <a:cubicBezTo>
                    <a:pt x="714" y="1815"/>
                    <a:pt x="2017" y="683"/>
                    <a:pt x="4731" y="186"/>
                  </a:cubicBezTo>
                  <a:lnTo>
                    <a:pt x="470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4379775" y="2848225"/>
              <a:ext cx="140775" cy="195200"/>
            </a:xfrm>
            <a:custGeom>
              <a:avLst/>
              <a:gdLst/>
              <a:ahLst/>
              <a:cxnLst/>
              <a:rect l="l" t="t" r="r" b="b"/>
              <a:pathLst>
                <a:path w="5631" h="7808" extrusionOk="0">
                  <a:moveTo>
                    <a:pt x="373" y="1"/>
                  </a:moveTo>
                  <a:cubicBezTo>
                    <a:pt x="252" y="1"/>
                    <a:pt x="128" y="3"/>
                    <a:pt x="0" y="7"/>
                  </a:cubicBezTo>
                  <a:lnTo>
                    <a:pt x="0" y="208"/>
                  </a:lnTo>
                  <a:cubicBezTo>
                    <a:pt x="116" y="205"/>
                    <a:pt x="229" y="203"/>
                    <a:pt x="340" y="203"/>
                  </a:cubicBezTo>
                  <a:cubicBezTo>
                    <a:pt x="3979" y="203"/>
                    <a:pt x="4860" y="1900"/>
                    <a:pt x="5041" y="2953"/>
                  </a:cubicBezTo>
                  <a:cubicBezTo>
                    <a:pt x="5444" y="5140"/>
                    <a:pt x="4110" y="7684"/>
                    <a:pt x="4095" y="7715"/>
                  </a:cubicBezTo>
                  <a:lnTo>
                    <a:pt x="4250" y="7808"/>
                  </a:lnTo>
                  <a:cubicBezTo>
                    <a:pt x="4312" y="7715"/>
                    <a:pt x="5630" y="5171"/>
                    <a:pt x="5212" y="2922"/>
                  </a:cubicBezTo>
                  <a:cubicBezTo>
                    <a:pt x="5016" y="1811"/>
                    <a:pt x="4108" y="1"/>
                    <a:pt x="3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4380150" y="2858850"/>
              <a:ext cx="129550" cy="194675"/>
            </a:xfrm>
            <a:custGeom>
              <a:avLst/>
              <a:gdLst/>
              <a:ahLst/>
              <a:cxnLst/>
              <a:rect l="l" t="t" r="r" b="b"/>
              <a:pathLst>
                <a:path w="5182" h="7787" extrusionOk="0">
                  <a:moveTo>
                    <a:pt x="1" y="0"/>
                  </a:moveTo>
                  <a:lnTo>
                    <a:pt x="1" y="186"/>
                  </a:lnTo>
                  <a:cubicBezTo>
                    <a:pt x="2762" y="264"/>
                    <a:pt x="4111" y="1008"/>
                    <a:pt x="4576" y="2652"/>
                  </a:cubicBezTo>
                  <a:cubicBezTo>
                    <a:pt x="4964" y="4079"/>
                    <a:pt x="4468" y="7724"/>
                    <a:pt x="4468" y="7771"/>
                  </a:cubicBezTo>
                  <a:lnTo>
                    <a:pt x="4654" y="7786"/>
                  </a:lnTo>
                  <a:cubicBezTo>
                    <a:pt x="4685" y="7631"/>
                    <a:pt x="5181" y="4064"/>
                    <a:pt x="4762" y="2590"/>
                  </a:cubicBezTo>
                  <a:cubicBezTo>
                    <a:pt x="4266" y="869"/>
                    <a:pt x="2839" y="9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4071125" y="2331125"/>
              <a:ext cx="190800" cy="126175"/>
            </a:xfrm>
            <a:custGeom>
              <a:avLst/>
              <a:gdLst/>
              <a:ahLst/>
              <a:cxnLst/>
              <a:rect l="l" t="t" r="r" b="b"/>
              <a:pathLst>
                <a:path w="7632" h="5047" extrusionOk="0">
                  <a:moveTo>
                    <a:pt x="6623" y="1"/>
                  </a:moveTo>
                  <a:lnTo>
                    <a:pt x="1086" y="2296"/>
                  </a:lnTo>
                  <a:cubicBezTo>
                    <a:pt x="342" y="2591"/>
                    <a:pt x="1" y="3428"/>
                    <a:pt x="280" y="4157"/>
                  </a:cubicBezTo>
                  <a:cubicBezTo>
                    <a:pt x="280" y="4188"/>
                    <a:pt x="311" y="4204"/>
                    <a:pt x="311" y="4219"/>
                  </a:cubicBezTo>
                  <a:cubicBezTo>
                    <a:pt x="549" y="4741"/>
                    <a:pt x="1068" y="5047"/>
                    <a:pt x="1603" y="5047"/>
                  </a:cubicBezTo>
                  <a:cubicBezTo>
                    <a:pt x="1800" y="5047"/>
                    <a:pt x="2000" y="5005"/>
                    <a:pt x="2188" y="4917"/>
                  </a:cubicBezTo>
                  <a:cubicBezTo>
                    <a:pt x="2203" y="4902"/>
                    <a:pt x="2234" y="4902"/>
                    <a:pt x="2250" y="4886"/>
                  </a:cubicBezTo>
                  <a:lnTo>
                    <a:pt x="7631" y="2188"/>
                  </a:lnTo>
                  <a:lnTo>
                    <a:pt x="662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4448025" y="2349350"/>
              <a:ext cx="41500" cy="25625"/>
            </a:xfrm>
            <a:custGeom>
              <a:avLst/>
              <a:gdLst/>
              <a:ahLst/>
              <a:cxnLst/>
              <a:rect l="l" t="t" r="r" b="b"/>
              <a:pathLst>
                <a:path w="1660" h="1025" extrusionOk="0">
                  <a:moveTo>
                    <a:pt x="1380" y="1"/>
                  </a:moveTo>
                  <a:lnTo>
                    <a:pt x="140" y="1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1660" y="900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4362700" y="2342000"/>
              <a:ext cx="88825" cy="32200"/>
            </a:xfrm>
            <a:custGeom>
              <a:avLst/>
              <a:gdLst/>
              <a:ahLst/>
              <a:cxnLst/>
              <a:rect l="l" t="t" r="r" b="b"/>
              <a:pathLst>
                <a:path w="3553" h="1288" extrusionOk="0">
                  <a:moveTo>
                    <a:pt x="2451" y="0"/>
                  </a:moveTo>
                  <a:lnTo>
                    <a:pt x="1" y="760"/>
                  </a:lnTo>
                  <a:lnTo>
                    <a:pt x="3149" y="1287"/>
                  </a:lnTo>
                  <a:lnTo>
                    <a:pt x="3553" y="310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4482525" y="2340825"/>
              <a:ext cx="39175" cy="29500"/>
            </a:xfrm>
            <a:custGeom>
              <a:avLst/>
              <a:gdLst/>
              <a:ahLst/>
              <a:cxnLst/>
              <a:rect l="l" t="t" r="r" b="b"/>
              <a:pathLst>
                <a:path w="1567" h="1180" extrusionOk="0">
                  <a:moveTo>
                    <a:pt x="1288" y="0"/>
                  </a:moveTo>
                  <a:lnTo>
                    <a:pt x="0" y="342"/>
                  </a:lnTo>
                  <a:lnTo>
                    <a:pt x="466" y="1179"/>
                  </a:lnTo>
                  <a:lnTo>
                    <a:pt x="1567" y="419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4441800" y="2349750"/>
              <a:ext cx="9725" cy="24050"/>
            </a:xfrm>
            <a:custGeom>
              <a:avLst/>
              <a:gdLst/>
              <a:ahLst/>
              <a:cxnLst/>
              <a:rect l="l" t="t" r="r" b="b"/>
              <a:pathLst>
                <a:path w="389" h="962" extrusionOk="0">
                  <a:moveTo>
                    <a:pt x="389" y="0"/>
                  </a:moveTo>
                  <a:lnTo>
                    <a:pt x="1" y="931"/>
                  </a:lnTo>
                  <a:lnTo>
                    <a:pt x="249" y="962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4482525" y="2349350"/>
              <a:ext cx="11275" cy="20975"/>
            </a:xfrm>
            <a:custGeom>
              <a:avLst/>
              <a:gdLst/>
              <a:ahLst/>
              <a:cxnLst/>
              <a:rect l="l" t="t" r="r" b="b"/>
              <a:pathLst>
                <a:path w="451" h="839" extrusionOk="0">
                  <a:moveTo>
                    <a:pt x="0" y="1"/>
                  </a:moveTo>
                  <a:lnTo>
                    <a:pt x="249" y="838"/>
                  </a:lnTo>
                  <a:lnTo>
                    <a:pt x="450" y="7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4427850" y="2357500"/>
              <a:ext cx="13200" cy="11575"/>
            </a:xfrm>
            <a:custGeom>
              <a:avLst/>
              <a:gdLst/>
              <a:ahLst/>
              <a:cxnLst/>
              <a:rect l="l" t="t" r="r" b="b"/>
              <a:pathLst>
                <a:path w="528" h="463" extrusionOk="0">
                  <a:moveTo>
                    <a:pt x="287" y="51"/>
                  </a:moveTo>
                  <a:cubicBezTo>
                    <a:pt x="354" y="51"/>
                    <a:pt x="415" y="86"/>
                    <a:pt x="450" y="155"/>
                  </a:cubicBezTo>
                  <a:cubicBezTo>
                    <a:pt x="481" y="233"/>
                    <a:pt x="450" y="342"/>
                    <a:pt x="373" y="373"/>
                  </a:cubicBezTo>
                  <a:cubicBezTo>
                    <a:pt x="351" y="385"/>
                    <a:pt x="327" y="391"/>
                    <a:pt x="301" y="391"/>
                  </a:cubicBezTo>
                  <a:cubicBezTo>
                    <a:pt x="234" y="391"/>
                    <a:pt x="163" y="351"/>
                    <a:pt x="140" y="295"/>
                  </a:cubicBezTo>
                  <a:cubicBezTo>
                    <a:pt x="94" y="218"/>
                    <a:pt x="140" y="109"/>
                    <a:pt x="218" y="62"/>
                  </a:cubicBezTo>
                  <a:cubicBezTo>
                    <a:pt x="241" y="55"/>
                    <a:pt x="264" y="51"/>
                    <a:pt x="287" y="51"/>
                  </a:cubicBezTo>
                  <a:close/>
                  <a:moveTo>
                    <a:pt x="271" y="0"/>
                  </a:moveTo>
                  <a:cubicBezTo>
                    <a:pt x="231" y="0"/>
                    <a:pt x="192" y="11"/>
                    <a:pt x="156" y="31"/>
                  </a:cubicBezTo>
                  <a:cubicBezTo>
                    <a:pt x="32" y="78"/>
                    <a:pt x="1" y="218"/>
                    <a:pt x="63" y="342"/>
                  </a:cubicBezTo>
                  <a:cubicBezTo>
                    <a:pt x="95" y="417"/>
                    <a:pt x="172" y="462"/>
                    <a:pt x="258" y="462"/>
                  </a:cubicBezTo>
                  <a:cubicBezTo>
                    <a:pt x="295" y="462"/>
                    <a:pt x="335" y="454"/>
                    <a:pt x="373" y="435"/>
                  </a:cubicBezTo>
                  <a:cubicBezTo>
                    <a:pt x="466" y="388"/>
                    <a:pt x="528" y="264"/>
                    <a:pt x="481" y="140"/>
                  </a:cubicBezTo>
                  <a:cubicBezTo>
                    <a:pt x="466" y="140"/>
                    <a:pt x="466" y="124"/>
                    <a:pt x="466" y="124"/>
                  </a:cubicBezTo>
                  <a:cubicBezTo>
                    <a:pt x="424" y="42"/>
                    <a:pt x="349" y="0"/>
                    <a:pt x="2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4470500" y="2360000"/>
              <a:ext cx="13125" cy="11775"/>
            </a:xfrm>
            <a:custGeom>
              <a:avLst/>
              <a:gdLst/>
              <a:ahLst/>
              <a:cxnLst/>
              <a:rect l="l" t="t" r="r" b="b"/>
              <a:pathLst>
                <a:path w="525" h="471" extrusionOk="0">
                  <a:moveTo>
                    <a:pt x="379" y="33"/>
                  </a:moveTo>
                  <a:cubicBezTo>
                    <a:pt x="413" y="51"/>
                    <a:pt x="443" y="74"/>
                    <a:pt x="466" y="102"/>
                  </a:cubicBezTo>
                  <a:lnTo>
                    <a:pt x="481" y="118"/>
                  </a:lnTo>
                  <a:cubicBezTo>
                    <a:pt x="504" y="163"/>
                    <a:pt x="512" y="208"/>
                    <a:pt x="509" y="250"/>
                  </a:cubicBezTo>
                  <a:lnTo>
                    <a:pt x="509" y="250"/>
                  </a:lnTo>
                  <a:cubicBezTo>
                    <a:pt x="525" y="207"/>
                    <a:pt x="522" y="160"/>
                    <a:pt x="497" y="118"/>
                  </a:cubicBezTo>
                  <a:cubicBezTo>
                    <a:pt x="479" y="73"/>
                    <a:pt x="431" y="44"/>
                    <a:pt x="379" y="33"/>
                  </a:cubicBezTo>
                  <a:close/>
                  <a:moveTo>
                    <a:pt x="251" y="1"/>
                  </a:moveTo>
                  <a:cubicBezTo>
                    <a:pt x="207" y="1"/>
                    <a:pt x="163" y="13"/>
                    <a:pt x="125" y="40"/>
                  </a:cubicBezTo>
                  <a:cubicBezTo>
                    <a:pt x="32" y="118"/>
                    <a:pt x="1" y="273"/>
                    <a:pt x="78" y="366"/>
                  </a:cubicBezTo>
                  <a:cubicBezTo>
                    <a:pt x="126" y="433"/>
                    <a:pt x="205" y="471"/>
                    <a:pt x="279" y="471"/>
                  </a:cubicBezTo>
                  <a:cubicBezTo>
                    <a:pt x="325" y="471"/>
                    <a:pt x="369" y="457"/>
                    <a:pt x="404" y="428"/>
                  </a:cubicBezTo>
                  <a:cubicBezTo>
                    <a:pt x="463" y="388"/>
                    <a:pt x="503" y="324"/>
                    <a:pt x="509" y="250"/>
                  </a:cubicBezTo>
                  <a:lnTo>
                    <a:pt x="509" y="250"/>
                  </a:lnTo>
                  <a:cubicBezTo>
                    <a:pt x="496" y="287"/>
                    <a:pt x="470" y="322"/>
                    <a:pt x="435" y="350"/>
                  </a:cubicBezTo>
                  <a:cubicBezTo>
                    <a:pt x="402" y="376"/>
                    <a:pt x="365" y="388"/>
                    <a:pt x="327" y="388"/>
                  </a:cubicBezTo>
                  <a:cubicBezTo>
                    <a:pt x="275" y="388"/>
                    <a:pt x="223" y="364"/>
                    <a:pt x="187" y="319"/>
                  </a:cubicBezTo>
                  <a:cubicBezTo>
                    <a:pt x="140" y="242"/>
                    <a:pt x="156" y="118"/>
                    <a:pt x="233" y="55"/>
                  </a:cubicBezTo>
                  <a:lnTo>
                    <a:pt x="264" y="40"/>
                  </a:lnTo>
                  <a:cubicBezTo>
                    <a:pt x="284" y="32"/>
                    <a:pt x="307" y="28"/>
                    <a:pt x="331" y="28"/>
                  </a:cubicBezTo>
                  <a:cubicBezTo>
                    <a:pt x="347" y="28"/>
                    <a:pt x="363" y="30"/>
                    <a:pt x="379" y="33"/>
                  </a:cubicBezTo>
                  <a:lnTo>
                    <a:pt x="379" y="33"/>
                  </a:lnTo>
                  <a:cubicBezTo>
                    <a:pt x="339" y="13"/>
                    <a:pt x="295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4428250" y="2203575"/>
              <a:ext cx="48100" cy="32575"/>
            </a:xfrm>
            <a:custGeom>
              <a:avLst/>
              <a:gdLst/>
              <a:ahLst/>
              <a:cxnLst/>
              <a:rect l="l" t="t" r="r" b="b"/>
              <a:pathLst>
                <a:path w="1924" h="1303" extrusionOk="0">
                  <a:moveTo>
                    <a:pt x="1830" y="0"/>
                  </a:moveTo>
                  <a:lnTo>
                    <a:pt x="0" y="372"/>
                  </a:lnTo>
                  <a:lnTo>
                    <a:pt x="465" y="1303"/>
                  </a:lnTo>
                  <a:lnTo>
                    <a:pt x="1923" y="884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4361550" y="2215975"/>
              <a:ext cx="78350" cy="63600"/>
            </a:xfrm>
            <a:custGeom>
              <a:avLst/>
              <a:gdLst/>
              <a:ahLst/>
              <a:cxnLst/>
              <a:rect l="l" t="t" r="r" b="b"/>
              <a:pathLst>
                <a:path w="3134" h="2544" extrusionOk="0">
                  <a:moveTo>
                    <a:pt x="2435" y="0"/>
                  </a:moveTo>
                  <a:lnTo>
                    <a:pt x="0" y="1613"/>
                  </a:lnTo>
                  <a:lnTo>
                    <a:pt x="1102" y="2544"/>
                  </a:lnTo>
                  <a:lnTo>
                    <a:pt x="3133" y="807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4476325" y="2202400"/>
              <a:ext cx="41500" cy="23300"/>
            </a:xfrm>
            <a:custGeom>
              <a:avLst/>
              <a:gdLst/>
              <a:ahLst/>
              <a:cxnLst/>
              <a:rect l="l" t="t" r="r" b="b"/>
              <a:pathLst>
                <a:path w="1660" h="932" extrusionOk="0">
                  <a:moveTo>
                    <a:pt x="93" y="1"/>
                  </a:moveTo>
                  <a:lnTo>
                    <a:pt x="0" y="931"/>
                  </a:lnTo>
                  <a:lnTo>
                    <a:pt x="1505" y="916"/>
                  </a:lnTo>
                  <a:lnTo>
                    <a:pt x="1660" y="388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4423975" y="2214800"/>
              <a:ext cx="15925" cy="21350"/>
            </a:xfrm>
            <a:custGeom>
              <a:avLst/>
              <a:gdLst/>
              <a:ahLst/>
              <a:cxnLst/>
              <a:rect l="l" t="t" r="r" b="b"/>
              <a:pathLst>
                <a:path w="637" h="854" extrusionOk="0">
                  <a:moveTo>
                    <a:pt x="218" y="1"/>
                  </a:moveTo>
                  <a:lnTo>
                    <a:pt x="0" y="109"/>
                  </a:lnTo>
                  <a:lnTo>
                    <a:pt x="636" y="854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4474000" y="2204350"/>
              <a:ext cx="4675" cy="21350"/>
            </a:xfrm>
            <a:custGeom>
              <a:avLst/>
              <a:gdLst/>
              <a:ahLst/>
              <a:cxnLst/>
              <a:rect l="l" t="t" r="r" b="b"/>
              <a:pathLst>
                <a:path w="187" h="854" extrusionOk="0">
                  <a:moveTo>
                    <a:pt x="186" y="0"/>
                  </a:moveTo>
                  <a:lnTo>
                    <a:pt x="0" y="31"/>
                  </a:lnTo>
                  <a:lnTo>
                    <a:pt x="93" y="853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412725" y="2223300"/>
              <a:ext cx="13025" cy="11250"/>
            </a:xfrm>
            <a:custGeom>
              <a:avLst/>
              <a:gdLst/>
              <a:ahLst/>
              <a:cxnLst/>
              <a:rect l="l" t="t" r="r" b="b"/>
              <a:pathLst>
                <a:path w="521" h="450" extrusionOk="0">
                  <a:moveTo>
                    <a:pt x="467" y="332"/>
                  </a:moveTo>
                  <a:lnTo>
                    <a:pt x="467" y="332"/>
                  </a:lnTo>
                  <a:cubicBezTo>
                    <a:pt x="462" y="341"/>
                    <a:pt x="457" y="350"/>
                    <a:pt x="450" y="359"/>
                  </a:cubicBezTo>
                  <a:cubicBezTo>
                    <a:pt x="457" y="350"/>
                    <a:pt x="462" y="342"/>
                    <a:pt x="467" y="332"/>
                  </a:cubicBezTo>
                  <a:close/>
                  <a:moveTo>
                    <a:pt x="450" y="359"/>
                  </a:moveTo>
                  <a:cubicBezTo>
                    <a:pt x="424" y="391"/>
                    <a:pt x="390" y="416"/>
                    <a:pt x="353" y="431"/>
                  </a:cubicBezTo>
                  <a:lnTo>
                    <a:pt x="353" y="431"/>
                  </a:lnTo>
                  <a:cubicBezTo>
                    <a:pt x="386" y="424"/>
                    <a:pt x="420" y="405"/>
                    <a:pt x="450" y="374"/>
                  </a:cubicBezTo>
                  <a:lnTo>
                    <a:pt x="450" y="359"/>
                  </a:lnTo>
                  <a:close/>
                  <a:moveTo>
                    <a:pt x="277" y="1"/>
                  </a:moveTo>
                  <a:cubicBezTo>
                    <a:pt x="204" y="1"/>
                    <a:pt x="128" y="35"/>
                    <a:pt x="78" y="95"/>
                  </a:cubicBezTo>
                  <a:cubicBezTo>
                    <a:pt x="1" y="204"/>
                    <a:pt x="47" y="328"/>
                    <a:pt x="140" y="405"/>
                  </a:cubicBezTo>
                  <a:cubicBezTo>
                    <a:pt x="177" y="436"/>
                    <a:pt x="220" y="449"/>
                    <a:pt x="264" y="449"/>
                  </a:cubicBezTo>
                  <a:cubicBezTo>
                    <a:pt x="294" y="449"/>
                    <a:pt x="324" y="443"/>
                    <a:pt x="353" y="431"/>
                  </a:cubicBezTo>
                  <a:lnTo>
                    <a:pt x="353" y="431"/>
                  </a:lnTo>
                  <a:cubicBezTo>
                    <a:pt x="342" y="433"/>
                    <a:pt x="330" y="435"/>
                    <a:pt x="319" y="435"/>
                  </a:cubicBezTo>
                  <a:cubicBezTo>
                    <a:pt x="279" y="435"/>
                    <a:pt x="239" y="419"/>
                    <a:pt x="202" y="390"/>
                  </a:cubicBezTo>
                  <a:cubicBezTo>
                    <a:pt x="125" y="328"/>
                    <a:pt x="125" y="250"/>
                    <a:pt x="156" y="173"/>
                  </a:cubicBezTo>
                  <a:cubicBezTo>
                    <a:pt x="185" y="124"/>
                    <a:pt x="240" y="93"/>
                    <a:pt x="295" y="93"/>
                  </a:cubicBezTo>
                  <a:cubicBezTo>
                    <a:pt x="327" y="93"/>
                    <a:pt x="360" y="103"/>
                    <a:pt x="388" y="126"/>
                  </a:cubicBezTo>
                  <a:cubicBezTo>
                    <a:pt x="458" y="154"/>
                    <a:pt x="502" y="256"/>
                    <a:pt x="467" y="332"/>
                  </a:cubicBezTo>
                  <a:lnTo>
                    <a:pt x="467" y="332"/>
                  </a:lnTo>
                  <a:cubicBezTo>
                    <a:pt x="520" y="231"/>
                    <a:pt x="475" y="121"/>
                    <a:pt x="404" y="64"/>
                  </a:cubicBezTo>
                  <a:lnTo>
                    <a:pt x="388" y="33"/>
                  </a:lnTo>
                  <a:cubicBezTo>
                    <a:pt x="355" y="11"/>
                    <a:pt x="317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458875" y="2207250"/>
              <a:ext cx="12200" cy="11375"/>
            </a:xfrm>
            <a:custGeom>
              <a:avLst/>
              <a:gdLst/>
              <a:ahLst/>
              <a:cxnLst/>
              <a:rect l="l" t="t" r="r" b="b"/>
              <a:pathLst>
                <a:path w="488" h="455" extrusionOk="0">
                  <a:moveTo>
                    <a:pt x="471" y="288"/>
                  </a:moveTo>
                  <a:cubicBezTo>
                    <a:pt x="466" y="309"/>
                    <a:pt x="460" y="330"/>
                    <a:pt x="450" y="349"/>
                  </a:cubicBezTo>
                  <a:cubicBezTo>
                    <a:pt x="462" y="330"/>
                    <a:pt x="468" y="309"/>
                    <a:pt x="471" y="288"/>
                  </a:cubicBezTo>
                  <a:close/>
                  <a:moveTo>
                    <a:pt x="450" y="349"/>
                  </a:moveTo>
                  <a:cubicBezTo>
                    <a:pt x="425" y="349"/>
                    <a:pt x="420" y="349"/>
                    <a:pt x="437" y="367"/>
                  </a:cubicBezTo>
                  <a:lnTo>
                    <a:pt x="437" y="367"/>
                  </a:lnTo>
                  <a:cubicBezTo>
                    <a:pt x="441" y="361"/>
                    <a:pt x="446" y="355"/>
                    <a:pt x="450" y="349"/>
                  </a:cubicBezTo>
                  <a:close/>
                  <a:moveTo>
                    <a:pt x="437" y="367"/>
                  </a:moveTo>
                  <a:lnTo>
                    <a:pt x="437" y="367"/>
                  </a:lnTo>
                  <a:cubicBezTo>
                    <a:pt x="409" y="400"/>
                    <a:pt x="375" y="424"/>
                    <a:pt x="339" y="438"/>
                  </a:cubicBezTo>
                  <a:lnTo>
                    <a:pt x="339" y="438"/>
                  </a:lnTo>
                  <a:cubicBezTo>
                    <a:pt x="379" y="432"/>
                    <a:pt x="417" y="413"/>
                    <a:pt x="450" y="380"/>
                  </a:cubicBezTo>
                  <a:cubicBezTo>
                    <a:pt x="445" y="375"/>
                    <a:pt x="440" y="370"/>
                    <a:pt x="437" y="367"/>
                  </a:cubicBezTo>
                  <a:close/>
                  <a:moveTo>
                    <a:pt x="278" y="0"/>
                  </a:moveTo>
                  <a:cubicBezTo>
                    <a:pt x="205" y="0"/>
                    <a:pt x="128" y="41"/>
                    <a:pt x="78" y="101"/>
                  </a:cubicBezTo>
                  <a:cubicBezTo>
                    <a:pt x="0" y="194"/>
                    <a:pt x="31" y="334"/>
                    <a:pt x="140" y="411"/>
                  </a:cubicBezTo>
                  <a:cubicBezTo>
                    <a:pt x="175" y="441"/>
                    <a:pt x="217" y="455"/>
                    <a:pt x="259" y="455"/>
                  </a:cubicBezTo>
                  <a:cubicBezTo>
                    <a:pt x="286" y="455"/>
                    <a:pt x="313" y="449"/>
                    <a:pt x="339" y="438"/>
                  </a:cubicBezTo>
                  <a:lnTo>
                    <a:pt x="339" y="438"/>
                  </a:lnTo>
                  <a:cubicBezTo>
                    <a:pt x="330" y="440"/>
                    <a:pt x="320" y="441"/>
                    <a:pt x="310" y="441"/>
                  </a:cubicBezTo>
                  <a:cubicBezTo>
                    <a:pt x="267" y="441"/>
                    <a:pt x="223" y="425"/>
                    <a:pt x="186" y="396"/>
                  </a:cubicBezTo>
                  <a:cubicBezTo>
                    <a:pt x="109" y="334"/>
                    <a:pt x="109" y="256"/>
                    <a:pt x="155" y="179"/>
                  </a:cubicBezTo>
                  <a:cubicBezTo>
                    <a:pt x="176" y="126"/>
                    <a:pt x="241" y="95"/>
                    <a:pt x="304" y="95"/>
                  </a:cubicBezTo>
                  <a:cubicBezTo>
                    <a:pt x="334" y="95"/>
                    <a:pt x="363" y="102"/>
                    <a:pt x="388" y="117"/>
                  </a:cubicBezTo>
                  <a:cubicBezTo>
                    <a:pt x="446" y="152"/>
                    <a:pt x="478" y="222"/>
                    <a:pt x="471" y="288"/>
                  </a:cubicBezTo>
                  <a:lnTo>
                    <a:pt x="471" y="288"/>
                  </a:lnTo>
                  <a:cubicBezTo>
                    <a:pt x="488" y="203"/>
                    <a:pt x="465" y="107"/>
                    <a:pt x="404" y="70"/>
                  </a:cubicBezTo>
                  <a:lnTo>
                    <a:pt x="388" y="39"/>
                  </a:lnTo>
                  <a:cubicBezTo>
                    <a:pt x="355" y="12"/>
                    <a:pt x="317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4362700" y="2219850"/>
              <a:ext cx="152425" cy="59350"/>
            </a:xfrm>
            <a:custGeom>
              <a:avLst/>
              <a:gdLst/>
              <a:ahLst/>
              <a:cxnLst/>
              <a:rect l="l" t="t" r="r" b="b"/>
              <a:pathLst>
                <a:path w="6097" h="2374" extrusionOk="0">
                  <a:moveTo>
                    <a:pt x="4530" y="0"/>
                  </a:moveTo>
                  <a:lnTo>
                    <a:pt x="3382" y="32"/>
                  </a:lnTo>
                  <a:lnTo>
                    <a:pt x="2901" y="218"/>
                  </a:lnTo>
                  <a:lnTo>
                    <a:pt x="2777" y="264"/>
                  </a:lnTo>
                  <a:lnTo>
                    <a:pt x="2467" y="388"/>
                  </a:lnTo>
                  <a:lnTo>
                    <a:pt x="2203" y="512"/>
                  </a:lnTo>
                  <a:lnTo>
                    <a:pt x="2141" y="528"/>
                  </a:lnTo>
                  <a:lnTo>
                    <a:pt x="187" y="1350"/>
                  </a:lnTo>
                  <a:lnTo>
                    <a:pt x="1" y="1474"/>
                  </a:lnTo>
                  <a:lnTo>
                    <a:pt x="1040" y="2373"/>
                  </a:lnTo>
                  <a:lnTo>
                    <a:pt x="3072" y="621"/>
                  </a:lnTo>
                  <a:lnTo>
                    <a:pt x="4530" y="218"/>
                  </a:lnTo>
                  <a:lnTo>
                    <a:pt x="6034" y="202"/>
                  </a:lnTo>
                  <a:lnTo>
                    <a:pt x="6096" y="47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4479025" y="2257450"/>
              <a:ext cx="49675" cy="25625"/>
            </a:xfrm>
            <a:custGeom>
              <a:avLst/>
              <a:gdLst/>
              <a:ahLst/>
              <a:cxnLst/>
              <a:rect l="l" t="t" r="r" b="b"/>
              <a:pathLst>
                <a:path w="1987" h="1025" extrusionOk="0">
                  <a:moveTo>
                    <a:pt x="1" y="1"/>
                  </a:moveTo>
                  <a:lnTo>
                    <a:pt x="202" y="1025"/>
                  </a:lnTo>
                  <a:lnTo>
                    <a:pt x="1831" y="947"/>
                  </a:lnTo>
                  <a:lnTo>
                    <a:pt x="1986" y="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4403025" y="2259400"/>
              <a:ext cx="81075" cy="51200"/>
            </a:xfrm>
            <a:custGeom>
              <a:avLst/>
              <a:gdLst/>
              <a:ahLst/>
              <a:cxnLst/>
              <a:rect l="l" t="t" r="r" b="b"/>
              <a:pathLst>
                <a:path w="3243" h="2048" extrusionOk="0">
                  <a:moveTo>
                    <a:pt x="2777" y="0"/>
                  </a:moveTo>
                  <a:lnTo>
                    <a:pt x="1" y="853"/>
                  </a:lnTo>
                  <a:lnTo>
                    <a:pt x="792" y="2048"/>
                  </a:lnTo>
                  <a:lnTo>
                    <a:pt x="3242" y="947"/>
                  </a:lnTo>
                  <a:lnTo>
                    <a:pt x="27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4524775" y="2259775"/>
              <a:ext cx="46575" cy="24075"/>
            </a:xfrm>
            <a:custGeom>
              <a:avLst/>
              <a:gdLst/>
              <a:ahLst/>
              <a:cxnLst/>
              <a:rect l="l" t="t" r="r" b="b"/>
              <a:pathLst>
                <a:path w="1863" h="963" extrusionOk="0">
                  <a:moveTo>
                    <a:pt x="342" y="1"/>
                  </a:moveTo>
                  <a:lnTo>
                    <a:pt x="1" y="854"/>
                  </a:lnTo>
                  <a:lnTo>
                    <a:pt x="1552" y="963"/>
                  </a:lnTo>
                  <a:lnTo>
                    <a:pt x="1862" y="528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4473225" y="2259400"/>
              <a:ext cx="10875" cy="23675"/>
            </a:xfrm>
            <a:custGeom>
              <a:avLst/>
              <a:gdLst/>
              <a:ahLst/>
              <a:cxnLst/>
              <a:rect l="l" t="t" r="r" b="b"/>
              <a:pathLst>
                <a:path w="435" h="947" extrusionOk="0">
                  <a:moveTo>
                    <a:pt x="233" y="0"/>
                  </a:moveTo>
                  <a:lnTo>
                    <a:pt x="0" y="78"/>
                  </a:lnTo>
                  <a:lnTo>
                    <a:pt x="434" y="947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4524775" y="2260550"/>
              <a:ext cx="8175" cy="20575"/>
            </a:xfrm>
            <a:custGeom>
              <a:avLst/>
              <a:gdLst/>
              <a:ahLst/>
              <a:cxnLst/>
              <a:rect l="l" t="t" r="r" b="b"/>
              <a:pathLst>
                <a:path w="327" h="823" extrusionOk="0">
                  <a:moveTo>
                    <a:pt x="141" y="1"/>
                  </a:moveTo>
                  <a:lnTo>
                    <a:pt x="1" y="823"/>
                  </a:lnTo>
                  <a:lnTo>
                    <a:pt x="327" y="32"/>
                  </a:lnTo>
                  <a:lnTo>
                    <a:pt x="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4459250" y="2264525"/>
              <a:ext cx="12450" cy="11375"/>
            </a:xfrm>
            <a:custGeom>
              <a:avLst/>
              <a:gdLst/>
              <a:ahLst/>
              <a:cxnLst/>
              <a:rect l="l" t="t" r="r" b="b"/>
              <a:pathLst>
                <a:path w="498" h="455" extrusionOk="0">
                  <a:moveTo>
                    <a:pt x="478" y="290"/>
                  </a:moveTo>
                  <a:cubicBezTo>
                    <a:pt x="473" y="312"/>
                    <a:pt x="464" y="334"/>
                    <a:pt x="451" y="354"/>
                  </a:cubicBezTo>
                  <a:cubicBezTo>
                    <a:pt x="466" y="335"/>
                    <a:pt x="475" y="313"/>
                    <a:pt x="478" y="290"/>
                  </a:cubicBezTo>
                  <a:close/>
                  <a:moveTo>
                    <a:pt x="269" y="1"/>
                  </a:moveTo>
                  <a:cubicBezTo>
                    <a:pt x="199" y="1"/>
                    <a:pt x="127" y="38"/>
                    <a:pt x="78" y="106"/>
                  </a:cubicBezTo>
                  <a:cubicBezTo>
                    <a:pt x="1" y="199"/>
                    <a:pt x="47" y="338"/>
                    <a:pt x="140" y="416"/>
                  </a:cubicBezTo>
                  <a:cubicBezTo>
                    <a:pt x="173" y="443"/>
                    <a:pt x="211" y="455"/>
                    <a:pt x="251" y="455"/>
                  </a:cubicBezTo>
                  <a:cubicBezTo>
                    <a:pt x="324" y="455"/>
                    <a:pt x="400" y="414"/>
                    <a:pt x="450" y="354"/>
                  </a:cubicBezTo>
                  <a:lnTo>
                    <a:pt x="450" y="354"/>
                  </a:lnTo>
                  <a:cubicBezTo>
                    <a:pt x="408" y="405"/>
                    <a:pt x="351" y="428"/>
                    <a:pt x="301" y="428"/>
                  </a:cubicBezTo>
                  <a:cubicBezTo>
                    <a:pt x="260" y="428"/>
                    <a:pt x="223" y="413"/>
                    <a:pt x="202" y="385"/>
                  </a:cubicBezTo>
                  <a:cubicBezTo>
                    <a:pt x="125" y="338"/>
                    <a:pt x="125" y="261"/>
                    <a:pt x="156" y="183"/>
                  </a:cubicBezTo>
                  <a:cubicBezTo>
                    <a:pt x="187" y="131"/>
                    <a:pt x="247" y="92"/>
                    <a:pt x="307" y="92"/>
                  </a:cubicBezTo>
                  <a:cubicBezTo>
                    <a:pt x="335" y="92"/>
                    <a:pt x="364" y="101"/>
                    <a:pt x="389" y="121"/>
                  </a:cubicBezTo>
                  <a:cubicBezTo>
                    <a:pt x="447" y="145"/>
                    <a:pt x="488" y="221"/>
                    <a:pt x="478" y="290"/>
                  </a:cubicBezTo>
                  <a:lnTo>
                    <a:pt x="478" y="290"/>
                  </a:lnTo>
                  <a:cubicBezTo>
                    <a:pt x="497" y="205"/>
                    <a:pt x="465" y="108"/>
                    <a:pt x="404" y="59"/>
                  </a:cubicBezTo>
                  <a:lnTo>
                    <a:pt x="389" y="44"/>
                  </a:lnTo>
                  <a:cubicBezTo>
                    <a:pt x="353" y="14"/>
                    <a:pt x="312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4511225" y="2261025"/>
              <a:ext cx="12200" cy="11125"/>
            </a:xfrm>
            <a:custGeom>
              <a:avLst/>
              <a:gdLst/>
              <a:ahLst/>
              <a:cxnLst/>
              <a:rect l="l" t="t" r="r" b="b"/>
              <a:pathLst>
                <a:path w="488" h="445" extrusionOk="0">
                  <a:moveTo>
                    <a:pt x="470" y="283"/>
                  </a:moveTo>
                  <a:cubicBezTo>
                    <a:pt x="465" y="302"/>
                    <a:pt x="459" y="321"/>
                    <a:pt x="450" y="339"/>
                  </a:cubicBezTo>
                  <a:cubicBezTo>
                    <a:pt x="460" y="322"/>
                    <a:pt x="466" y="303"/>
                    <a:pt x="470" y="283"/>
                  </a:cubicBezTo>
                  <a:close/>
                  <a:moveTo>
                    <a:pt x="450" y="339"/>
                  </a:moveTo>
                  <a:cubicBezTo>
                    <a:pt x="447" y="343"/>
                    <a:pt x="444" y="347"/>
                    <a:pt x="441" y="351"/>
                  </a:cubicBezTo>
                  <a:lnTo>
                    <a:pt x="441" y="351"/>
                  </a:lnTo>
                  <a:cubicBezTo>
                    <a:pt x="445" y="349"/>
                    <a:pt x="450" y="345"/>
                    <a:pt x="450" y="339"/>
                  </a:cubicBezTo>
                  <a:close/>
                  <a:moveTo>
                    <a:pt x="441" y="351"/>
                  </a:moveTo>
                  <a:cubicBezTo>
                    <a:pt x="437" y="353"/>
                    <a:pt x="434" y="354"/>
                    <a:pt x="438" y="354"/>
                  </a:cubicBezTo>
                  <a:lnTo>
                    <a:pt x="438" y="354"/>
                  </a:lnTo>
                  <a:cubicBezTo>
                    <a:pt x="439" y="353"/>
                    <a:pt x="440" y="352"/>
                    <a:pt x="441" y="351"/>
                  </a:cubicBezTo>
                  <a:close/>
                  <a:moveTo>
                    <a:pt x="438" y="354"/>
                  </a:moveTo>
                  <a:cubicBezTo>
                    <a:pt x="426" y="369"/>
                    <a:pt x="411" y="383"/>
                    <a:pt x="395" y="394"/>
                  </a:cubicBezTo>
                  <a:lnTo>
                    <a:pt x="395" y="394"/>
                  </a:lnTo>
                  <a:cubicBezTo>
                    <a:pt x="414" y="385"/>
                    <a:pt x="433" y="371"/>
                    <a:pt x="450" y="354"/>
                  </a:cubicBezTo>
                  <a:cubicBezTo>
                    <a:pt x="444" y="354"/>
                    <a:pt x="440" y="354"/>
                    <a:pt x="438" y="354"/>
                  </a:cubicBezTo>
                  <a:close/>
                  <a:moveTo>
                    <a:pt x="261" y="0"/>
                  </a:moveTo>
                  <a:cubicBezTo>
                    <a:pt x="177" y="0"/>
                    <a:pt x="94" y="42"/>
                    <a:pt x="62" y="106"/>
                  </a:cubicBezTo>
                  <a:cubicBezTo>
                    <a:pt x="0" y="199"/>
                    <a:pt x="31" y="354"/>
                    <a:pt x="140" y="416"/>
                  </a:cubicBezTo>
                  <a:cubicBezTo>
                    <a:pt x="169" y="436"/>
                    <a:pt x="204" y="445"/>
                    <a:pt x="241" y="445"/>
                  </a:cubicBezTo>
                  <a:cubicBezTo>
                    <a:pt x="294" y="445"/>
                    <a:pt x="351" y="426"/>
                    <a:pt x="395" y="394"/>
                  </a:cubicBezTo>
                  <a:lnTo>
                    <a:pt x="395" y="394"/>
                  </a:lnTo>
                  <a:cubicBezTo>
                    <a:pt x="368" y="408"/>
                    <a:pt x="339" y="414"/>
                    <a:pt x="310" y="414"/>
                  </a:cubicBezTo>
                  <a:cubicBezTo>
                    <a:pt x="266" y="414"/>
                    <a:pt x="223" y="399"/>
                    <a:pt x="186" y="370"/>
                  </a:cubicBezTo>
                  <a:cubicBezTo>
                    <a:pt x="109" y="323"/>
                    <a:pt x="109" y="246"/>
                    <a:pt x="155" y="168"/>
                  </a:cubicBezTo>
                  <a:cubicBezTo>
                    <a:pt x="176" y="116"/>
                    <a:pt x="240" y="77"/>
                    <a:pt x="303" y="77"/>
                  </a:cubicBezTo>
                  <a:cubicBezTo>
                    <a:pt x="333" y="77"/>
                    <a:pt x="363" y="86"/>
                    <a:pt x="388" y="106"/>
                  </a:cubicBezTo>
                  <a:cubicBezTo>
                    <a:pt x="449" y="130"/>
                    <a:pt x="481" y="212"/>
                    <a:pt x="470" y="283"/>
                  </a:cubicBezTo>
                  <a:lnTo>
                    <a:pt x="470" y="283"/>
                  </a:lnTo>
                  <a:cubicBezTo>
                    <a:pt x="488" y="200"/>
                    <a:pt x="463" y="107"/>
                    <a:pt x="388" y="44"/>
                  </a:cubicBezTo>
                  <a:lnTo>
                    <a:pt x="372" y="29"/>
                  </a:lnTo>
                  <a:cubicBezTo>
                    <a:pt x="338" y="9"/>
                    <a:pt x="300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4416600" y="2290800"/>
              <a:ext cx="50050" cy="19800"/>
            </a:xfrm>
            <a:custGeom>
              <a:avLst/>
              <a:gdLst/>
              <a:ahLst/>
              <a:cxnLst/>
              <a:rect l="l" t="t" r="r" b="b"/>
              <a:pathLst>
                <a:path w="2002" h="792" extrusionOk="0">
                  <a:moveTo>
                    <a:pt x="2001" y="1"/>
                  </a:moveTo>
                  <a:lnTo>
                    <a:pt x="1" y="420"/>
                  </a:lnTo>
                  <a:lnTo>
                    <a:pt x="249" y="792"/>
                  </a:lnTo>
                  <a:lnTo>
                    <a:pt x="2001" y="1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4491450" y="2297000"/>
              <a:ext cx="48475" cy="33000"/>
            </a:xfrm>
            <a:custGeom>
              <a:avLst/>
              <a:gdLst/>
              <a:ahLst/>
              <a:cxnLst/>
              <a:rect l="l" t="t" r="r" b="b"/>
              <a:pathLst>
                <a:path w="1939" h="1320" extrusionOk="0">
                  <a:moveTo>
                    <a:pt x="16" y="1"/>
                  </a:moveTo>
                  <a:lnTo>
                    <a:pt x="0" y="1025"/>
                  </a:lnTo>
                  <a:lnTo>
                    <a:pt x="1598" y="1319"/>
                  </a:lnTo>
                  <a:lnTo>
                    <a:pt x="1939" y="482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4418150" y="2297400"/>
              <a:ext cx="73325" cy="40350"/>
            </a:xfrm>
            <a:custGeom>
              <a:avLst/>
              <a:gdLst/>
              <a:ahLst/>
              <a:cxnLst/>
              <a:rect l="l" t="t" r="r" b="b"/>
              <a:pathLst>
                <a:path w="2933" h="1614" extrusionOk="0">
                  <a:moveTo>
                    <a:pt x="2699" y="0"/>
                  </a:moveTo>
                  <a:lnTo>
                    <a:pt x="1" y="264"/>
                  </a:lnTo>
                  <a:lnTo>
                    <a:pt x="528" y="1613"/>
                  </a:lnTo>
                  <a:lnTo>
                    <a:pt x="2932" y="1009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4531375" y="2310575"/>
              <a:ext cx="44625" cy="30275"/>
            </a:xfrm>
            <a:custGeom>
              <a:avLst/>
              <a:gdLst/>
              <a:ahLst/>
              <a:cxnLst/>
              <a:rect l="l" t="t" r="r" b="b"/>
              <a:pathLst>
                <a:path w="1785" h="1211" extrusionOk="0">
                  <a:moveTo>
                    <a:pt x="528" y="1"/>
                  </a:moveTo>
                  <a:lnTo>
                    <a:pt x="1" y="776"/>
                  </a:lnTo>
                  <a:lnTo>
                    <a:pt x="1521" y="1210"/>
                  </a:lnTo>
                  <a:lnTo>
                    <a:pt x="1784" y="776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6000" y="2298950"/>
              <a:ext cx="5850" cy="23675"/>
            </a:xfrm>
            <a:custGeom>
              <a:avLst/>
              <a:gdLst/>
              <a:ahLst/>
              <a:cxnLst/>
              <a:rect l="l" t="t" r="r" b="b"/>
              <a:pathLst>
                <a:path w="234" h="947" extrusionOk="0">
                  <a:moveTo>
                    <a:pt x="234" y="0"/>
                  </a:moveTo>
                  <a:lnTo>
                    <a:pt x="1" y="16"/>
                  </a:lnTo>
                  <a:lnTo>
                    <a:pt x="218" y="947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4531375" y="2310200"/>
              <a:ext cx="12425" cy="19800"/>
            </a:xfrm>
            <a:custGeom>
              <a:avLst/>
              <a:gdLst/>
              <a:ahLst/>
              <a:cxnLst/>
              <a:rect l="l" t="t" r="r" b="b"/>
              <a:pathLst>
                <a:path w="497" h="792" extrusionOk="0">
                  <a:moveTo>
                    <a:pt x="311" y="0"/>
                  </a:moveTo>
                  <a:lnTo>
                    <a:pt x="1" y="791"/>
                  </a:lnTo>
                  <a:lnTo>
                    <a:pt x="497" y="78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6"/>
            <p:cNvSpPr/>
            <p:nvPr/>
          </p:nvSpPr>
          <p:spPr>
            <a:xfrm>
              <a:off x="4468950" y="2300850"/>
              <a:ext cx="13150" cy="11250"/>
            </a:xfrm>
            <a:custGeom>
              <a:avLst/>
              <a:gdLst/>
              <a:ahLst/>
              <a:cxnLst/>
              <a:rect l="l" t="t" r="r" b="b"/>
              <a:pathLst>
                <a:path w="526" h="450" extrusionOk="0">
                  <a:moveTo>
                    <a:pt x="464" y="339"/>
                  </a:moveTo>
                  <a:cubicBezTo>
                    <a:pt x="459" y="345"/>
                    <a:pt x="455" y="352"/>
                    <a:pt x="450" y="359"/>
                  </a:cubicBezTo>
                  <a:cubicBezTo>
                    <a:pt x="455" y="352"/>
                    <a:pt x="460" y="346"/>
                    <a:pt x="464" y="339"/>
                  </a:cubicBezTo>
                  <a:close/>
                  <a:moveTo>
                    <a:pt x="450" y="359"/>
                  </a:moveTo>
                  <a:cubicBezTo>
                    <a:pt x="424" y="391"/>
                    <a:pt x="390" y="415"/>
                    <a:pt x="353" y="431"/>
                  </a:cubicBezTo>
                  <a:lnTo>
                    <a:pt x="353" y="431"/>
                  </a:lnTo>
                  <a:cubicBezTo>
                    <a:pt x="386" y="424"/>
                    <a:pt x="420" y="405"/>
                    <a:pt x="450" y="374"/>
                  </a:cubicBezTo>
                  <a:lnTo>
                    <a:pt x="450" y="359"/>
                  </a:lnTo>
                  <a:close/>
                  <a:moveTo>
                    <a:pt x="277" y="1"/>
                  </a:moveTo>
                  <a:cubicBezTo>
                    <a:pt x="204" y="1"/>
                    <a:pt x="128" y="35"/>
                    <a:pt x="78" y="95"/>
                  </a:cubicBezTo>
                  <a:cubicBezTo>
                    <a:pt x="1" y="204"/>
                    <a:pt x="47" y="328"/>
                    <a:pt x="140" y="405"/>
                  </a:cubicBezTo>
                  <a:cubicBezTo>
                    <a:pt x="176" y="435"/>
                    <a:pt x="220" y="449"/>
                    <a:pt x="264" y="449"/>
                  </a:cubicBezTo>
                  <a:cubicBezTo>
                    <a:pt x="294" y="449"/>
                    <a:pt x="324" y="443"/>
                    <a:pt x="353" y="431"/>
                  </a:cubicBezTo>
                  <a:lnTo>
                    <a:pt x="353" y="431"/>
                  </a:lnTo>
                  <a:cubicBezTo>
                    <a:pt x="341" y="433"/>
                    <a:pt x="330" y="434"/>
                    <a:pt x="319" y="434"/>
                  </a:cubicBezTo>
                  <a:cubicBezTo>
                    <a:pt x="279" y="434"/>
                    <a:pt x="239" y="419"/>
                    <a:pt x="202" y="390"/>
                  </a:cubicBezTo>
                  <a:cubicBezTo>
                    <a:pt x="125" y="328"/>
                    <a:pt x="125" y="250"/>
                    <a:pt x="156" y="173"/>
                  </a:cubicBezTo>
                  <a:cubicBezTo>
                    <a:pt x="185" y="124"/>
                    <a:pt x="239" y="93"/>
                    <a:pt x="295" y="93"/>
                  </a:cubicBezTo>
                  <a:cubicBezTo>
                    <a:pt x="327" y="93"/>
                    <a:pt x="360" y="103"/>
                    <a:pt x="388" y="126"/>
                  </a:cubicBezTo>
                  <a:cubicBezTo>
                    <a:pt x="459" y="155"/>
                    <a:pt x="504" y="261"/>
                    <a:pt x="464" y="339"/>
                  </a:cubicBezTo>
                  <a:lnTo>
                    <a:pt x="464" y="339"/>
                  </a:lnTo>
                  <a:cubicBezTo>
                    <a:pt x="526" y="235"/>
                    <a:pt x="506" y="122"/>
                    <a:pt x="404" y="64"/>
                  </a:cubicBezTo>
                  <a:lnTo>
                    <a:pt x="388" y="33"/>
                  </a:lnTo>
                  <a:cubicBezTo>
                    <a:pt x="355" y="11"/>
                    <a:pt x="317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6"/>
            <p:cNvSpPr/>
            <p:nvPr/>
          </p:nvSpPr>
          <p:spPr>
            <a:xfrm>
              <a:off x="4521300" y="2307675"/>
              <a:ext cx="13200" cy="11275"/>
            </a:xfrm>
            <a:custGeom>
              <a:avLst/>
              <a:gdLst/>
              <a:ahLst/>
              <a:cxnLst/>
              <a:rect l="l" t="t" r="r" b="b"/>
              <a:pathLst>
                <a:path w="528" h="451" extrusionOk="0">
                  <a:moveTo>
                    <a:pt x="450" y="349"/>
                  </a:moveTo>
                  <a:cubicBezTo>
                    <a:pt x="427" y="377"/>
                    <a:pt x="398" y="401"/>
                    <a:pt x="367" y="418"/>
                  </a:cubicBezTo>
                  <a:lnTo>
                    <a:pt x="367" y="418"/>
                  </a:lnTo>
                  <a:cubicBezTo>
                    <a:pt x="395" y="409"/>
                    <a:pt x="424" y="391"/>
                    <a:pt x="450" y="365"/>
                  </a:cubicBezTo>
                  <a:lnTo>
                    <a:pt x="450" y="349"/>
                  </a:lnTo>
                  <a:close/>
                  <a:moveTo>
                    <a:pt x="278" y="0"/>
                  </a:moveTo>
                  <a:cubicBezTo>
                    <a:pt x="205" y="0"/>
                    <a:pt x="128" y="41"/>
                    <a:pt x="78" y="101"/>
                  </a:cubicBezTo>
                  <a:cubicBezTo>
                    <a:pt x="0" y="194"/>
                    <a:pt x="47" y="334"/>
                    <a:pt x="140" y="411"/>
                  </a:cubicBezTo>
                  <a:cubicBezTo>
                    <a:pt x="173" y="439"/>
                    <a:pt x="211" y="451"/>
                    <a:pt x="250" y="451"/>
                  </a:cubicBezTo>
                  <a:cubicBezTo>
                    <a:pt x="290" y="451"/>
                    <a:pt x="330" y="439"/>
                    <a:pt x="367" y="418"/>
                  </a:cubicBezTo>
                  <a:lnTo>
                    <a:pt x="367" y="418"/>
                  </a:lnTo>
                  <a:cubicBezTo>
                    <a:pt x="348" y="425"/>
                    <a:pt x="329" y="428"/>
                    <a:pt x="310" y="428"/>
                  </a:cubicBezTo>
                  <a:cubicBezTo>
                    <a:pt x="273" y="428"/>
                    <a:pt x="236" y="416"/>
                    <a:pt x="202" y="396"/>
                  </a:cubicBezTo>
                  <a:cubicBezTo>
                    <a:pt x="124" y="334"/>
                    <a:pt x="124" y="256"/>
                    <a:pt x="155" y="179"/>
                  </a:cubicBezTo>
                  <a:cubicBezTo>
                    <a:pt x="187" y="126"/>
                    <a:pt x="247" y="88"/>
                    <a:pt x="306" y="88"/>
                  </a:cubicBezTo>
                  <a:cubicBezTo>
                    <a:pt x="335" y="88"/>
                    <a:pt x="363" y="97"/>
                    <a:pt x="388" y="117"/>
                  </a:cubicBezTo>
                  <a:cubicBezTo>
                    <a:pt x="466" y="163"/>
                    <a:pt x="512" y="272"/>
                    <a:pt x="450" y="349"/>
                  </a:cubicBezTo>
                  <a:cubicBezTo>
                    <a:pt x="528" y="256"/>
                    <a:pt x="512" y="132"/>
                    <a:pt x="404" y="55"/>
                  </a:cubicBezTo>
                  <a:lnTo>
                    <a:pt x="388" y="39"/>
                  </a:lnTo>
                  <a:cubicBezTo>
                    <a:pt x="355" y="12"/>
                    <a:pt x="317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/>
            <p:cNvSpPr/>
            <p:nvPr/>
          </p:nvSpPr>
          <p:spPr>
            <a:xfrm>
              <a:off x="4468950" y="2226450"/>
              <a:ext cx="46175" cy="26000"/>
            </a:xfrm>
            <a:custGeom>
              <a:avLst/>
              <a:gdLst/>
              <a:ahLst/>
              <a:cxnLst/>
              <a:rect l="l" t="t" r="r" b="b"/>
              <a:pathLst>
                <a:path w="1847" h="1040" extrusionOk="0">
                  <a:moveTo>
                    <a:pt x="1846" y="0"/>
                  </a:moveTo>
                  <a:lnTo>
                    <a:pt x="1" y="31"/>
                  </a:lnTo>
                  <a:lnTo>
                    <a:pt x="233" y="1039"/>
                  </a:lnTo>
                  <a:lnTo>
                    <a:pt x="1722" y="884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6"/>
            <p:cNvSpPr/>
            <p:nvPr/>
          </p:nvSpPr>
          <p:spPr>
            <a:xfrm>
              <a:off x="4393350" y="2229150"/>
              <a:ext cx="81450" cy="52775"/>
            </a:xfrm>
            <a:custGeom>
              <a:avLst/>
              <a:gdLst/>
              <a:ahLst/>
              <a:cxnLst/>
              <a:rect l="l" t="t" r="r" b="b"/>
              <a:pathLst>
                <a:path w="3258" h="2111" extrusionOk="0">
                  <a:moveTo>
                    <a:pt x="2776" y="1"/>
                  </a:moveTo>
                  <a:lnTo>
                    <a:pt x="0" y="931"/>
                  </a:lnTo>
                  <a:lnTo>
                    <a:pt x="838" y="2110"/>
                  </a:lnTo>
                  <a:lnTo>
                    <a:pt x="3257" y="931"/>
                  </a:lnTo>
                  <a:lnTo>
                    <a:pt x="27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6"/>
            <p:cNvSpPr/>
            <p:nvPr/>
          </p:nvSpPr>
          <p:spPr>
            <a:xfrm>
              <a:off x="4512000" y="2226825"/>
              <a:ext cx="45775" cy="26000"/>
            </a:xfrm>
            <a:custGeom>
              <a:avLst/>
              <a:gdLst/>
              <a:ahLst/>
              <a:cxnLst/>
              <a:rect l="l" t="t" r="r" b="b"/>
              <a:pathLst>
                <a:path w="1831" h="1040" extrusionOk="0">
                  <a:moveTo>
                    <a:pt x="341" y="1"/>
                  </a:moveTo>
                  <a:lnTo>
                    <a:pt x="0" y="869"/>
                  </a:lnTo>
                  <a:lnTo>
                    <a:pt x="1536" y="1040"/>
                  </a:lnTo>
                  <a:lnTo>
                    <a:pt x="1830" y="575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/>
            <p:cNvSpPr/>
            <p:nvPr/>
          </p:nvSpPr>
          <p:spPr>
            <a:xfrm>
              <a:off x="4463525" y="2228775"/>
              <a:ext cx="11275" cy="23675"/>
            </a:xfrm>
            <a:custGeom>
              <a:avLst/>
              <a:gdLst/>
              <a:ahLst/>
              <a:cxnLst/>
              <a:rect l="l" t="t" r="r" b="b"/>
              <a:pathLst>
                <a:path w="451" h="947" extrusionOk="0">
                  <a:moveTo>
                    <a:pt x="233" y="0"/>
                  </a:moveTo>
                  <a:lnTo>
                    <a:pt x="0" y="78"/>
                  </a:lnTo>
                  <a:lnTo>
                    <a:pt x="450" y="946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6"/>
            <p:cNvSpPr/>
            <p:nvPr/>
          </p:nvSpPr>
          <p:spPr>
            <a:xfrm>
              <a:off x="4512000" y="2227600"/>
              <a:ext cx="7775" cy="20975"/>
            </a:xfrm>
            <a:custGeom>
              <a:avLst/>
              <a:gdLst/>
              <a:ahLst/>
              <a:cxnLst/>
              <a:rect l="l" t="t" r="r" b="b"/>
              <a:pathLst>
                <a:path w="311" h="839" extrusionOk="0">
                  <a:moveTo>
                    <a:pt x="124" y="1"/>
                  </a:moveTo>
                  <a:lnTo>
                    <a:pt x="0" y="838"/>
                  </a:lnTo>
                  <a:lnTo>
                    <a:pt x="310" y="32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6"/>
            <p:cNvSpPr/>
            <p:nvPr/>
          </p:nvSpPr>
          <p:spPr>
            <a:xfrm>
              <a:off x="4450350" y="2233500"/>
              <a:ext cx="12725" cy="11400"/>
            </a:xfrm>
            <a:custGeom>
              <a:avLst/>
              <a:gdLst/>
              <a:ahLst/>
              <a:cxnLst/>
              <a:rect l="l" t="t" r="r" b="b"/>
              <a:pathLst>
                <a:path w="509" h="456" extrusionOk="0">
                  <a:moveTo>
                    <a:pt x="477" y="300"/>
                  </a:moveTo>
                  <a:lnTo>
                    <a:pt x="477" y="300"/>
                  </a:lnTo>
                  <a:cubicBezTo>
                    <a:pt x="470" y="319"/>
                    <a:pt x="461" y="337"/>
                    <a:pt x="450" y="354"/>
                  </a:cubicBezTo>
                  <a:cubicBezTo>
                    <a:pt x="463" y="338"/>
                    <a:pt x="472" y="319"/>
                    <a:pt x="477" y="300"/>
                  </a:cubicBezTo>
                  <a:close/>
                  <a:moveTo>
                    <a:pt x="450" y="354"/>
                  </a:moveTo>
                  <a:cubicBezTo>
                    <a:pt x="428" y="380"/>
                    <a:pt x="403" y="402"/>
                    <a:pt x="376" y="419"/>
                  </a:cubicBezTo>
                  <a:lnTo>
                    <a:pt x="376" y="419"/>
                  </a:lnTo>
                  <a:cubicBezTo>
                    <a:pt x="401" y="410"/>
                    <a:pt x="426" y="393"/>
                    <a:pt x="450" y="370"/>
                  </a:cubicBezTo>
                  <a:lnTo>
                    <a:pt x="450" y="354"/>
                  </a:lnTo>
                  <a:close/>
                  <a:moveTo>
                    <a:pt x="277" y="1"/>
                  </a:moveTo>
                  <a:cubicBezTo>
                    <a:pt x="208" y="1"/>
                    <a:pt x="141" y="38"/>
                    <a:pt x="93" y="106"/>
                  </a:cubicBezTo>
                  <a:cubicBezTo>
                    <a:pt x="0" y="199"/>
                    <a:pt x="47" y="339"/>
                    <a:pt x="140" y="416"/>
                  </a:cubicBezTo>
                  <a:cubicBezTo>
                    <a:pt x="178" y="443"/>
                    <a:pt x="218" y="455"/>
                    <a:pt x="257" y="455"/>
                  </a:cubicBezTo>
                  <a:cubicBezTo>
                    <a:pt x="299" y="455"/>
                    <a:pt x="339" y="442"/>
                    <a:pt x="376" y="419"/>
                  </a:cubicBezTo>
                  <a:lnTo>
                    <a:pt x="376" y="419"/>
                  </a:lnTo>
                  <a:cubicBezTo>
                    <a:pt x="357" y="426"/>
                    <a:pt x="338" y="430"/>
                    <a:pt x="319" y="430"/>
                  </a:cubicBezTo>
                  <a:cubicBezTo>
                    <a:pt x="278" y="430"/>
                    <a:pt x="238" y="414"/>
                    <a:pt x="202" y="385"/>
                  </a:cubicBezTo>
                  <a:cubicBezTo>
                    <a:pt x="124" y="339"/>
                    <a:pt x="124" y="261"/>
                    <a:pt x="171" y="183"/>
                  </a:cubicBezTo>
                  <a:cubicBezTo>
                    <a:pt x="192" y="131"/>
                    <a:pt x="255" y="93"/>
                    <a:pt x="318" y="93"/>
                  </a:cubicBezTo>
                  <a:cubicBezTo>
                    <a:pt x="348" y="93"/>
                    <a:pt x="378" y="101"/>
                    <a:pt x="403" y="121"/>
                  </a:cubicBezTo>
                  <a:cubicBezTo>
                    <a:pt x="464" y="146"/>
                    <a:pt x="497" y="228"/>
                    <a:pt x="477" y="300"/>
                  </a:cubicBezTo>
                  <a:lnTo>
                    <a:pt x="477" y="300"/>
                  </a:lnTo>
                  <a:cubicBezTo>
                    <a:pt x="509" y="213"/>
                    <a:pt x="495" y="110"/>
                    <a:pt x="419" y="59"/>
                  </a:cubicBezTo>
                  <a:lnTo>
                    <a:pt x="403" y="44"/>
                  </a:lnTo>
                  <a:cubicBezTo>
                    <a:pt x="362" y="15"/>
                    <a:pt x="319" y="1"/>
                    <a:pt x="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6"/>
            <p:cNvSpPr/>
            <p:nvPr/>
          </p:nvSpPr>
          <p:spPr>
            <a:xfrm>
              <a:off x="4498800" y="2228175"/>
              <a:ext cx="12325" cy="11300"/>
            </a:xfrm>
            <a:custGeom>
              <a:avLst/>
              <a:gdLst/>
              <a:ahLst/>
              <a:cxnLst/>
              <a:rect l="l" t="t" r="r" b="b"/>
              <a:pathLst>
                <a:path w="493" h="452" extrusionOk="0">
                  <a:moveTo>
                    <a:pt x="488" y="237"/>
                  </a:moveTo>
                  <a:cubicBezTo>
                    <a:pt x="486" y="276"/>
                    <a:pt x="474" y="315"/>
                    <a:pt x="451" y="350"/>
                  </a:cubicBezTo>
                  <a:cubicBezTo>
                    <a:pt x="479" y="314"/>
                    <a:pt x="491" y="275"/>
                    <a:pt x="488" y="237"/>
                  </a:cubicBezTo>
                  <a:close/>
                  <a:moveTo>
                    <a:pt x="287" y="1"/>
                  </a:moveTo>
                  <a:cubicBezTo>
                    <a:pt x="214" y="1"/>
                    <a:pt x="144" y="41"/>
                    <a:pt x="94" y="102"/>
                  </a:cubicBezTo>
                  <a:cubicBezTo>
                    <a:pt x="1" y="195"/>
                    <a:pt x="47" y="334"/>
                    <a:pt x="140" y="412"/>
                  </a:cubicBezTo>
                  <a:cubicBezTo>
                    <a:pt x="178" y="439"/>
                    <a:pt x="218" y="451"/>
                    <a:pt x="258" y="451"/>
                  </a:cubicBezTo>
                  <a:cubicBezTo>
                    <a:pt x="330" y="451"/>
                    <a:pt x="400" y="410"/>
                    <a:pt x="451" y="350"/>
                  </a:cubicBezTo>
                  <a:lnTo>
                    <a:pt x="451" y="350"/>
                  </a:lnTo>
                  <a:lnTo>
                    <a:pt x="435" y="365"/>
                  </a:lnTo>
                  <a:cubicBezTo>
                    <a:pt x="391" y="409"/>
                    <a:pt x="343" y="428"/>
                    <a:pt x="295" y="428"/>
                  </a:cubicBezTo>
                  <a:cubicBezTo>
                    <a:pt x="258" y="428"/>
                    <a:pt x="221" y="417"/>
                    <a:pt x="187" y="396"/>
                  </a:cubicBezTo>
                  <a:cubicBezTo>
                    <a:pt x="125" y="334"/>
                    <a:pt x="125" y="257"/>
                    <a:pt x="156" y="179"/>
                  </a:cubicBezTo>
                  <a:cubicBezTo>
                    <a:pt x="187" y="179"/>
                    <a:pt x="187" y="164"/>
                    <a:pt x="187" y="164"/>
                  </a:cubicBezTo>
                  <a:cubicBezTo>
                    <a:pt x="226" y="115"/>
                    <a:pt x="278" y="84"/>
                    <a:pt x="330" y="84"/>
                  </a:cubicBezTo>
                  <a:cubicBezTo>
                    <a:pt x="361" y="84"/>
                    <a:pt x="391" y="95"/>
                    <a:pt x="420" y="117"/>
                  </a:cubicBezTo>
                  <a:cubicBezTo>
                    <a:pt x="461" y="151"/>
                    <a:pt x="485" y="193"/>
                    <a:pt x="488" y="237"/>
                  </a:cubicBezTo>
                  <a:lnTo>
                    <a:pt x="488" y="237"/>
                  </a:lnTo>
                  <a:cubicBezTo>
                    <a:pt x="492" y="171"/>
                    <a:pt x="468" y="104"/>
                    <a:pt x="420" y="55"/>
                  </a:cubicBezTo>
                  <a:lnTo>
                    <a:pt x="404" y="40"/>
                  </a:lnTo>
                  <a:cubicBezTo>
                    <a:pt x="366" y="13"/>
                    <a:pt x="326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6"/>
            <p:cNvSpPr/>
            <p:nvPr/>
          </p:nvSpPr>
          <p:spPr>
            <a:xfrm>
              <a:off x="4408075" y="2257850"/>
              <a:ext cx="56250" cy="24075"/>
            </a:xfrm>
            <a:custGeom>
              <a:avLst/>
              <a:gdLst/>
              <a:ahLst/>
              <a:cxnLst/>
              <a:rect l="l" t="t" r="r" b="b"/>
              <a:pathLst>
                <a:path w="2250" h="963" extrusionOk="0">
                  <a:moveTo>
                    <a:pt x="2249" y="0"/>
                  </a:moveTo>
                  <a:lnTo>
                    <a:pt x="1" y="605"/>
                  </a:lnTo>
                  <a:lnTo>
                    <a:pt x="249" y="96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6"/>
            <p:cNvSpPr/>
            <p:nvPr/>
          </p:nvSpPr>
          <p:spPr>
            <a:xfrm>
              <a:off x="4315400" y="2229150"/>
              <a:ext cx="128375" cy="130300"/>
            </a:xfrm>
            <a:custGeom>
              <a:avLst/>
              <a:gdLst/>
              <a:ahLst/>
              <a:cxnLst/>
              <a:rect l="l" t="t" r="r" b="b"/>
              <a:pathLst>
                <a:path w="5135" h="5212" extrusionOk="0">
                  <a:moveTo>
                    <a:pt x="3180" y="1"/>
                  </a:moveTo>
                  <a:lnTo>
                    <a:pt x="1" y="2095"/>
                  </a:lnTo>
                  <a:lnTo>
                    <a:pt x="1459" y="5212"/>
                  </a:lnTo>
                  <a:lnTo>
                    <a:pt x="5134" y="4266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6"/>
            <p:cNvSpPr/>
            <p:nvPr/>
          </p:nvSpPr>
          <p:spPr>
            <a:xfrm>
              <a:off x="4315400" y="2229150"/>
              <a:ext cx="128375" cy="130300"/>
            </a:xfrm>
            <a:custGeom>
              <a:avLst/>
              <a:gdLst/>
              <a:ahLst/>
              <a:cxnLst/>
              <a:rect l="l" t="t" r="r" b="b"/>
              <a:pathLst>
                <a:path w="5135" h="5212" extrusionOk="0">
                  <a:moveTo>
                    <a:pt x="3180" y="1"/>
                  </a:moveTo>
                  <a:lnTo>
                    <a:pt x="1" y="2095"/>
                  </a:lnTo>
                  <a:lnTo>
                    <a:pt x="1459" y="5212"/>
                  </a:lnTo>
                  <a:lnTo>
                    <a:pt x="5134" y="4266"/>
                  </a:lnTo>
                  <a:lnTo>
                    <a:pt x="3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6"/>
            <p:cNvSpPr/>
            <p:nvPr/>
          </p:nvSpPr>
          <p:spPr>
            <a:xfrm>
              <a:off x="4309600" y="2238075"/>
              <a:ext cx="114400" cy="127200"/>
            </a:xfrm>
            <a:custGeom>
              <a:avLst/>
              <a:gdLst/>
              <a:ahLst/>
              <a:cxnLst/>
              <a:rect l="l" t="t" r="r" b="b"/>
              <a:pathLst>
                <a:path w="4576" h="5088" extrusionOk="0">
                  <a:moveTo>
                    <a:pt x="2559" y="0"/>
                  </a:moveTo>
                  <a:lnTo>
                    <a:pt x="0" y="1800"/>
                  </a:lnTo>
                  <a:lnTo>
                    <a:pt x="1551" y="5088"/>
                  </a:lnTo>
                  <a:lnTo>
                    <a:pt x="4575" y="4157"/>
                  </a:lnTo>
                  <a:lnTo>
                    <a:pt x="25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6"/>
            <p:cNvSpPr/>
            <p:nvPr/>
          </p:nvSpPr>
          <p:spPr>
            <a:xfrm>
              <a:off x="4362325" y="2251825"/>
              <a:ext cx="12450" cy="11400"/>
            </a:xfrm>
            <a:custGeom>
              <a:avLst/>
              <a:gdLst/>
              <a:ahLst/>
              <a:cxnLst/>
              <a:rect l="l" t="t" r="r" b="b"/>
              <a:pathLst>
                <a:path w="498" h="456" extrusionOk="0">
                  <a:moveTo>
                    <a:pt x="477" y="292"/>
                  </a:moveTo>
                  <a:cubicBezTo>
                    <a:pt x="472" y="311"/>
                    <a:pt x="463" y="331"/>
                    <a:pt x="450" y="350"/>
                  </a:cubicBezTo>
                  <a:cubicBezTo>
                    <a:pt x="465" y="332"/>
                    <a:pt x="473" y="312"/>
                    <a:pt x="477" y="292"/>
                  </a:cubicBezTo>
                  <a:close/>
                  <a:moveTo>
                    <a:pt x="450" y="350"/>
                  </a:moveTo>
                  <a:lnTo>
                    <a:pt x="450" y="350"/>
                  </a:lnTo>
                  <a:cubicBezTo>
                    <a:pt x="420" y="393"/>
                    <a:pt x="379" y="424"/>
                    <a:pt x="336" y="440"/>
                  </a:cubicBezTo>
                  <a:lnTo>
                    <a:pt x="336" y="440"/>
                  </a:lnTo>
                  <a:cubicBezTo>
                    <a:pt x="375" y="436"/>
                    <a:pt x="414" y="417"/>
                    <a:pt x="450" y="381"/>
                  </a:cubicBezTo>
                  <a:cubicBezTo>
                    <a:pt x="435" y="381"/>
                    <a:pt x="450" y="381"/>
                    <a:pt x="450" y="350"/>
                  </a:cubicBezTo>
                  <a:close/>
                  <a:moveTo>
                    <a:pt x="278" y="1"/>
                  </a:moveTo>
                  <a:cubicBezTo>
                    <a:pt x="205" y="1"/>
                    <a:pt x="128" y="41"/>
                    <a:pt x="78" y="102"/>
                  </a:cubicBezTo>
                  <a:cubicBezTo>
                    <a:pt x="0" y="195"/>
                    <a:pt x="47" y="334"/>
                    <a:pt x="140" y="412"/>
                  </a:cubicBezTo>
                  <a:cubicBezTo>
                    <a:pt x="175" y="441"/>
                    <a:pt x="217" y="455"/>
                    <a:pt x="259" y="455"/>
                  </a:cubicBezTo>
                  <a:cubicBezTo>
                    <a:pt x="285" y="455"/>
                    <a:pt x="311" y="450"/>
                    <a:pt x="336" y="440"/>
                  </a:cubicBezTo>
                  <a:lnTo>
                    <a:pt x="336" y="440"/>
                  </a:lnTo>
                  <a:cubicBezTo>
                    <a:pt x="330" y="441"/>
                    <a:pt x="325" y="441"/>
                    <a:pt x="319" y="441"/>
                  </a:cubicBezTo>
                  <a:cubicBezTo>
                    <a:pt x="279" y="441"/>
                    <a:pt x="239" y="426"/>
                    <a:pt x="202" y="397"/>
                  </a:cubicBezTo>
                  <a:cubicBezTo>
                    <a:pt x="124" y="334"/>
                    <a:pt x="124" y="257"/>
                    <a:pt x="156" y="179"/>
                  </a:cubicBezTo>
                  <a:cubicBezTo>
                    <a:pt x="187" y="127"/>
                    <a:pt x="247" y="95"/>
                    <a:pt x="307" y="95"/>
                  </a:cubicBezTo>
                  <a:cubicBezTo>
                    <a:pt x="335" y="95"/>
                    <a:pt x="363" y="102"/>
                    <a:pt x="388" y="117"/>
                  </a:cubicBezTo>
                  <a:cubicBezTo>
                    <a:pt x="448" y="153"/>
                    <a:pt x="489" y="225"/>
                    <a:pt x="477" y="292"/>
                  </a:cubicBezTo>
                  <a:lnTo>
                    <a:pt x="477" y="292"/>
                  </a:lnTo>
                  <a:cubicBezTo>
                    <a:pt x="498" y="214"/>
                    <a:pt x="465" y="133"/>
                    <a:pt x="404" y="71"/>
                  </a:cubicBezTo>
                  <a:cubicBezTo>
                    <a:pt x="404" y="40"/>
                    <a:pt x="388" y="40"/>
                    <a:pt x="388" y="40"/>
                  </a:cubicBezTo>
                  <a:cubicBezTo>
                    <a:pt x="355" y="13"/>
                    <a:pt x="317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6"/>
            <p:cNvSpPr/>
            <p:nvPr/>
          </p:nvSpPr>
          <p:spPr>
            <a:xfrm>
              <a:off x="4375500" y="2277675"/>
              <a:ext cx="12200" cy="11150"/>
            </a:xfrm>
            <a:custGeom>
              <a:avLst/>
              <a:gdLst/>
              <a:ahLst/>
              <a:cxnLst/>
              <a:rect l="l" t="t" r="r" b="b"/>
              <a:pathLst>
                <a:path w="488" h="446" extrusionOk="0">
                  <a:moveTo>
                    <a:pt x="472" y="284"/>
                  </a:moveTo>
                  <a:lnTo>
                    <a:pt x="472" y="284"/>
                  </a:lnTo>
                  <a:cubicBezTo>
                    <a:pt x="468" y="308"/>
                    <a:pt x="461" y="332"/>
                    <a:pt x="451" y="355"/>
                  </a:cubicBezTo>
                  <a:cubicBezTo>
                    <a:pt x="463" y="334"/>
                    <a:pt x="470" y="309"/>
                    <a:pt x="472" y="284"/>
                  </a:cubicBezTo>
                  <a:close/>
                  <a:moveTo>
                    <a:pt x="451" y="355"/>
                  </a:moveTo>
                  <a:cubicBezTo>
                    <a:pt x="450" y="355"/>
                    <a:pt x="431" y="365"/>
                    <a:pt x="438" y="369"/>
                  </a:cubicBezTo>
                  <a:lnTo>
                    <a:pt x="438" y="369"/>
                  </a:lnTo>
                  <a:cubicBezTo>
                    <a:pt x="442" y="364"/>
                    <a:pt x="447" y="360"/>
                    <a:pt x="451" y="355"/>
                  </a:cubicBezTo>
                  <a:close/>
                  <a:moveTo>
                    <a:pt x="438" y="369"/>
                  </a:moveTo>
                  <a:lnTo>
                    <a:pt x="438" y="369"/>
                  </a:lnTo>
                  <a:cubicBezTo>
                    <a:pt x="415" y="393"/>
                    <a:pt x="388" y="411"/>
                    <a:pt x="359" y="425"/>
                  </a:cubicBezTo>
                  <a:lnTo>
                    <a:pt x="359" y="425"/>
                  </a:lnTo>
                  <a:cubicBezTo>
                    <a:pt x="392" y="416"/>
                    <a:pt x="423" y="398"/>
                    <a:pt x="451" y="371"/>
                  </a:cubicBezTo>
                  <a:cubicBezTo>
                    <a:pt x="444" y="371"/>
                    <a:pt x="440" y="370"/>
                    <a:pt x="438" y="369"/>
                  </a:cubicBezTo>
                  <a:close/>
                  <a:moveTo>
                    <a:pt x="265" y="1"/>
                  </a:moveTo>
                  <a:cubicBezTo>
                    <a:pt x="196" y="1"/>
                    <a:pt x="126" y="35"/>
                    <a:pt x="78" y="91"/>
                  </a:cubicBezTo>
                  <a:cubicBezTo>
                    <a:pt x="1" y="200"/>
                    <a:pt x="32" y="324"/>
                    <a:pt x="140" y="402"/>
                  </a:cubicBezTo>
                  <a:cubicBezTo>
                    <a:pt x="177" y="432"/>
                    <a:pt x="220" y="446"/>
                    <a:pt x="264" y="446"/>
                  </a:cubicBezTo>
                  <a:cubicBezTo>
                    <a:pt x="296" y="446"/>
                    <a:pt x="329" y="438"/>
                    <a:pt x="359" y="425"/>
                  </a:cubicBezTo>
                  <a:lnTo>
                    <a:pt x="359" y="425"/>
                  </a:lnTo>
                  <a:cubicBezTo>
                    <a:pt x="343" y="429"/>
                    <a:pt x="327" y="431"/>
                    <a:pt x="311" y="431"/>
                  </a:cubicBezTo>
                  <a:cubicBezTo>
                    <a:pt x="267" y="431"/>
                    <a:pt x="223" y="415"/>
                    <a:pt x="187" y="386"/>
                  </a:cubicBezTo>
                  <a:cubicBezTo>
                    <a:pt x="109" y="324"/>
                    <a:pt x="109" y="247"/>
                    <a:pt x="156" y="169"/>
                  </a:cubicBezTo>
                  <a:cubicBezTo>
                    <a:pt x="175" y="121"/>
                    <a:pt x="231" y="96"/>
                    <a:pt x="289" y="96"/>
                  </a:cubicBezTo>
                  <a:cubicBezTo>
                    <a:pt x="324" y="96"/>
                    <a:pt x="359" y="105"/>
                    <a:pt x="388" y="122"/>
                  </a:cubicBezTo>
                  <a:cubicBezTo>
                    <a:pt x="445" y="145"/>
                    <a:pt x="476" y="216"/>
                    <a:pt x="472" y="284"/>
                  </a:cubicBezTo>
                  <a:lnTo>
                    <a:pt x="472" y="284"/>
                  </a:lnTo>
                  <a:cubicBezTo>
                    <a:pt x="487" y="196"/>
                    <a:pt x="465" y="109"/>
                    <a:pt x="404" y="60"/>
                  </a:cubicBezTo>
                  <a:cubicBezTo>
                    <a:pt x="404" y="45"/>
                    <a:pt x="388" y="45"/>
                    <a:pt x="388" y="45"/>
                  </a:cubicBezTo>
                  <a:cubicBezTo>
                    <a:pt x="352" y="15"/>
                    <a:pt x="309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6"/>
            <p:cNvSpPr/>
            <p:nvPr/>
          </p:nvSpPr>
          <p:spPr>
            <a:xfrm>
              <a:off x="4388700" y="2303300"/>
              <a:ext cx="12150" cy="11375"/>
            </a:xfrm>
            <a:custGeom>
              <a:avLst/>
              <a:gdLst/>
              <a:ahLst/>
              <a:cxnLst/>
              <a:rect l="l" t="t" r="r" b="b"/>
              <a:pathLst>
                <a:path w="486" h="455" extrusionOk="0">
                  <a:moveTo>
                    <a:pt x="465" y="283"/>
                  </a:moveTo>
                  <a:cubicBezTo>
                    <a:pt x="459" y="308"/>
                    <a:pt x="449" y="332"/>
                    <a:pt x="434" y="354"/>
                  </a:cubicBezTo>
                  <a:cubicBezTo>
                    <a:pt x="451" y="333"/>
                    <a:pt x="461" y="308"/>
                    <a:pt x="465" y="283"/>
                  </a:cubicBezTo>
                  <a:close/>
                  <a:moveTo>
                    <a:pt x="434" y="354"/>
                  </a:moveTo>
                  <a:cubicBezTo>
                    <a:pt x="434" y="354"/>
                    <a:pt x="425" y="354"/>
                    <a:pt x="428" y="361"/>
                  </a:cubicBezTo>
                  <a:lnTo>
                    <a:pt x="428" y="361"/>
                  </a:lnTo>
                  <a:cubicBezTo>
                    <a:pt x="430" y="359"/>
                    <a:pt x="432" y="356"/>
                    <a:pt x="434" y="354"/>
                  </a:cubicBezTo>
                  <a:close/>
                  <a:moveTo>
                    <a:pt x="428" y="361"/>
                  </a:moveTo>
                  <a:cubicBezTo>
                    <a:pt x="408" y="384"/>
                    <a:pt x="385" y="404"/>
                    <a:pt x="360" y="419"/>
                  </a:cubicBezTo>
                  <a:lnTo>
                    <a:pt x="360" y="419"/>
                  </a:lnTo>
                  <a:cubicBezTo>
                    <a:pt x="386" y="409"/>
                    <a:pt x="411" y="393"/>
                    <a:pt x="434" y="369"/>
                  </a:cubicBezTo>
                  <a:cubicBezTo>
                    <a:pt x="431" y="366"/>
                    <a:pt x="429" y="363"/>
                    <a:pt x="428" y="361"/>
                  </a:cubicBezTo>
                  <a:close/>
                  <a:moveTo>
                    <a:pt x="262" y="1"/>
                  </a:moveTo>
                  <a:cubicBezTo>
                    <a:pt x="192" y="1"/>
                    <a:pt x="126" y="38"/>
                    <a:pt x="78" y="106"/>
                  </a:cubicBezTo>
                  <a:cubicBezTo>
                    <a:pt x="0" y="199"/>
                    <a:pt x="31" y="338"/>
                    <a:pt x="124" y="416"/>
                  </a:cubicBezTo>
                  <a:cubicBezTo>
                    <a:pt x="162" y="443"/>
                    <a:pt x="202" y="455"/>
                    <a:pt x="242" y="455"/>
                  </a:cubicBezTo>
                  <a:cubicBezTo>
                    <a:pt x="283" y="455"/>
                    <a:pt x="324" y="442"/>
                    <a:pt x="360" y="419"/>
                  </a:cubicBezTo>
                  <a:lnTo>
                    <a:pt x="360" y="419"/>
                  </a:lnTo>
                  <a:cubicBezTo>
                    <a:pt x="341" y="426"/>
                    <a:pt x="322" y="430"/>
                    <a:pt x="303" y="430"/>
                  </a:cubicBezTo>
                  <a:cubicBezTo>
                    <a:pt x="263" y="430"/>
                    <a:pt x="223" y="414"/>
                    <a:pt x="186" y="385"/>
                  </a:cubicBezTo>
                  <a:cubicBezTo>
                    <a:pt x="109" y="338"/>
                    <a:pt x="109" y="261"/>
                    <a:pt x="155" y="183"/>
                  </a:cubicBezTo>
                  <a:cubicBezTo>
                    <a:pt x="176" y="131"/>
                    <a:pt x="240" y="92"/>
                    <a:pt x="303" y="92"/>
                  </a:cubicBezTo>
                  <a:cubicBezTo>
                    <a:pt x="333" y="92"/>
                    <a:pt x="363" y="101"/>
                    <a:pt x="388" y="121"/>
                  </a:cubicBezTo>
                  <a:cubicBezTo>
                    <a:pt x="444" y="144"/>
                    <a:pt x="476" y="215"/>
                    <a:pt x="465" y="283"/>
                  </a:cubicBezTo>
                  <a:lnTo>
                    <a:pt x="465" y="283"/>
                  </a:lnTo>
                  <a:cubicBezTo>
                    <a:pt x="486" y="200"/>
                    <a:pt x="463" y="107"/>
                    <a:pt x="403" y="59"/>
                  </a:cubicBezTo>
                  <a:lnTo>
                    <a:pt x="388" y="44"/>
                  </a:lnTo>
                  <a:cubicBezTo>
                    <a:pt x="347" y="14"/>
                    <a:pt x="304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6"/>
            <p:cNvSpPr/>
            <p:nvPr/>
          </p:nvSpPr>
          <p:spPr>
            <a:xfrm>
              <a:off x="4401475" y="2328500"/>
              <a:ext cx="12675" cy="11400"/>
            </a:xfrm>
            <a:custGeom>
              <a:avLst/>
              <a:gdLst/>
              <a:ahLst/>
              <a:cxnLst/>
              <a:rect l="l" t="t" r="r" b="b"/>
              <a:pathLst>
                <a:path w="507" h="456" extrusionOk="0">
                  <a:moveTo>
                    <a:pt x="474" y="309"/>
                  </a:moveTo>
                  <a:lnTo>
                    <a:pt x="474" y="309"/>
                  </a:lnTo>
                  <a:cubicBezTo>
                    <a:pt x="468" y="324"/>
                    <a:pt x="460" y="340"/>
                    <a:pt x="451" y="354"/>
                  </a:cubicBezTo>
                  <a:cubicBezTo>
                    <a:pt x="462" y="340"/>
                    <a:pt x="469" y="325"/>
                    <a:pt x="474" y="309"/>
                  </a:cubicBezTo>
                  <a:close/>
                  <a:moveTo>
                    <a:pt x="269" y="1"/>
                  </a:moveTo>
                  <a:cubicBezTo>
                    <a:pt x="199" y="1"/>
                    <a:pt x="127" y="38"/>
                    <a:pt x="78" y="106"/>
                  </a:cubicBezTo>
                  <a:cubicBezTo>
                    <a:pt x="1" y="199"/>
                    <a:pt x="47" y="338"/>
                    <a:pt x="140" y="416"/>
                  </a:cubicBezTo>
                  <a:cubicBezTo>
                    <a:pt x="173" y="443"/>
                    <a:pt x="212" y="455"/>
                    <a:pt x="251" y="455"/>
                  </a:cubicBezTo>
                  <a:cubicBezTo>
                    <a:pt x="322" y="455"/>
                    <a:pt x="395" y="417"/>
                    <a:pt x="446" y="360"/>
                  </a:cubicBezTo>
                  <a:lnTo>
                    <a:pt x="446" y="360"/>
                  </a:lnTo>
                  <a:cubicBezTo>
                    <a:pt x="443" y="364"/>
                    <a:pt x="443" y="366"/>
                    <a:pt x="445" y="366"/>
                  </a:cubicBezTo>
                  <a:cubicBezTo>
                    <a:pt x="447" y="366"/>
                    <a:pt x="451" y="362"/>
                    <a:pt x="451" y="354"/>
                  </a:cubicBezTo>
                  <a:lnTo>
                    <a:pt x="451" y="354"/>
                  </a:lnTo>
                  <a:cubicBezTo>
                    <a:pt x="451" y="354"/>
                    <a:pt x="451" y="354"/>
                    <a:pt x="451" y="354"/>
                  </a:cubicBezTo>
                  <a:lnTo>
                    <a:pt x="451" y="354"/>
                  </a:lnTo>
                  <a:cubicBezTo>
                    <a:pt x="448" y="356"/>
                    <a:pt x="447" y="358"/>
                    <a:pt x="446" y="360"/>
                  </a:cubicBezTo>
                  <a:lnTo>
                    <a:pt x="446" y="360"/>
                  </a:lnTo>
                  <a:cubicBezTo>
                    <a:pt x="447" y="358"/>
                    <a:pt x="449" y="356"/>
                    <a:pt x="450" y="354"/>
                  </a:cubicBezTo>
                  <a:lnTo>
                    <a:pt x="450" y="354"/>
                  </a:lnTo>
                  <a:cubicBezTo>
                    <a:pt x="449" y="356"/>
                    <a:pt x="447" y="358"/>
                    <a:pt x="446" y="360"/>
                  </a:cubicBezTo>
                  <a:lnTo>
                    <a:pt x="446" y="360"/>
                  </a:lnTo>
                  <a:cubicBezTo>
                    <a:pt x="446" y="360"/>
                    <a:pt x="446" y="360"/>
                    <a:pt x="446" y="360"/>
                  </a:cubicBezTo>
                  <a:lnTo>
                    <a:pt x="446" y="360"/>
                  </a:lnTo>
                  <a:cubicBezTo>
                    <a:pt x="404" y="407"/>
                    <a:pt x="354" y="428"/>
                    <a:pt x="307" y="428"/>
                  </a:cubicBezTo>
                  <a:cubicBezTo>
                    <a:pt x="268" y="428"/>
                    <a:pt x="230" y="413"/>
                    <a:pt x="203" y="385"/>
                  </a:cubicBezTo>
                  <a:cubicBezTo>
                    <a:pt x="125" y="338"/>
                    <a:pt x="125" y="261"/>
                    <a:pt x="156" y="183"/>
                  </a:cubicBezTo>
                  <a:cubicBezTo>
                    <a:pt x="187" y="131"/>
                    <a:pt x="247" y="93"/>
                    <a:pt x="307" y="93"/>
                  </a:cubicBezTo>
                  <a:cubicBezTo>
                    <a:pt x="335" y="93"/>
                    <a:pt x="364" y="101"/>
                    <a:pt x="389" y="121"/>
                  </a:cubicBezTo>
                  <a:cubicBezTo>
                    <a:pt x="452" y="147"/>
                    <a:pt x="495" y="235"/>
                    <a:pt x="474" y="309"/>
                  </a:cubicBezTo>
                  <a:lnTo>
                    <a:pt x="474" y="309"/>
                  </a:lnTo>
                  <a:cubicBezTo>
                    <a:pt x="506" y="224"/>
                    <a:pt x="485" y="125"/>
                    <a:pt x="420" y="59"/>
                  </a:cubicBezTo>
                  <a:lnTo>
                    <a:pt x="389" y="44"/>
                  </a:lnTo>
                  <a:cubicBezTo>
                    <a:pt x="353" y="14"/>
                    <a:pt x="312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6"/>
            <p:cNvSpPr/>
            <p:nvPr/>
          </p:nvSpPr>
          <p:spPr>
            <a:xfrm>
              <a:off x="4232050" y="2312125"/>
              <a:ext cx="53525" cy="83400"/>
            </a:xfrm>
            <a:custGeom>
              <a:avLst/>
              <a:gdLst/>
              <a:ahLst/>
              <a:cxnLst/>
              <a:rect l="l" t="t" r="r" b="b"/>
              <a:pathLst>
                <a:path w="2141" h="3336" extrusionOk="0">
                  <a:moveTo>
                    <a:pt x="776" y="1"/>
                  </a:moveTo>
                  <a:lnTo>
                    <a:pt x="0" y="357"/>
                  </a:lnTo>
                  <a:lnTo>
                    <a:pt x="1365" y="3335"/>
                  </a:lnTo>
                  <a:lnTo>
                    <a:pt x="2141" y="2979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6"/>
            <p:cNvSpPr/>
            <p:nvPr/>
          </p:nvSpPr>
          <p:spPr>
            <a:xfrm>
              <a:off x="4256075" y="2305925"/>
              <a:ext cx="60125" cy="70200"/>
            </a:xfrm>
            <a:custGeom>
              <a:avLst/>
              <a:gdLst/>
              <a:ahLst/>
              <a:cxnLst/>
              <a:rect l="l" t="t" r="r" b="b"/>
              <a:pathLst>
                <a:path w="2405" h="2808" extrusionOk="0">
                  <a:moveTo>
                    <a:pt x="1428" y="1"/>
                  </a:moveTo>
                  <a:lnTo>
                    <a:pt x="1" y="668"/>
                  </a:lnTo>
                  <a:lnTo>
                    <a:pt x="978" y="2808"/>
                  </a:lnTo>
                  <a:lnTo>
                    <a:pt x="2405" y="2156"/>
                  </a:lnTo>
                  <a:lnTo>
                    <a:pt x="14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6"/>
            <p:cNvSpPr/>
            <p:nvPr/>
          </p:nvSpPr>
          <p:spPr>
            <a:xfrm>
              <a:off x="4278950" y="2261350"/>
              <a:ext cx="87675" cy="125650"/>
            </a:xfrm>
            <a:custGeom>
              <a:avLst/>
              <a:gdLst/>
              <a:ahLst/>
              <a:cxnLst/>
              <a:rect l="l" t="t" r="r" b="b"/>
              <a:pathLst>
                <a:path w="3507" h="5026" extrusionOk="0">
                  <a:moveTo>
                    <a:pt x="1521" y="0"/>
                  </a:moveTo>
                  <a:lnTo>
                    <a:pt x="1" y="698"/>
                  </a:lnTo>
                  <a:lnTo>
                    <a:pt x="2002" y="5025"/>
                  </a:lnTo>
                  <a:lnTo>
                    <a:pt x="3506" y="4327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6"/>
            <p:cNvSpPr/>
            <p:nvPr/>
          </p:nvSpPr>
          <p:spPr>
            <a:xfrm>
              <a:off x="4296025" y="2280925"/>
              <a:ext cx="23275" cy="20500"/>
            </a:xfrm>
            <a:custGeom>
              <a:avLst/>
              <a:gdLst/>
              <a:ahLst/>
              <a:cxnLst/>
              <a:rect l="l" t="t" r="r" b="b"/>
              <a:pathLst>
                <a:path w="931" h="820" extrusionOk="0">
                  <a:moveTo>
                    <a:pt x="468" y="0"/>
                  </a:moveTo>
                  <a:cubicBezTo>
                    <a:pt x="410" y="0"/>
                    <a:pt x="351" y="13"/>
                    <a:pt x="295" y="39"/>
                  </a:cubicBezTo>
                  <a:cubicBezTo>
                    <a:pt x="78" y="148"/>
                    <a:pt x="0" y="380"/>
                    <a:pt x="93" y="582"/>
                  </a:cubicBezTo>
                  <a:cubicBezTo>
                    <a:pt x="162" y="730"/>
                    <a:pt x="322" y="820"/>
                    <a:pt x="477" y="820"/>
                  </a:cubicBezTo>
                  <a:cubicBezTo>
                    <a:pt x="532" y="820"/>
                    <a:pt x="587" y="808"/>
                    <a:pt x="636" y="783"/>
                  </a:cubicBezTo>
                  <a:cubicBezTo>
                    <a:pt x="853" y="690"/>
                    <a:pt x="931" y="458"/>
                    <a:pt x="838" y="241"/>
                  </a:cubicBezTo>
                  <a:cubicBezTo>
                    <a:pt x="760" y="84"/>
                    <a:pt x="617" y="0"/>
                    <a:pt x="4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6"/>
            <p:cNvSpPr/>
            <p:nvPr/>
          </p:nvSpPr>
          <p:spPr>
            <a:xfrm>
              <a:off x="4326650" y="2347350"/>
              <a:ext cx="22900" cy="20400"/>
            </a:xfrm>
            <a:custGeom>
              <a:avLst/>
              <a:gdLst/>
              <a:ahLst/>
              <a:cxnLst/>
              <a:rect l="l" t="t" r="r" b="b"/>
              <a:pathLst>
                <a:path w="916" h="816" extrusionOk="0">
                  <a:moveTo>
                    <a:pt x="477" y="1"/>
                  </a:moveTo>
                  <a:cubicBezTo>
                    <a:pt x="413" y="1"/>
                    <a:pt x="346" y="17"/>
                    <a:pt x="280" y="50"/>
                  </a:cubicBezTo>
                  <a:cubicBezTo>
                    <a:pt x="78" y="143"/>
                    <a:pt x="1" y="375"/>
                    <a:pt x="94" y="593"/>
                  </a:cubicBezTo>
                  <a:cubicBezTo>
                    <a:pt x="162" y="729"/>
                    <a:pt x="313" y="815"/>
                    <a:pt x="468" y="815"/>
                  </a:cubicBezTo>
                  <a:cubicBezTo>
                    <a:pt x="525" y="815"/>
                    <a:pt x="582" y="804"/>
                    <a:pt x="636" y="779"/>
                  </a:cubicBezTo>
                  <a:cubicBezTo>
                    <a:pt x="854" y="686"/>
                    <a:pt x="916" y="453"/>
                    <a:pt x="823" y="236"/>
                  </a:cubicBezTo>
                  <a:cubicBezTo>
                    <a:pt x="758" y="84"/>
                    <a:pt x="625" y="1"/>
                    <a:pt x="4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6"/>
            <p:cNvSpPr/>
            <p:nvPr/>
          </p:nvSpPr>
          <p:spPr>
            <a:xfrm>
              <a:off x="4063000" y="2378725"/>
              <a:ext cx="195050" cy="327700"/>
            </a:xfrm>
            <a:custGeom>
              <a:avLst/>
              <a:gdLst/>
              <a:ahLst/>
              <a:cxnLst/>
              <a:rect l="l" t="t" r="r" b="b"/>
              <a:pathLst>
                <a:path w="7802" h="13108" extrusionOk="0">
                  <a:moveTo>
                    <a:pt x="1891" y="1"/>
                  </a:moveTo>
                  <a:cubicBezTo>
                    <a:pt x="1679" y="1"/>
                    <a:pt x="1464" y="42"/>
                    <a:pt x="1256" y="128"/>
                  </a:cubicBezTo>
                  <a:cubicBezTo>
                    <a:pt x="403" y="470"/>
                    <a:pt x="0" y="1462"/>
                    <a:pt x="341" y="2315"/>
                  </a:cubicBezTo>
                  <a:lnTo>
                    <a:pt x="4358" y="12071"/>
                  </a:lnTo>
                  <a:cubicBezTo>
                    <a:pt x="4617" y="12719"/>
                    <a:pt x="5252" y="13107"/>
                    <a:pt x="5916" y="13107"/>
                  </a:cubicBezTo>
                  <a:cubicBezTo>
                    <a:pt x="6126" y="13107"/>
                    <a:pt x="6340" y="13068"/>
                    <a:pt x="6545" y="12986"/>
                  </a:cubicBezTo>
                  <a:cubicBezTo>
                    <a:pt x="7398" y="12629"/>
                    <a:pt x="7801" y="11637"/>
                    <a:pt x="7460" y="10784"/>
                  </a:cubicBezTo>
                  <a:lnTo>
                    <a:pt x="3443" y="1044"/>
                  </a:lnTo>
                  <a:cubicBezTo>
                    <a:pt x="3185" y="398"/>
                    <a:pt x="2553" y="1"/>
                    <a:pt x="1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6"/>
            <p:cNvSpPr/>
            <p:nvPr/>
          </p:nvSpPr>
          <p:spPr>
            <a:xfrm>
              <a:off x="4192100" y="2647450"/>
              <a:ext cx="35700" cy="31600"/>
            </a:xfrm>
            <a:custGeom>
              <a:avLst/>
              <a:gdLst/>
              <a:ahLst/>
              <a:cxnLst/>
              <a:rect l="l" t="t" r="r" b="b"/>
              <a:pathLst>
                <a:path w="1428" h="1264" extrusionOk="0">
                  <a:moveTo>
                    <a:pt x="719" y="0"/>
                  </a:moveTo>
                  <a:cubicBezTo>
                    <a:pt x="458" y="0"/>
                    <a:pt x="210" y="151"/>
                    <a:pt x="125" y="407"/>
                  </a:cubicBezTo>
                  <a:cubicBezTo>
                    <a:pt x="1" y="733"/>
                    <a:pt x="156" y="1089"/>
                    <a:pt x="482" y="1229"/>
                  </a:cubicBezTo>
                  <a:cubicBezTo>
                    <a:pt x="555" y="1252"/>
                    <a:pt x="629" y="1263"/>
                    <a:pt x="702" y="1263"/>
                  </a:cubicBezTo>
                  <a:cubicBezTo>
                    <a:pt x="970" y="1263"/>
                    <a:pt x="1218" y="1113"/>
                    <a:pt x="1304" y="857"/>
                  </a:cubicBezTo>
                  <a:cubicBezTo>
                    <a:pt x="1428" y="531"/>
                    <a:pt x="1272" y="159"/>
                    <a:pt x="931" y="35"/>
                  </a:cubicBezTo>
                  <a:cubicBezTo>
                    <a:pt x="862" y="11"/>
                    <a:pt x="790" y="0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6"/>
            <p:cNvSpPr/>
            <p:nvPr/>
          </p:nvSpPr>
          <p:spPr>
            <a:xfrm>
              <a:off x="4092075" y="2404125"/>
              <a:ext cx="35700" cy="31625"/>
            </a:xfrm>
            <a:custGeom>
              <a:avLst/>
              <a:gdLst/>
              <a:ahLst/>
              <a:cxnLst/>
              <a:rect l="l" t="t" r="r" b="b"/>
              <a:pathLst>
                <a:path w="1428" h="1265" extrusionOk="0">
                  <a:moveTo>
                    <a:pt x="710" y="1"/>
                  </a:moveTo>
                  <a:cubicBezTo>
                    <a:pt x="453" y="1"/>
                    <a:pt x="220" y="153"/>
                    <a:pt x="124" y="415"/>
                  </a:cubicBezTo>
                  <a:cubicBezTo>
                    <a:pt x="0" y="725"/>
                    <a:pt x="171" y="1082"/>
                    <a:pt x="497" y="1222"/>
                  </a:cubicBezTo>
                  <a:cubicBezTo>
                    <a:pt x="572" y="1250"/>
                    <a:pt x="650" y="1264"/>
                    <a:pt x="726" y="1264"/>
                  </a:cubicBezTo>
                  <a:cubicBezTo>
                    <a:pt x="981" y="1264"/>
                    <a:pt x="1223" y="1112"/>
                    <a:pt x="1319" y="850"/>
                  </a:cubicBezTo>
                  <a:cubicBezTo>
                    <a:pt x="1427" y="524"/>
                    <a:pt x="1272" y="152"/>
                    <a:pt x="946" y="43"/>
                  </a:cubicBezTo>
                  <a:cubicBezTo>
                    <a:pt x="867" y="14"/>
                    <a:pt x="788" y="1"/>
                    <a:pt x="7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6"/>
            <p:cNvSpPr/>
            <p:nvPr/>
          </p:nvSpPr>
          <p:spPr>
            <a:xfrm>
              <a:off x="3911000" y="3047275"/>
              <a:ext cx="625450" cy="72925"/>
            </a:xfrm>
            <a:custGeom>
              <a:avLst/>
              <a:gdLst/>
              <a:ahLst/>
              <a:cxnLst/>
              <a:rect l="l" t="t" r="r" b="b"/>
              <a:pathLst>
                <a:path w="25018" h="2917" extrusionOk="0">
                  <a:moveTo>
                    <a:pt x="1396" y="1"/>
                  </a:moveTo>
                  <a:cubicBezTo>
                    <a:pt x="621" y="1"/>
                    <a:pt x="0" y="621"/>
                    <a:pt x="0" y="1397"/>
                  </a:cubicBezTo>
                  <a:lnTo>
                    <a:pt x="0" y="1521"/>
                  </a:lnTo>
                  <a:cubicBezTo>
                    <a:pt x="0" y="2296"/>
                    <a:pt x="621" y="2917"/>
                    <a:pt x="1396" y="2917"/>
                  </a:cubicBezTo>
                  <a:lnTo>
                    <a:pt x="23621" y="2917"/>
                  </a:lnTo>
                  <a:cubicBezTo>
                    <a:pt x="24397" y="2917"/>
                    <a:pt x="25017" y="2296"/>
                    <a:pt x="25017" y="1521"/>
                  </a:cubicBezTo>
                  <a:lnTo>
                    <a:pt x="25017" y="1397"/>
                  </a:lnTo>
                  <a:cubicBezTo>
                    <a:pt x="25017" y="621"/>
                    <a:pt x="24397" y="1"/>
                    <a:pt x="236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6"/>
            <p:cNvSpPr/>
            <p:nvPr/>
          </p:nvSpPr>
          <p:spPr>
            <a:xfrm>
              <a:off x="4082775" y="2828225"/>
              <a:ext cx="352850" cy="213275"/>
            </a:xfrm>
            <a:custGeom>
              <a:avLst/>
              <a:gdLst/>
              <a:ahLst/>
              <a:cxnLst/>
              <a:rect l="l" t="t" r="r" b="b"/>
              <a:pathLst>
                <a:path w="14114" h="8531" extrusionOk="0">
                  <a:moveTo>
                    <a:pt x="0" y="0"/>
                  </a:moveTo>
                  <a:lnTo>
                    <a:pt x="0" y="8530"/>
                  </a:lnTo>
                  <a:lnTo>
                    <a:pt x="14114" y="8530"/>
                  </a:lnTo>
                  <a:lnTo>
                    <a:pt x="14114" y="1551"/>
                  </a:lnTo>
                  <a:cubicBezTo>
                    <a:pt x="14114" y="698"/>
                    <a:pt x="13416" y="0"/>
                    <a:pt x="125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6"/>
            <p:cNvSpPr/>
            <p:nvPr/>
          </p:nvSpPr>
          <p:spPr>
            <a:xfrm>
              <a:off x="3955575" y="2818900"/>
              <a:ext cx="536275" cy="228400"/>
            </a:xfrm>
            <a:custGeom>
              <a:avLst/>
              <a:gdLst/>
              <a:ahLst/>
              <a:cxnLst/>
              <a:rect l="l" t="t" r="r" b="b"/>
              <a:pathLst>
                <a:path w="21451" h="9136" extrusionOk="0">
                  <a:moveTo>
                    <a:pt x="1769" y="1"/>
                  </a:moveTo>
                  <a:lnTo>
                    <a:pt x="1" y="1707"/>
                  </a:lnTo>
                  <a:lnTo>
                    <a:pt x="1" y="9136"/>
                  </a:lnTo>
                  <a:lnTo>
                    <a:pt x="21451" y="9136"/>
                  </a:lnTo>
                  <a:lnTo>
                    <a:pt x="21451" y="4297"/>
                  </a:lnTo>
                  <a:lnTo>
                    <a:pt x="19683" y="2575"/>
                  </a:lnTo>
                  <a:lnTo>
                    <a:pt x="14099" y="2575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6"/>
            <p:cNvSpPr/>
            <p:nvPr/>
          </p:nvSpPr>
          <p:spPr>
            <a:xfrm>
              <a:off x="3955575" y="2818900"/>
              <a:ext cx="536275" cy="228400"/>
            </a:xfrm>
            <a:custGeom>
              <a:avLst/>
              <a:gdLst/>
              <a:ahLst/>
              <a:cxnLst/>
              <a:rect l="l" t="t" r="r" b="b"/>
              <a:pathLst>
                <a:path w="21451" h="9136" extrusionOk="0">
                  <a:moveTo>
                    <a:pt x="1769" y="1"/>
                  </a:moveTo>
                  <a:lnTo>
                    <a:pt x="668" y="1071"/>
                  </a:lnTo>
                  <a:lnTo>
                    <a:pt x="1" y="1707"/>
                  </a:lnTo>
                  <a:lnTo>
                    <a:pt x="1" y="9136"/>
                  </a:lnTo>
                  <a:lnTo>
                    <a:pt x="21451" y="9136"/>
                  </a:lnTo>
                  <a:lnTo>
                    <a:pt x="21451" y="4297"/>
                  </a:lnTo>
                  <a:lnTo>
                    <a:pt x="19683" y="2575"/>
                  </a:lnTo>
                  <a:lnTo>
                    <a:pt x="14099" y="2575"/>
                  </a:lnTo>
                  <a:lnTo>
                    <a:pt x="14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6"/>
            <p:cNvSpPr/>
            <p:nvPr/>
          </p:nvSpPr>
          <p:spPr>
            <a:xfrm>
              <a:off x="3955575" y="3019750"/>
              <a:ext cx="536275" cy="27550"/>
            </a:xfrm>
            <a:custGeom>
              <a:avLst/>
              <a:gdLst/>
              <a:ahLst/>
              <a:cxnLst/>
              <a:rect l="l" t="t" r="r" b="b"/>
              <a:pathLst>
                <a:path w="21451" h="1102" extrusionOk="0">
                  <a:moveTo>
                    <a:pt x="1" y="1"/>
                  </a:moveTo>
                  <a:lnTo>
                    <a:pt x="1" y="1102"/>
                  </a:lnTo>
                  <a:lnTo>
                    <a:pt x="21451" y="1102"/>
                  </a:lnTo>
                  <a:lnTo>
                    <a:pt x="21451" y="6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6"/>
            <p:cNvSpPr/>
            <p:nvPr/>
          </p:nvSpPr>
          <p:spPr>
            <a:xfrm>
              <a:off x="3978850" y="2989525"/>
              <a:ext cx="74850" cy="7775"/>
            </a:xfrm>
            <a:custGeom>
              <a:avLst/>
              <a:gdLst/>
              <a:ahLst/>
              <a:cxnLst/>
              <a:rect l="l" t="t" r="r" b="b"/>
              <a:pathLst>
                <a:path w="2994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994" y="310"/>
                  </a:lnTo>
                  <a:lnTo>
                    <a:pt x="29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6"/>
            <p:cNvSpPr/>
            <p:nvPr/>
          </p:nvSpPr>
          <p:spPr>
            <a:xfrm>
              <a:off x="3978850" y="3006575"/>
              <a:ext cx="74850" cy="7775"/>
            </a:xfrm>
            <a:custGeom>
              <a:avLst/>
              <a:gdLst/>
              <a:ahLst/>
              <a:cxnLst/>
              <a:rect l="l" t="t" r="r" b="b"/>
              <a:pathLst>
                <a:path w="2994" h="311" extrusionOk="0">
                  <a:moveTo>
                    <a:pt x="0" y="0"/>
                  </a:moveTo>
                  <a:lnTo>
                    <a:pt x="0" y="311"/>
                  </a:lnTo>
                  <a:lnTo>
                    <a:pt x="2994" y="311"/>
                  </a:lnTo>
                  <a:lnTo>
                    <a:pt x="29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6"/>
            <p:cNvSpPr/>
            <p:nvPr/>
          </p:nvSpPr>
          <p:spPr>
            <a:xfrm>
              <a:off x="3978850" y="3022850"/>
              <a:ext cx="74850" cy="7800"/>
            </a:xfrm>
            <a:custGeom>
              <a:avLst/>
              <a:gdLst/>
              <a:ahLst/>
              <a:cxnLst/>
              <a:rect l="l" t="t" r="r" b="b"/>
              <a:pathLst>
                <a:path w="2994" h="312" extrusionOk="0">
                  <a:moveTo>
                    <a:pt x="0" y="1"/>
                  </a:moveTo>
                  <a:lnTo>
                    <a:pt x="0" y="311"/>
                  </a:lnTo>
                  <a:lnTo>
                    <a:pt x="2994" y="311"/>
                  </a:lnTo>
                  <a:lnTo>
                    <a:pt x="2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6"/>
            <p:cNvSpPr/>
            <p:nvPr/>
          </p:nvSpPr>
          <p:spPr>
            <a:xfrm>
              <a:off x="4344875" y="2903825"/>
              <a:ext cx="122950" cy="123325"/>
            </a:xfrm>
            <a:custGeom>
              <a:avLst/>
              <a:gdLst/>
              <a:ahLst/>
              <a:cxnLst/>
              <a:rect l="l" t="t" r="r" b="b"/>
              <a:pathLst>
                <a:path w="4918" h="4933" extrusionOk="0">
                  <a:moveTo>
                    <a:pt x="2467" y="0"/>
                  </a:moveTo>
                  <a:cubicBezTo>
                    <a:pt x="1102" y="0"/>
                    <a:pt x="0" y="1102"/>
                    <a:pt x="0" y="2466"/>
                  </a:cubicBezTo>
                  <a:cubicBezTo>
                    <a:pt x="0" y="3816"/>
                    <a:pt x="1102" y="4932"/>
                    <a:pt x="2467" y="4932"/>
                  </a:cubicBezTo>
                  <a:cubicBezTo>
                    <a:pt x="3816" y="4932"/>
                    <a:pt x="4917" y="3816"/>
                    <a:pt x="4917" y="2466"/>
                  </a:cubicBezTo>
                  <a:cubicBezTo>
                    <a:pt x="4917" y="1102"/>
                    <a:pt x="3816" y="0"/>
                    <a:pt x="2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6"/>
            <p:cNvSpPr/>
            <p:nvPr/>
          </p:nvSpPr>
          <p:spPr>
            <a:xfrm>
              <a:off x="4349150" y="2908850"/>
              <a:ext cx="113625" cy="112475"/>
            </a:xfrm>
            <a:custGeom>
              <a:avLst/>
              <a:gdLst/>
              <a:ahLst/>
              <a:cxnLst/>
              <a:rect l="l" t="t" r="r" b="b"/>
              <a:pathLst>
                <a:path w="4545" h="4499" extrusionOk="0">
                  <a:moveTo>
                    <a:pt x="2249" y="265"/>
                  </a:moveTo>
                  <a:cubicBezTo>
                    <a:pt x="3381" y="265"/>
                    <a:pt x="4296" y="1133"/>
                    <a:pt x="4296" y="2265"/>
                  </a:cubicBezTo>
                  <a:cubicBezTo>
                    <a:pt x="4296" y="3382"/>
                    <a:pt x="3397" y="4297"/>
                    <a:pt x="2296" y="4297"/>
                  </a:cubicBezTo>
                  <a:lnTo>
                    <a:pt x="2249" y="4297"/>
                  </a:lnTo>
                  <a:cubicBezTo>
                    <a:pt x="1163" y="4297"/>
                    <a:pt x="279" y="3413"/>
                    <a:pt x="264" y="2296"/>
                  </a:cubicBezTo>
                  <a:cubicBezTo>
                    <a:pt x="264" y="1180"/>
                    <a:pt x="1148" y="265"/>
                    <a:pt x="2249" y="265"/>
                  </a:cubicBezTo>
                  <a:close/>
                  <a:moveTo>
                    <a:pt x="2240" y="0"/>
                  </a:moveTo>
                  <a:cubicBezTo>
                    <a:pt x="1025" y="0"/>
                    <a:pt x="46" y="997"/>
                    <a:pt x="16" y="2219"/>
                  </a:cubicBezTo>
                  <a:cubicBezTo>
                    <a:pt x="0" y="3460"/>
                    <a:pt x="1008" y="4468"/>
                    <a:pt x="2249" y="4499"/>
                  </a:cubicBezTo>
                  <a:lnTo>
                    <a:pt x="2296" y="4499"/>
                  </a:lnTo>
                  <a:cubicBezTo>
                    <a:pt x="3521" y="4468"/>
                    <a:pt x="4529" y="3491"/>
                    <a:pt x="4529" y="2265"/>
                  </a:cubicBezTo>
                  <a:cubicBezTo>
                    <a:pt x="4544" y="1025"/>
                    <a:pt x="3536" y="17"/>
                    <a:pt x="2296" y="1"/>
                  </a:cubicBezTo>
                  <a:cubicBezTo>
                    <a:pt x="2277" y="1"/>
                    <a:pt x="2258" y="0"/>
                    <a:pt x="2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/>
            <p:cNvSpPr/>
            <p:nvPr/>
          </p:nvSpPr>
          <p:spPr>
            <a:xfrm>
              <a:off x="4354575" y="2915850"/>
              <a:ext cx="103150" cy="102000"/>
            </a:xfrm>
            <a:custGeom>
              <a:avLst/>
              <a:gdLst/>
              <a:ahLst/>
              <a:cxnLst/>
              <a:rect l="l" t="t" r="r" b="b"/>
              <a:pathLst>
                <a:path w="4126" h="4080" extrusionOk="0">
                  <a:moveTo>
                    <a:pt x="2094" y="1241"/>
                  </a:moveTo>
                  <a:cubicBezTo>
                    <a:pt x="2497" y="1241"/>
                    <a:pt x="2838" y="1598"/>
                    <a:pt x="2838" y="2001"/>
                  </a:cubicBezTo>
                  <a:cubicBezTo>
                    <a:pt x="2838" y="2404"/>
                    <a:pt x="2482" y="2745"/>
                    <a:pt x="2079" y="2745"/>
                  </a:cubicBezTo>
                  <a:cubicBezTo>
                    <a:pt x="1644" y="2714"/>
                    <a:pt x="1319" y="2389"/>
                    <a:pt x="1334" y="1985"/>
                  </a:cubicBezTo>
                  <a:cubicBezTo>
                    <a:pt x="1334" y="1582"/>
                    <a:pt x="1691" y="1241"/>
                    <a:pt x="2094" y="1241"/>
                  </a:cubicBezTo>
                  <a:close/>
                  <a:moveTo>
                    <a:pt x="1520" y="0"/>
                  </a:moveTo>
                  <a:lnTo>
                    <a:pt x="1520" y="357"/>
                  </a:lnTo>
                  <a:cubicBezTo>
                    <a:pt x="1520" y="450"/>
                    <a:pt x="1458" y="543"/>
                    <a:pt x="1365" y="590"/>
                  </a:cubicBezTo>
                  <a:cubicBezTo>
                    <a:pt x="1303" y="605"/>
                    <a:pt x="1256" y="652"/>
                    <a:pt x="1210" y="667"/>
                  </a:cubicBezTo>
                  <a:cubicBezTo>
                    <a:pt x="1171" y="698"/>
                    <a:pt x="1121" y="714"/>
                    <a:pt x="1068" y="714"/>
                  </a:cubicBezTo>
                  <a:cubicBezTo>
                    <a:pt x="1016" y="714"/>
                    <a:pt x="962" y="698"/>
                    <a:pt x="915" y="667"/>
                  </a:cubicBezTo>
                  <a:lnTo>
                    <a:pt x="605" y="497"/>
                  </a:lnTo>
                  <a:lnTo>
                    <a:pt x="0" y="1474"/>
                  </a:lnTo>
                  <a:lnTo>
                    <a:pt x="310" y="1675"/>
                  </a:lnTo>
                  <a:cubicBezTo>
                    <a:pt x="388" y="1737"/>
                    <a:pt x="450" y="1830"/>
                    <a:pt x="450" y="1923"/>
                  </a:cubicBezTo>
                  <a:lnTo>
                    <a:pt x="450" y="2001"/>
                  </a:lnTo>
                  <a:lnTo>
                    <a:pt x="450" y="2078"/>
                  </a:lnTo>
                  <a:cubicBezTo>
                    <a:pt x="450" y="2172"/>
                    <a:pt x="388" y="2280"/>
                    <a:pt x="310" y="2327"/>
                  </a:cubicBezTo>
                  <a:lnTo>
                    <a:pt x="0" y="2513"/>
                  </a:lnTo>
                  <a:lnTo>
                    <a:pt x="559" y="3521"/>
                  </a:lnTo>
                  <a:lnTo>
                    <a:pt x="869" y="3335"/>
                  </a:lnTo>
                  <a:cubicBezTo>
                    <a:pt x="912" y="3316"/>
                    <a:pt x="952" y="3308"/>
                    <a:pt x="991" y="3308"/>
                  </a:cubicBezTo>
                  <a:cubicBezTo>
                    <a:pt x="1051" y="3308"/>
                    <a:pt x="1107" y="3328"/>
                    <a:pt x="1163" y="3366"/>
                  </a:cubicBezTo>
                  <a:cubicBezTo>
                    <a:pt x="1210" y="3397"/>
                    <a:pt x="1256" y="3412"/>
                    <a:pt x="1319" y="3459"/>
                  </a:cubicBezTo>
                  <a:cubicBezTo>
                    <a:pt x="1412" y="3490"/>
                    <a:pt x="1474" y="3598"/>
                    <a:pt x="1474" y="3707"/>
                  </a:cubicBezTo>
                  <a:lnTo>
                    <a:pt x="1474" y="4064"/>
                  </a:lnTo>
                  <a:lnTo>
                    <a:pt x="2621" y="4079"/>
                  </a:lnTo>
                  <a:lnTo>
                    <a:pt x="2621" y="3691"/>
                  </a:lnTo>
                  <a:cubicBezTo>
                    <a:pt x="2621" y="3598"/>
                    <a:pt x="2668" y="3490"/>
                    <a:pt x="2776" y="3459"/>
                  </a:cubicBezTo>
                  <a:cubicBezTo>
                    <a:pt x="2823" y="3428"/>
                    <a:pt x="2869" y="3397"/>
                    <a:pt x="2932" y="3381"/>
                  </a:cubicBezTo>
                  <a:cubicBezTo>
                    <a:pt x="2970" y="3350"/>
                    <a:pt x="3017" y="3335"/>
                    <a:pt x="3065" y="3335"/>
                  </a:cubicBezTo>
                  <a:cubicBezTo>
                    <a:pt x="3114" y="3335"/>
                    <a:pt x="3164" y="3350"/>
                    <a:pt x="3211" y="3381"/>
                  </a:cubicBezTo>
                  <a:lnTo>
                    <a:pt x="3521" y="3567"/>
                  </a:lnTo>
                  <a:lnTo>
                    <a:pt x="4126" y="2575"/>
                  </a:lnTo>
                  <a:lnTo>
                    <a:pt x="3816" y="2404"/>
                  </a:lnTo>
                  <a:cubicBezTo>
                    <a:pt x="3723" y="2358"/>
                    <a:pt x="3676" y="2249"/>
                    <a:pt x="3676" y="2156"/>
                  </a:cubicBezTo>
                  <a:lnTo>
                    <a:pt x="3676" y="2078"/>
                  </a:lnTo>
                  <a:lnTo>
                    <a:pt x="3676" y="2001"/>
                  </a:lnTo>
                  <a:cubicBezTo>
                    <a:pt x="3676" y="1908"/>
                    <a:pt x="3738" y="1815"/>
                    <a:pt x="3816" y="1753"/>
                  </a:cubicBezTo>
                  <a:lnTo>
                    <a:pt x="4126" y="1582"/>
                  </a:lnTo>
                  <a:lnTo>
                    <a:pt x="3567" y="574"/>
                  </a:lnTo>
                  <a:lnTo>
                    <a:pt x="3257" y="745"/>
                  </a:lnTo>
                  <a:cubicBezTo>
                    <a:pt x="3215" y="759"/>
                    <a:pt x="3170" y="766"/>
                    <a:pt x="3125" y="766"/>
                  </a:cubicBezTo>
                  <a:cubicBezTo>
                    <a:pt x="3070" y="766"/>
                    <a:pt x="3014" y="755"/>
                    <a:pt x="2963" y="729"/>
                  </a:cubicBezTo>
                  <a:cubicBezTo>
                    <a:pt x="2932" y="683"/>
                    <a:pt x="2869" y="667"/>
                    <a:pt x="2807" y="621"/>
                  </a:cubicBezTo>
                  <a:cubicBezTo>
                    <a:pt x="2714" y="574"/>
                    <a:pt x="2652" y="497"/>
                    <a:pt x="2652" y="372"/>
                  </a:cubicBezTo>
                  <a:lnTo>
                    <a:pt x="2652" y="31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6"/>
            <p:cNvSpPr/>
            <p:nvPr/>
          </p:nvSpPr>
          <p:spPr>
            <a:xfrm>
              <a:off x="4370475" y="2929425"/>
              <a:ext cx="71350" cy="71350"/>
            </a:xfrm>
            <a:custGeom>
              <a:avLst/>
              <a:gdLst/>
              <a:ahLst/>
              <a:cxnLst/>
              <a:rect l="l" t="t" r="r" b="b"/>
              <a:pathLst>
                <a:path w="2854" h="2854" extrusionOk="0">
                  <a:moveTo>
                    <a:pt x="1443" y="341"/>
                  </a:moveTo>
                  <a:cubicBezTo>
                    <a:pt x="2063" y="341"/>
                    <a:pt x="2544" y="838"/>
                    <a:pt x="2544" y="1458"/>
                  </a:cubicBezTo>
                  <a:cubicBezTo>
                    <a:pt x="2544" y="2078"/>
                    <a:pt x="2047" y="2559"/>
                    <a:pt x="1427" y="2559"/>
                  </a:cubicBezTo>
                  <a:cubicBezTo>
                    <a:pt x="807" y="2559"/>
                    <a:pt x="310" y="2063"/>
                    <a:pt x="310" y="1442"/>
                  </a:cubicBezTo>
                  <a:cubicBezTo>
                    <a:pt x="310" y="822"/>
                    <a:pt x="822" y="341"/>
                    <a:pt x="1443" y="341"/>
                  </a:cubicBezTo>
                  <a:close/>
                  <a:moveTo>
                    <a:pt x="1443" y="0"/>
                  </a:moveTo>
                  <a:cubicBezTo>
                    <a:pt x="652" y="0"/>
                    <a:pt x="0" y="651"/>
                    <a:pt x="0" y="1427"/>
                  </a:cubicBezTo>
                  <a:cubicBezTo>
                    <a:pt x="0" y="2218"/>
                    <a:pt x="652" y="2854"/>
                    <a:pt x="1427" y="2854"/>
                  </a:cubicBezTo>
                  <a:lnTo>
                    <a:pt x="1443" y="2854"/>
                  </a:lnTo>
                  <a:cubicBezTo>
                    <a:pt x="2218" y="2838"/>
                    <a:pt x="2838" y="2218"/>
                    <a:pt x="2854" y="1442"/>
                  </a:cubicBezTo>
                  <a:cubicBezTo>
                    <a:pt x="2854" y="651"/>
                    <a:pt x="2233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6"/>
            <p:cNvSpPr/>
            <p:nvPr/>
          </p:nvSpPr>
          <p:spPr>
            <a:xfrm>
              <a:off x="3955575" y="2818900"/>
              <a:ext cx="222600" cy="165075"/>
            </a:xfrm>
            <a:custGeom>
              <a:avLst/>
              <a:gdLst/>
              <a:ahLst/>
              <a:cxnLst/>
              <a:rect l="l" t="t" r="r" b="b"/>
              <a:pathLst>
                <a:path w="8904" h="6603" extrusionOk="0">
                  <a:moveTo>
                    <a:pt x="1769" y="1"/>
                  </a:moveTo>
                  <a:lnTo>
                    <a:pt x="668" y="1071"/>
                  </a:lnTo>
                  <a:cubicBezTo>
                    <a:pt x="1" y="2855"/>
                    <a:pt x="637" y="4871"/>
                    <a:pt x="2234" y="5925"/>
                  </a:cubicBezTo>
                  <a:cubicBezTo>
                    <a:pt x="2927" y="6383"/>
                    <a:pt x="3710" y="6603"/>
                    <a:pt x="4486" y="6603"/>
                  </a:cubicBezTo>
                  <a:cubicBezTo>
                    <a:pt x="5813" y="6603"/>
                    <a:pt x="7118" y="5962"/>
                    <a:pt x="7911" y="4778"/>
                  </a:cubicBezTo>
                  <a:cubicBezTo>
                    <a:pt x="8903" y="3320"/>
                    <a:pt x="8826" y="1397"/>
                    <a:pt x="77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/>
            <p:cNvSpPr/>
            <p:nvPr/>
          </p:nvSpPr>
          <p:spPr>
            <a:xfrm>
              <a:off x="4290200" y="287512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" y="1"/>
                  </a:moveTo>
                  <a:lnTo>
                    <a:pt x="1" y="326"/>
                  </a:lnTo>
                  <a:lnTo>
                    <a:pt x="326" y="326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6"/>
            <p:cNvSpPr/>
            <p:nvPr/>
          </p:nvSpPr>
          <p:spPr>
            <a:xfrm>
              <a:off x="4290200" y="2859625"/>
              <a:ext cx="8175" cy="8550"/>
            </a:xfrm>
            <a:custGeom>
              <a:avLst/>
              <a:gdLst/>
              <a:ahLst/>
              <a:cxnLst/>
              <a:rect l="l" t="t" r="r" b="b"/>
              <a:pathLst>
                <a:path w="327" h="342" extrusionOk="0">
                  <a:moveTo>
                    <a:pt x="1" y="0"/>
                  </a:moveTo>
                  <a:lnTo>
                    <a:pt x="1" y="342"/>
                  </a:lnTo>
                  <a:lnTo>
                    <a:pt x="326" y="342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6"/>
            <p:cNvSpPr/>
            <p:nvPr/>
          </p:nvSpPr>
          <p:spPr>
            <a:xfrm>
              <a:off x="4290200" y="2844100"/>
              <a:ext cx="8175" cy="8575"/>
            </a:xfrm>
            <a:custGeom>
              <a:avLst/>
              <a:gdLst/>
              <a:ahLst/>
              <a:cxnLst/>
              <a:rect l="l" t="t" r="r" b="b"/>
              <a:pathLst>
                <a:path w="327" h="343" extrusionOk="0">
                  <a:moveTo>
                    <a:pt x="1" y="1"/>
                  </a:moveTo>
                  <a:lnTo>
                    <a:pt x="1" y="342"/>
                  </a:lnTo>
                  <a:lnTo>
                    <a:pt x="326" y="342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6"/>
            <p:cNvSpPr/>
            <p:nvPr/>
          </p:nvSpPr>
          <p:spPr>
            <a:xfrm>
              <a:off x="4290200" y="2828225"/>
              <a:ext cx="8175" cy="8150"/>
            </a:xfrm>
            <a:custGeom>
              <a:avLst/>
              <a:gdLst/>
              <a:ahLst/>
              <a:cxnLst/>
              <a:rect l="l" t="t" r="r" b="b"/>
              <a:pathLst>
                <a:path w="327" h="326" extrusionOk="0">
                  <a:moveTo>
                    <a:pt x="1" y="0"/>
                  </a:moveTo>
                  <a:lnTo>
                    <a:pt x="1" y="326"/>
                  </a:lnTo>
                  <a:lnTo>
                    <a:pt x="326" y="326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6"/>
            <p:cNvSpPr/>
            <p:nvPr/>
          </p:nvSpPr>
          <p:spPr>
            <a:xfrm>
              <a:off x="3976125" y="2607125"/>
              <a:ext cx="301300" cy="356125"/>
            </a:xfrm>
            <a:custGeom>
              <a:avLst/>
              <a:gdLst/>
              <a:ahLst/>
              <a:cxnLst/>
              <a:rect l="l" t="t" r="r" b="b"/>
              <a:pathLst>
                <a:path w="12052" h="14245" extrusionOk="0">
                  <a:moveTo>
                    <a:pt x="9460" y="0"/>
                  </a:moveTo>
                  <a:cubicBezTo>
                    <a:pt x="8762" y="0"/>
                    <a:pt x="8073" y="320"/>
                    <a:pt x="7616" y="919"/>
                  </a:cubicBezTo>
                  <a:lnTo>
                    <a:pt x="1102" y="8968"/>
                  </a:lnTo>
                  <a:cubicBezTo>
                    <a:pt x="1" y="10395"/>
                    <a:pt x="265" y="12458"/>
                    <a:pt x="1691" y="13559"/>
                  </a:cubicBezTo>
                  <a:cubicBezTo>
                    <a:pt x="1738" y="13590"/>
                    <a:pt x="1800" y="13652"/>
                    <a:pt x="1878" y="13699"/>
                  </a:cubicBezTo>
                  <a:cubicBezTo>
                    <a:pt x="2431" y="14069"/>
                    <a:pt x="3057" y="14245"/>
                    <a:pt x="3677" y="14245"/>
                  </a:cubicBezTo>
                  <a:cubicBezTo>
                    <a:pt x="4743" y="14245"/>
                    <a:pt x="5788" y="13725"/>
                    <a:pt x="6406" y="12783"/>
                  </a:cubicBezTo>
                  <a:cubicBezTo>
                    <a:pt x="6453" y="12721"/>
                    <a:pt x="6484" y="12644"/>
                    <a:pt x="6530" y="12582"/>
                  </a:cubicBezTo>
                  <a:lnTo>
                    <a:pt x="11447" y="3478"/>
                  </a:lnTo>
                  <a:cubicBezTo>
                    <a:pt x="12052" y="2408"/>
                    <a:pt x="11742" y="1074"/>
                    <a:pt x="10733" y="391"/>
                  </a:cubicBezTo>
                  <a:cubicBezTo>
                    <a:pt x="10344" y="127"/>
                    <a:pt x="9900" y="0"/>
                    <a:pt x="94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6"/>
            <p:cNvSpPr/>
            <p:nvPr/>
          </p:nvSpPr>
          <p:spPr>
            <a:xfrm>
              <a:off x="3972250" y="2595850"/>
              <a:ext cx="319925" cy="379175"/>
            </a:xfrm>
            <a:custGeom>
              <a:avLst/>
              <a:gdLst/>
              <a:ahLst/>
              <a:cxnLst/>
              <a:rect l="l" t="t" r="r" b="b"/>
              <a:pathLst>
                <a:path w="12797" h="15167" extrusionOk="0">
                  <a:moveTo>
                    <a:pt x="9570" y="920"/>
                  </a:moveTo>
                  <a:cubicBezTo>
                    <a:pt x="9710" y="920"/>
                    <a:pt x="9818" y="920"/>
                    <a:pt x="9958" y="951"/>
                  </a:cubicBezTo>
                  <a:cubicBezTo>
                    <a:pt x="10020" y="951"/>
                    <a:pt x="10051" y="982"/>
                    <a:pt x="10113" y="997"/>
                  </a:cubicBezTo>
                  <a:lnTo>
                    <a:pt x="10284" y="1059"/>
                  </a:lnTo>
                  <a:cubicBezTo>
                    <a:pt x="10284" y="1059"/>
                    <a:pt x="10315" y="1059"/>
                    <a:pt x="10330" y="1075"/>
                  </a:cubicBezTo>
                  <a:cubicBezTo>
                    <a:pt x="10377" y="1090"/>
                    <a:pt x="10423" y="1106"/>
                    <a:pt x="10470" y="1137"/>
                  </a:cubicBezTo>
                  <a:cubicBezTo>
                    <a:pt x="10516" y="1152"/>
                    <a:pt x="10578" y="1199"/>
                    <a:pt x="10625" y="1230"/>
                  </a:cubicBezTo>
                  <a:cubicBezTo>
                    <a:pt x="10656" y="1261"/>
                    <a:pt x="10718" y="1292"/>
                    <a:pt x="10764" y="1323"/>
                  </a:cubicBezTo>
                  <a:lnTo>
                    <a:pt x="10811" y="1385"/>
                  </a:lnTo>
                  <a:cubicBezTo>
                    <a:pt x="10857" y="1401"/>
                    <a:pt x="10873" y="1447"/>
                    <a:pt x="10888" y="1463"/>
                  </a:cubicBezTo>
                  <a:lnTo>
                    <a:pt x="10935" y="1494"/>
                  </a:lnTo>
                  <a:lnTo>
                    <a:pt x="11028" y="1602"/>
                  </a:lnTo>
                  <a:cubicBezTo>
                    <a:pt x="11075" y="1633"/>
                    <a:pt x="11090" y="1680"/>
                    <a:pt x="11106" y="1711"/>
                  </a:cubicBezTo>
                  <a:cubicBezTo>
                    <a:pt x="11121" y="1742"/>
                    <a:pt x="11121" y="1757"/>
                    <a:pt x="11152" y="1773"/>
                  </a:cubicBezTo>
                  <a:cubicBezTo>
                    <a:pt x="11168" y="1788"/>
                    <a:pt x="11183" y="1835"/>
                    <a:pt x="11183" y="1850"/>
                  </a:cubicBezTo>
                  <a:cubicBezTo>
                    <a:pt x="11199" y="1866"/>
                    <a:pt x="11230" y="1912"/>
                    <a:pt x="11230" y="1928"/>
                  </a:cubicBezTo>
                  <a:lnTo>
                    <a:pt x="11276" y="2037"/>
                  </a:lnTo>
                  <a:lnTo>
                    <a:pt x="11338" y="2223"/>
                  </a:lnTo>
                  <a:cubicBezTo>
                    <a:pt x="11354" y="2269"/>
                    <a:pt x="11385" y="2331"/>
                    <a:pt x="11385" y="2393"/>
                  </a:cubicBezTo>
                  <a:cubicBezTo>
                    <a:pt x="11400" y="2455"/>
                    <a:pt x="11400" y="2502"/>
                    <a:pt x="11400" y="2564"/>
                  </a:cubicBezTo>
                  <a:cubicBezTo>
                    <a:pt x="11431" y="2952"/>
                    <a:pt x="11354" y="3339"/>
                    <a:pt x="11168" y="3696"/>
                  </a:cubicBezTo>
                  <a:lnTo>
                    <a:pt x="10098" y="5650"/>
                  </a:lnTo>
                  <a:lnTo>
                    <a:pt x="6422" y="12568"/>
                  </a:lnTo>
                  <a:lnTo>
                    <a:pt x="6282" y="12816"/>
                  </a:lnTo>
                  <a:lnTo>
                    <a:pt x="6251" y="12862"/>
                  </a:lnTo>
                  <a:cubicBezTo>
                    <a:pt x="6236" y="12909"/>
                    <a:pt x="6205" y="12955"/>
                    <a:pt x="6174" y="13002"/>
                  </a:cubicBezTo>
                  <a:cubicBezTo>
                    <a:pt x="6112" y="13095"/>
                    <a:pt x="6034" y="13219"/>
                    <a:pt x="5941" y="13312"/>
                  </a:cubicBezTo>
                  <a:lnTo>
                    <a:pt x="5863" y="13390"/>
                  </a:lnTo>
                  <a:cubicBezTo>
                    <a:pt x="5832" y="13436"/>
                    <a:pt x="5770" y="13483"/>
                    <a:pt x="5724" y="13529"/>
                  </a:cubicBezTo>
                  <a:lnTo>
                    <a:pt x="5693" y="13545"/>
                  </a:lnTo>
                  <a:cubicBezTo>
                    <a:pt x="5159" y="14015"/>
                    <a:pt x="4497" y="14246"/>
                    <a:pt x="3838" y="14246"/>
                  </a:cubicBezTo>
                  <a:cubicBezTo>
                    <a:pt x="3063" y="14246"/>
                    <a:pt x="2291" y="13925"/>
                    <a:pt x="1738" y="13297"/>
                  </a:cubicBezTo>
                  <a:cubicBezTo>
                    <a:pt x="931" y="12366"/>
                    <a:pt x="807" y="11017"/>
                    <a:pt x="1459" y="9977"/>
                  </a:cubicBezTo>
                  <a:cubicBezTo>
                    <a:pt x="1459" y="9977"/>
                    <a:pt x="1459" y="9962"/>
                    <a:pt x="1474" y="9962"/>
                  </a:cubicBezTo>
                  <a:lnTo>
                    <a:pt x="1474" y="9931"/>
                  </a:lnTo>
                  <a:cubicBezTo>
                    <a:pt x="1505" y="9853"/>
                    <a:pt x="1567" y="9776"/>
                    <a:pt x="1629" y="9698"/>
                  </a:cubicBezTo>
                  <a:cubicBezTo>
                    <a:pt x="1645" y="9667"/>
                    <a:pt x="1676" y="9621"/>
                    <a:pt x="1707" y="9605"/>
                  </a:cubicBezTo>
                  <a:lnTo>
                    <a:pt x="1784" y="9512"/>
                  </a:lnTo>
                  <a:lnTo>
                    <a:pt x="8097" y="1680"/>
                  </a:lnTo>
                  <a:cubicBezTo>
                    <a:pt x="8329" y="1370"/>
                    <a:pt x="8686" y="1137"/>
                    <a:pt x="9043" y="1044"/>
                  </a:cubicBezTo>
                  <a:cubicBezTo>
                    <a:pt x="9136" y="982"/>
                    <a:pt x="9182" y="982"/>
                    <a:pt x="9244" y="966"/>
                  </a:cubicBezTo>
                  <a:cubicBezTo>
                    <a:pt x="9307" y="935"/>
                    <a:pt x="9369" y="935"/>
                    <a:pt x="9415" y="935"/>
                  </a:cubicBezTo>
                  <a:cubicBezTo>
                    <a:pt x="9477" y="935"/>
                    <a:pt x="9524" y="920"/>
                    <a:pt x="9570" y="920"/>
                  </a:cubicBezTo>
                  <a:close/>
                  <a:moveTo>
                    <a:pt x="9605" y="0"/>
                  </a:moveTo>
                  <a:cubicBezTo>
                    <a:pt x="8770" y="0"/>
                    <a:pt x="7947" y="378"/>
                    <a:pt x="7399" y="1075"/>
                  </a:cubicBezTo>
                  <a:lnTo>
                    <a:pt x="1040" y="8969"/>
                  </a:lnTo>
                  <a:lnTo>
                    <a:pt x="931" y="9124"/>
                  </a:lnTo>
                  <a:cubicBezTo>
                    <a:pt x="264" y="9931"/>
                    <a:pt x="1" y="11001"/>
                    <a:pt x="156" y="12025"/>
                  </a:cubicBezTo>
                  <a:cubicBezTo>
                    <a:pt x="447" y="13857"/>
                    <a:pt x="2018" y="15167"/>
                    <a:pt x="3811" y="15167"/>
                  </a:cubicBezTo>
                  <a:cubicBezTo>
                    <a:pt x="4022" y="15167"/>
                    <a:pt x="4237" y="15149"/>
                    <a:pt x="4452" y="15111"/>
                  </a:cubicBezTo>
                  <a:cubicBezTo>
                    <a:pt x="5584" y="14941"/>
                    <a:pt x="6546" y="14258"/>
                    <a:pt x="7120" y="13265"/>
                  </a:cubicBezTo>
                  <a:lnTo>
                    <a:pt x="7213" y="13095"/>
                  </a:lnTo>
                  <a:lnTo>
                    <a:pt x="10764" y="6519"/>
                  </a:lnTo>
                  <a:lnTo>
                    <a:pt x="12036" y="4161"/>
                  </a:lnTo>
                  <a:cubicBezTo>
                    <a:pt x="12796" y="2828"/>
                    <a:pt x="12315" y="1121"/>
                    <a:pt x="10966" y="362"/>
                  </a:cubicBezTo>
                  <a:cubicBezTo>
                    <a:pt x="10539" y="117"/>
                    <a:pt x="10070" y="0"/>
                    <a:pt x="9605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6"/>
            <p:cNvSpPr/>
            <p:nvPr/>
          </p:nvSpPr>
          <p:spPr>
            <a:xfrm>
              <a:off x="3972250" y="2595850"/>
              <a:ext cx="319925" cy="379175"/>
            </a:xfrm>
            <a:custGeom>
              <a:avLst/>
              <a:gdLst/>
              <a:ahLst/>
              <a:cxnLst/>
              <a:rect l="l" t="t" r="r" b="b"/>
              <a:pathLst>
                <a:path w="12797" h="15167" extrusionOk="0">
                  <a:moveTo>
                    <a:pt x="9570" y="920"/>
                  </a:moveTo>
                  <a:cubicBezTo>
                    <a:pt x="9710" y="920"/>
                    <a:pt x="9818" y="920"/>
                    <a:pt x="9958" y="951"/>
                  </a:cubicBezTo>
                  <a:cubicBezTo>
                    <a:pt x="10020" y="951"/>
                    <a:pt x="10051" y="982"/>
                    <a:pt x="10113" y="997"/>
                  </a:cubicBezTo>
                  <a:lnTo>
                    <a:pt x="10284" y="1059"/>
                  </a:lnTo>
                  <a:cubicBezTo>
                    <a:pt x="10284" y="1059"/>
                    <a:pt x="10315" y="1059"/>
                    <a:pt x="10330" y="1075"/>
                  </a:cubicBezTo>
                  <a:cubicBezTo>
                    <a:pt x="10377" y="1090"/>
                    <a:pt x="10423" y="1106"/>
                    <a:pt x="10470" y="1137"/>
                  </a:cubicBezTo>
                  <a:cubicBezTo>
                    <a:pt x="10516" y="1152"/>
                    <a:pt x="10578" y="1199"/>
                    <a:pt x="10625" y="1230"/>
                  </a:cubicBezTo>
                  <a:cubicBezTo>
                    <a:pt x="10656" y="1261"/>
                    <a:pt x="10718" y="1292"/>
                    <a:pt x="10764" y="1323"/>
                  </a:cubicBezTo>
                  <a:lnTo>
                    <a:pt x="10811" y="1385"/>
                  </a:lnTo>
                  <a:cubicBezTo>
                    <a:pt x="10857" y="1401"/>
                    <a:pt x="10873" y="1447"/>
                    <a:pt x="10888" y="1463"/>
                  </a:cubicBezTo>
                  <a:lnTo>
                    <a:pt x="10935" y="1494"/>
                  </a:lnTo>
                  <a:lnTo>
                    <a:pt x="11028" y="1602"/>
                  </a:lnTo>
                  <a:cubicBezTo>
                    <a:pt x="11075" y="1633"/>
                    <a:pt x="11090" y="1680"/>
                    <a:pt x="11106" y="1711"/>
                  </a:cubicBezTo>
                  <a:cubicBezTo>
                    <a:pt x="11121" y="1742"/>
                    <a:pt x="11121" y="1757"/>
                    <a:pt x="11152" y="1773"/>
                  </a:cubicBezTo>
                  <a:cubicBezTo>
                    <a:pt x="11168" y="1788"/>
                    <a:pt x="11183" y="1835"/>
                    <a:pt x="11183" y="1850"/>
                  </a:cubicBezTo>
                  <a:cubicBezTo>
                    <a:pt x="11199" y="1866"/>
                    <a:pt x="11230" y="1912"/>
                    <a:pt x="11230" y="1928"/>
                  </a:cubicBezTo>
                  <a:lnTo>
                    <a:pt x="11276" y="2037"/>
                  </a:lnTo>
                  <a:lnTo>
                    <a:pt x="11338" y="2223"/>
                  </a:lnTo>
                  <a:cubicBezTo>
                    <a:pt x="11354" y="2269"/>
                    <a:pt x="11385" y="2331"/>
                    <a:pt x="11385" y="2393"/>
                  </a:cubicBezTo>
                  <a:cubicBezTo>
                    <a:pt x="11400" y="2455"/>
                    <a:pt x="11400" y="2502"/>
                    <a:pt x="11400" y="2564"/>
                  </a:cubicBezTo>
                  <a:cubicBezTo>
                    <a:pt x="11431" y="2952"/>
                    <a:pt x="11354" y="3339"/>
                    <a:pt x="11168" y="3696"/>
                  </a:cubicBezTo>
                  <a:lnTo>
                    <a:pt x="10098" y="5650"/>
                  </a:lnTo>
                  <a:lnTo>
                    <a:pt x="6422" y="12568"/>
                  </a:lnTo>
                  <a:lnTo>
                    <a:pt x="6282" y="12816"/>
                  </a:lnTo>
                  <a:lnTo>
                    <a:pt x="6251" y="12862"/>
                  </a:lnTo>
                  <a:cubicBezTo>
                    <a:pt x="6236" y="12909"/>
                    <a:pt x="6205" y="12955"/>
                    <a:pt x="6174" y="13002"/>
                  </a:cubicBezTo>
                  <a:cubicBezTo>
                    <a:pt x="6112" y="13095"/>
                    <a:pt x="6034" y="13219"/>
                    <a:pt x="5941" y="13312"/>
                  </a:cubicBezTo>
                  <a:lnTo>
                    <a:pt x="5863" y="13390"/>
                  </a:lnTo>
                  <a:cubicBezTo>
                    <a:pt x="5832" y="13436"/>
                    <a:pt x="5770" y="13483"/>
                    <a:pt x="5724" y="13529"/>
                  </a:cubicBezTo>
                  <a:lnTo>
                    <a:pt x="5693" y="13545"/>
                  </a:lnTo>
                  <a:cubicBezTo>
                    <a:pt x="5159" y="14015"/>
                    <a:pt x="4497" y="14246"/>
                    <a:pt x="3838" y="14246"/>
                  </a:cubicBezTo>
                  <a:cubicBezTo>
                    <a:pt x="3063" y="14246"/>
                    <a:pt x="2291" y="13925"/>
                    <a:pt x="1738" y="13297"/>
                  </a:cubicBezTo>
                  <a:cubicBezTo>
                    <a:pt x="931" y="12366"/>
                    <a:pt x="807" y="11017"/>
                    <a:pt x="1459" y="9977"/>
                  </a:cubicBezTo>
                  <a:cubicBezTo>
                    <a:pt x="1459" y="9977"/>
                    <a:pt x="1459" y="9962"/>
                    <a:pt x="1474" y="9962"/>
                  </a:cubicBezTo>
                  <a:lnTo>
                    <a:pt x="1474" y="9931"/>
                  </a:lnTo>
                  <a:cubicBezTo>
                    <a:pt x="1505" y="9853"/>
                    <a:pt x="1567" y="9776"/>
                    <a:pt x="1629" y="9698"/>
                  </a:cubicBezTo>
                  <a:cubicBezTo>
                    <a:pt x="1645" y="9667"/>
                    <a:pt x="1676" y="9621"/>
                    <a:pt x="1707" y="9605"/>
                  </a:cubicBezTo>
                  <a:lnTo>
                    <a:pt x="1784" y="9512"/>
                  </a:lnTo>
                  <a:lnTo>
                    <a:pt x="8097" y="1680"/>
                  </a:lnTo>
                  <a:cubicBezTo>
                    <a:pt x="8329" y="1370"/>
                    <a:pt x="8686" y="1137"/>
                    <a:pt x="9043" y="1044"/>
                  </a:cubicBezTo>
                  <a:cubicBezTo>
                    <a:pt x="9136" y="982"/>
                    <a:pt x="9182" y="982"/>
                    <a:pt x="9244" y="966"/>
                  </a:cubicBezTo>
                  <a:cubicBezTo>
                    <a:pt x="9307" y="935"/>
                    <a:pt x="9369" y="935"/>
                    <a:pt x="9415" y="935"/>
                  </a:cubicBezTo>
                  <a:cubicBezTo>
                    <a:pt x="9477" y="935"/>
                    <a:pt x="9524" y="920"/>
                    <a:pt x="9570" y="920"/>
                  </a:cubicBezTo>
                  <a:close/>
                  <a:moveTo>
                    <a:pt x="9605" y="0"/>
                  </a:moveTo>
                  <a:cubicBezTo>
                    <a:pt x="8770" y="0"/>
                    <a:pt x="7947" y="378"/>
                    <a:pt x="7399" y="1075"/>
                  </a:cubicBezTo>
                  <a:lnTo>
                    <a:pt x="1040" y="8969"/>
                  </a:lnTo>
                  <a:lnTo>
                    <a:pt x="931" y="9124"/>
                  </a:lnTo>
                  <a:cubicBezTo>
                    <a:pt x="264" y="9931"/>
                    <a:pt x="1" y="11001"/>
                    <a:pt x="156" y="12025"/>
                  </a:cubicBezTo>
                  <a:cubicBezTo>
                    <a:pt x="447" y="13857"/>
                    <a:pt x="2018" y="15167"/>
                    <a:pt x="3811" y="15167"/>
                  </a:cubicBezTo>
                  <a:cubicBezTo>
                    <a:pt x="4022" y="15167"/>
                    <a:pt x="4237" y="15149"/>
                    <a:pt x="4452" y="15111"/>
                  </a:cubicBezTo>
                  <a:cubicBezTo>
                    <a:pt x="5584" y="14941"/>
                    <a:pt x="6546" y="14258"/>
                    <a:pt x="7120" y="13265"/>
                  </a:cubicBezTo>
                  <a:lnTo>
                    <a:pt x="7213" y="13095"/>
                  </a:lnTo>
                  <a:lnTo>
                    <a:pt x="10764" y="6519"/>
                  </a:lnTo>
                  <a:lnTo>
                    <a:pt x="12036" y="4161"/>
                  </a:lnTo>
                  <a:cubicBezTo>
                    <a:pt x="12796" y="2828"/>
                    <a:pt x="12315" y="1121"/>
                    <a:pt x="10966" y="362"/>
                  </a:cubicBezTo>
                  <a:cubicBezTo>
                    <a:pt x="10539" y="117"/>
                    <a:pt x="10070" y="0"/>
                    <a:pt x="9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6"/>
            <p:cNvSpPr/>
            <p:nvPr/>
          </p:nvSpPr>
          <p:spPr>
            <a:xfrm>
              <a:off x="3988550" y="2811150"/>
              <a:ext cx="159375" cy="140650"/>
            </a:xfrm>
            <a:custGeom>
              <a:avLst/>
              <a:gdLst/>
              <a:ahLst/>
              <a:cxnLst/>
              <a:rect l="l" t="t" r="r" b="b"/>
              <a:pathLst>
                <a:path w="6375" h="5626" extrusionOk="0">
                  <a:moveTo>
                    <a:pt x="3199" y="1"/>
                  </a:moveTo>
                  <a:cubicBezTo>
                    <a:pt x="2287" y="1"/>
                    <a:pt x="1391" y="439"/>
                    <a:pt x="853" y="1241"/>
                  </a:cubicBezTo>
                  <a:cubicBezTo>
                    <a:pt x="0" y="2544"/>
                    <a:pt x="357" y="4297"/>
                    <a:pt x="1629" y="5150"/>
                  </a:cubicBezTo>
                  <a:cubicBezTo>
                    <a:pt x="2112" y="5472"/>
                    <a:pt x="2657" y="5626"/>
                    <a:pt x="3195" y="5626"/>
                  </a:cubicBezTo>
                  <a:cubicBezTo>
                    <a:pt x="4106" y="5626"/>
                    <a:pt x="4995" y="5184"/>
                    <a:pt x="5522" y="4374"/>
                  </a:cubicBezTo>
                  <a:cubicBezTo>
                    <a:pt x="6375" y="3072"/>
                    <a:pt x="6033" y="1319"/>
                    <a:pt x="4746" y="466"/>
                  </a:cubicBezTo>
                  <a:cubicBezTo>
                    <a:pt x="4271" y="151"/>
                    <a:pt x="3732" y="1"/>
                    <a:pt x="3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6"/>
            <p:cNvSpPr/>
            <p:nvPr/>
          </p:nvSpPr>
          <p:spPr>
            <a:xfrm>
              <a:off x="4002900" y="2816200"/>
              <a:ext cx="136875" cy="130675"/>
            </a:xfrm>
            <a:custGeom>
              <a:avLst/>
              <a:gdLst/>
              <a:ahLst/>
              <a:cxnLst/>
              <a:rect l="l" t="t" r="r" b="b"/>
              <a:pathLst>
                <a:path w="5475" h="5227" extrusionOk="0">
                  <a:moveTo>
                    <a:pt x="2606" y="93"/>
                  </a:moveTo>
                  <a:cubicBezTo>
                    <a:pt x="3117" y="93"/>
                    <a:pt x="3598" y="248"/>
                    <a:pt x="4001" y="528"/>
                  </a:cubicBezTo>
                  <a:cubicBezTo>
                    <a:pt x="5165" y="1303"/>
                    <a:pt x="5475" y="2870"/>
                    <a:pt x="4699" y="4033"/>
                  </a:cubicBezTo>
                  <a:cubicBezTo>
                    <a:pt x="4234" y="4731"/>
                    <a:pt x="3443" y="5149"/>
                    <a:pt x="2590" y="5149"/>
                  </a:cubicBezTo>
                  <a:cubicBezTo>
                    <a:pt x="1194" y="5134"/>
                    <a:pt x="78" y="4017"/>
                    <a:pt x="78" y="2621"/>
                  </a:cubicBezTo>
                  <a:cubicBezTo>
                    <a:pt x="93" y="1210"/>
                    <a:pt x="1210" y="93"/>
                    <a:pt x="2606" y="93"/>
                  </a:cubicBezTo>
                  <a:close/>
                  <a:moveTo>
                    <a:pt x="2606" y="0"/>
                  </a:moveTo>
                  <a:cubicBezTo>
                    <a:pt x="1179" y="0"/>
                    <a:pt x="0" y="1163"/>
                    <a:pt x="0" y="2621"/>
                  </a:cubicBezTo>
                  <a:cubicBezTo>
                    <a:pt x="0" y="4048"/>
                    <a:pt x="1163" y="5227"/>
                    <a:pt x="2606" y="5227"/>
                  </a:cubicBezTo>
                  <a:cubicBezTo>
                    <a:pt x="2792" y="5227"/>
                    <a:pt x="2962" y="5211"/>
                    <a:pt x="3117" y="5196"/>
                  </a:cubicBezTo>
                  <a:cubicBezTo>
                    <a:pt x="3800" y="5056"/>
                    <a:pt x="4389" y="4653"/>
                    <a:pt x="4777" y="4064"/>
                  </a:cubicBezTo>
                  <a:cubicBezTo>
                    <a:pt x="5072" y="3645"/>
                    <a:pt x="5227" y="3133"/>
                    <a:pt x="5227" y="2621"/>
                  </a:cubicBezTo>
                  <a:cubicBezTo>
                    <a:pt x="5227" y="1179"/>
                    <a:pt x="4048" y="0"/>
                    <a:pt x="26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6"/>
            <p:cNvSpPr/>
            <p:nvPr/>
          </p:nvSpPr>
          <p:spPr>
            <a:xfrm>
              <a:off x="4011025" y="2824325"/>
              <a:ext cx="115200" cy="114425"/>
            </a:xfrm>
            <a:custGeom>
              <a:avLst/>
              <a:gdLst/>
              <a:ahLst/>
              <a:cxnLst/>
              <a:rect l="l" t="t" r="r" b="b"/>
              <a:pathLst>
                <a:path w="4608" h="4577" extrusionOk="0">
                  <a:moveTo>
                    <a:pt x="2284" y="1476"/>
                  </a:moveTo>
                  <a:cubicBezTo>
                    <a:pt x="2441" y="1476"/>
                    <a:pt x="2601" y="1521"/>
                    <a:pt x="2746" y="1614"/>
                  </a:cubicBezTo>
                  <a:cubicBezTo>
                    <a:pt x="3134" y="1862"/>
                    <a:pt x="3227" y="2358"/>
                    <a:pt x="2979" y="2746"/>
                  </a:cubicBezTo>
                  <a:cubicBezTo>
                    <a:pt x="2818" y="2986"/>
                    <a:pt x="2542" y="3123"/>
                    <a:pt x="2270" y="3123"/>
                  </a:cubicBezTo>
                  <a:cubicBezTo>
                    <a:pt x="2121" y="3123"/>
                    <a:pt x="1973" y="3082"/>
                    <a:pt x="1846" y="2994"/>
                  </a:cubicBezTo>
                  <a:cubicBezTo>
                    <a:pt x="1459" y="2731"/>
                    <a:pt x="1350" y="2234"/>
                    <a:pt x="1598" y="1847"/>
                  </a:cubicBezTo>
                  <a:cubicBezTo>
                    <a:pt x="1763" y="1604"/>
                    <a:pt x="2020" y="1476"/>
                    <a:pt x="2284" y="1476"/>
                  </a:cubicBezTo>
                  <a:close/>
                  <a:moveTo>
                    <a:pt x="1815" y="1"/>
                  </a:moveTo>
                  <a:lnTo>
                    <a:pt x="1800" y="389"/>
                  </a:lnTo>
                  <a:cubicBezTo>
                    <a:pt x="1800" y="513"/>
                    <a:pt x="1722" y="606"/>
                    <a:pt x="1614" y="637"/>
                  </a:cubicBezTo>
                  <a:cubicBezTo>
                    <a:pt x="1552" y="668"/>
                    <a:pt x="1490" y="699"/>
                    <a:pt x="1428" y="714"/>
                  </a:cubicBezTo>
                  <a:cubicBezTo>
                    <a:pt x="1381" y="745"/>
                    <a:pt x="1331" y="761"/>
                    <a:pt x="1278" y="761"/>
                  </a:cubicBezTo>
                  <a:cubicBezTo>
                    <a:pt x="1226" y="761"/>
                    <a:pt x="1172" y="745"/>
                    <a:pt x="1117" y="714"/>
                  </a:cubicBezTo>
                  <a:lnTo>
                    <a:pt x="792" y="513"/>
                  </a:lnTo>
                  <a:lnTo>
                    <a:pt x="78" y="1567"/>
                  </a:lnTo>
                  <a:lnTo>
                    <a:pt x="404" y="1785"/>
                  </a:lnTo>
                  <a:cubicBezTo>
                    <a:pt x="497" y="1847"/>
                    <a:pt x="559" y="1955"/>
                    <a:pt x="544" y="2079"/>
                  </a:cubicBezTo>
                  <a:cubicBezTo>
                    <a:pt x="544" y="2141"/>
                    <a:pt x="528" y="2219"/>
                    <a:pt x="528" y="2265"/>
                  </a:cubicBezTo>
                  <a:cubicBezTo>
                    <a:pt x="528" y="2389"/>
                    <a:pt x="466" y="2482"/>
                    <a:pt x="342" y="2545"/>
                  </a:cubicBezTo>
                  <a:lnTo>
                    <a:pt x="1" y="2715"/>
                  </a:lnTo>
                  <a:lnTo>
                    <a:pt x="559" y="3863"/>
                  </a:lnTo>
                  <a:lnTo>
                    <a:pt x="916" y="3692"/>
                  </a:lnTo>
                  <a:cubicBezTo>
                    <a:pt x="955" y="3666"/>
                    <a:pt x="1002" y="3654"/>
                    <a:pt x="1049" y="3654"/>
                  </a:cubicBezTo>
                  <a:cubicBezTo>
                    <a:pt x="1115" y="3654"/>
                    <a:pt x="1181" y="3678"/>
                    <a:pt x="1226" y="3723"/>
                  </a:cubicBezTo>
                  <a:cubicBezTo>
                    <a:pt x="1241" y="3739"/>
                    <a:pt x="1273" y="3770"/>
                    <a:pt x="1304" y="3785"/>
                  </a:cubicBezTo>
                  <a:cubicBezTo>
                    <a:pt x="1319" y="3801"/>
                    <a:pt x="1350" y="3816"/>
                    <a:pt x="1381" y="3847"/>
                  </a:cubicBezTo>
                  <a:cubicBezTo>
                    <a:pt x="1474" y="3894"/>
                    <a:pt x="1521" y="4018"/>
                    <a:pt x="1521" y="4111"/>
                  </a:cubicBezTo>
                  <a:lnTo>
                    <a:pt x="1505" y="4499"/>
                  </a:lnTo>
                  <a:lnTo>
                    <a:pt x="2792" y="4576"/>
                  </a:lnTo>
                  <a:lnTo>
                    <a:pt x="2808" y="4189"/>
                  </a:lnTo>
                  <a:cubicBezTo>
                    <a:pt x="2808" y="4064"/>
                    <a:pt x="2886" y="3971"/>
                    <a:pt x="3010" y="3940"/>
                  </a:cubicBezTo>
                  <a:cubicBezTo>
                    <a:pt x="3056" y="3909"/>
                    <a:pt x="3118" y="3878"/>
                    <a:pt x="3180" y="3863"/>
                  </a:cubicBezTo>
                  <a:cubicBezTo>
                    <a:pt x="3224" y="3834"/>
                    <a:pt x="3278" y="3818"/>
                    <a:pt x="3332" y="3818"/>
                  </a:cubicBezTo>
                  <a:cubicBezTo>
                    <a:pt x="3391" y="3818"/>
                    <a:pt x="3449" y="3837"/>
                    <a:pt x="3490" y="3878"/>
                  </a:cubicBezTo>
                  <a:lnTo>
                    <a:pt x="3816" y="4095"/>
                  </a:lnTo>
                  <a:lnTo>
                    <a:pt x="4530" y="3025"/>
                  </a:lnTo>
                  <a:lnTo>
                    <a:pt x="4204" y="2793"/>
                  </a:lnTo>
                  <a:cubicBezTo>
                    <a:pt x="4111" y="2731"/>
                    <a:pt x="4049" y="2622"/>
                    <a:pt x="4064" y="2498"/>
                  </a:cubicBezTo>
                  <a:cubicBezTo>
                    <a:pt x="4064" y="2451"/>
                    <a:pt x="4095" y="2358"/>
                    <a:pt x="4095" y="2312"/>
                  </a:cubicBezTo>
                  <a:cubicBezTo>
                    <a:pt x="4095" y="2188"/>
                    <a:pt x="4142" y="2095"/>
                    <a:pt x="4266" y="2033"/>
                  </a:cubicBezTo>
                  <a:lnTo>
                    <a:pt x="4607" y="1862"/>
                  </a:lnTo>
                  <a:lnTo>
                    <a:pt x="4049" y="714"/>
                  </a:lnTo>
                  <a:lnTo>
                    <a:pt x="3708" y="900"/>
                  </a:lnTo>
                  <a:cubicBezTo>
                    <a:pt x="3667" y="918"/>
                    <a:pt x="3622" y="927"/>
                    <a:pt x="3578" y="927"/>
                  </a:cubicBezTo>
                  <a:cubicBezTo>
                    <a:pt x="3505" y="927"/>
                    <a:pt x="3436" y="902"/>
                    <a:pt x="3397" y="854"/>
                  </a:cubicBezTo>
                  <a:lnTo>
                    <a:pt x="3320" y="792"/>
                  </a:lnTo>
                  <a:lnTo>
                    <a:pt x="3242" y="745"/>
                  </a:lnTo>
                  <a:cubicBezTo>
                    <a:pt x="3134" y="683"/>
                    <a:pt x="3087" y="590"/>
                    <a:pt x="3087" y="466"/>
                  </a:cubicBezTo>
                  <a:lnTo>
                    <a:pt x="3103" y="78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6"/>
            <p:cNvSpPr/>
            <p:nvPr/>
          </p:nvSpPr>
          <p:spPr>
            <a:xfrm>
              <a:off x="4160700" y="2619375"/>
              <a:ext cx="104325" cy="91625"/>
            </a:xfrm>
            <a:custGeom>
              <a:avLst/>
              <a:gdLst/>
              <a:ahLst/>
              <a:cxnLst/>
              <a:rect l="l" t="t" r="r" b="b"/>
              <a:pathLst>
                <a:path w="4173" h="3665" extrusionOk="0">
                  <a:moveTo>
                    <a:pt x="2087" y="0"/>
                  </a:moveTo>
                  <a:cubicBezTo>
                    <a:pt x="1492" y="0"/>
                    <a:pt x="911" y="288"/>
                    <a:pt x="559" y="816"/>
                  </a:cubicBezTo>
                  <a:cubicBezTo>
                    <a:pt x="0" y="1669"/>
                    <a:pt x="233" y="2786"/>
                    <a:pt x="1071" y="3360"/>
                  </a:cubicBezTo>
                  <a:cubicBezTo>
                    <a:pt x="1380" y="3566"/>
                    <a:pt x="1729" y="3664"/>
                    <a:pt x="2075" y="3664"/>
                  </a:cubicBezTo>
                  <a:cubicBezTo>
                    <a:pt x="2668" y="3664"/>
                    <a:pt x="3252" y="3377"/>
                    <a:pt x="3614" y="2848"/>
                  </a:cubicBezTo>
                  <a:cubicBezTo>
                    <a:pt x="4173" y="1995"/>
                    <a:pt x="3940" y="878"/>
                    <a:pt x="3102" y="305"/>
                  </a:cubicBezTo>
                  <a:cubicBezTo>
                    <a:pt x="2788" y="99"/>
                    <a:pt x="2435" y="0"/>
                    <a:pt x="20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6"/>
            <p:cNvSpPr/>
            <p:nvPr/>
          </p:nvSpPr>
          <p:spPr>
            <a:xfrm>
              <a:off x="4168075" y="2621925"/>
              <a:ext cx="88425" cy="86125"/>
            </a:xfrm>
            <a:custGeom>
              <a:avLst/>
              <a:gdLst/>
              <a:ahLst/>
              <a:cxnLst/>
              <a:rect l="l" t="t" r="r" b="b"/>
              <a:pathLst>
                <a:path w="3537" h="3445" extrusionOk="0">
                  <a:moveTo>
                    <a:pt x="1784" y="78"/>
                  </a:moveTo>
                  <a:cubicBezTo>
                    <a:pt x="2559" y="94"/>
                    <a:pt x="3211" y="637"/>
                    <a:pt x="3366" y="1397"/>
                  </a:cubicBezTo>
                  <a:cubicBezTo>
                    <a:pt x="3536" y="2265"/>
                    <a:pt x="2962" y="3134"/>
                    <a:pt x="2094" y="3304"/>
                  </a:cubicBezTo>
                  <a:cubicBezTo>
                    <a:pt x="1989" y="3325"/>
                    <a:pt x="1884" y="3335"/>
                    <a:pt x="1780" y="3335"/>
                  </a:cubicBezTo>
                  <a:cubicBezTo>
                    <a:pt x="1013" y="3335"/>
                    <a:pt x="321" y="2798"/>
                    <a:pt x="171" y="2033"/>
                  </a:cubicBezTo>
                  <a:cubicBezTo>
                    <a:pt x="0" y="1149"/>
                    <a:pt x="574" y="280"/>
                    <a:pt x="1443" y="109"/>
                  </a:cubicBezTo>
                  <a:cubicBezTo>
                    <a:pt x="1567" y="94"/>
                    <a:pt x="1660" y="78"/>
                    <a:pt x="1784" y="78"/>
                  </a:cubicBezTo>
                  <a:close/>
                  <a:moveTo>
                    <a:pt x="1784" y="1"/>
                  </a:moveTo>
                  <a:cubicBezTo>
                    <a:pt x="838" y="1"/>
                    <a:pt x="62" y="776"/>
                    <a:pt x="62" y="1722"/>
                  </a:cubicBezTo>
                  <a:cubicBezTo>
                    <a:pt x="62" y="2669"/>
                    <a:pt x="838" y="3444"/>
                    <a:pt x="1784" y="3444"/>
                  </a:cubicBezTo>
                  <a:cubicBezTo>
                    <a:pt x="2358" y="3444"/>
                    <a:pt x="2900" y="3149"/>
                    <a:pt x="3211" y="2669"/>
                  </a:cubicBezTo>
                  <a:cubicBezTo>
                    <a:pt x="3412" y="2405"/>
                    <a:pt x="3505" y="2064"/>
                    <a:pt x="3505" y="1722"/>
                  </a:cubicBezTo>
                  <a:cubicBezTo>
                    <a:pt x="3505" y="776"/>
                    <a:pt x="2730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6"/>
            <p:cNvSpPr/>
            <p:nvPr/>
          </p:nvSpPr>
          <p:spPr>
            <a:xfrm>
              <a:off x="4174275" y="262737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1548" y="974"/>
                  </a:moveTo>
                  <a:cubicBezTo>
                    <a:pt x="1653" y="974"/>
                    <a:pt x="1757" y="1005"/>
                    <a:pt x="1846" y="1070"/>
                  </a:cubicBezTo>
                  <a:cubicBezTo>
                    <a:pt x="2094" y="1225"/>
                    <a:pt x="2156" y="1582"/>
                    <a:pt x="2001" y="1815"/>
                  </a:cubicBezTo>
                  <a:cubicBezTo>
                    <a:pt x="1874" y="1961"/>
                    <a:pt x="1697" y="2046"/>
                    <a:pt x="1526" y="2046"/>
                  </a:cubicBezTo>
                  <a:cubicBezTo>
                    <a:pt x="1426" y="2046"/>
                    <a:pt x="1327" y="2017"/>
                    <a:pt x="1241" y="1954"/>
                  </a:cubicBezTo>
                  <a:cubicBezTo>
                    <a:pt x="993" y="1768"/>
                    <a:pt x="931" y="1442"/>
                    <a:pt x="1101" y="1210"/>
                  </a:cubicBezTo>
                  <a:cubicBezTo>
                    <a:pt x="1207" y="1056"/>
                    <a:pt x="1378" y="974"/>
                    <a:pt x="1548" y="974"/>
                  </a:cubicBezTo>
                  <a:close/>
                  <a:moveTo>
                    <a:pt x="1210" y="0"/>
                  </a:moveTo>
                  <a:lnTo>
                    <a:pt x="1179" y="264"/>
                  </a:lnTo>
                  <a:cubicBezTo>
                    <a:pt x="1179" y="341"/>
                    <a:pt x="1132" y="388"/>
                    <a:pt x="1070" y="434"/>
                  </a:cubicBezTo>
                  <a:lnTo>
                    <a:pt x="946" y="496"/>
                  </a:lnTo>
                  <a:cubicBezTo>
                    <a:pt x="923" y="512"/>
                    <a:pt x="884" y="520"/>
                    <a:pt x="846" y="520"/>
                  </a:cubicBezTo>
                  <a:cubicBezTo>
                    <a:pt x="807" y="520"/>
                    <a:pt x="768" y="512"/>
                    <a:pt x="745" y="496"/>
                  </a:cubicBezTo>
                  <a:lnTo>
                    <a:pt x="528" y="357"/>
                  </a:lnTo>
                  <a:lnTo>
                    <a:pt x="62" y="1055"/>
                  </a:lnTo>
                  <a:lnTo>
                    <a:pt x="279" y="1194"/>
                  </a:lnTo>
                  <a:cubicBezTo>
                    <a:pt x="326" y="1225"/>
                    <a:pt x="372" y="1303"/>
                    <a:pt x="357" y="1380"/>
                  </a:cubicBezTo>
                  <a:lnTo>
                    <a:pt x="357" y="1504"/>
                  </a:lnTo>
                  <a:cubicBezTo>
                    <a:pt x="357" y="1582"/>
                    <a:pt x="310" y="1644"/>
                    <a:pt x="233" y="1675"/>
                  </a:cubicBezTo>
                  <a:lnTo>
                    <a:pt x="0" y="1799"/>
                  </a:lnTo>
                  <a:lnTo>
                    <a:pt x="372" y="2528"/>
                  </a:lnTo>
                  <a:lnTo>
                    <a:pt x="605" y="2420"/>
                  </a:lnTo>
                  <a:cubicBezTo>
                    <a:pt x="631" y="2400"/>
                    <a:pt x="663" y="2391"/>
                    <a:pt x="695" y="2391"/>
                  </a:cubicBezTo>
                  <a:cubicBezTo>
                    <a:pt x="740" y="2391"/>
                    <a:pt x="786" y="2408"/>
                    <a:pt x="822" y="2435"/>
                  </a:cubicBezTo>
                  <a:cubicBezTo>
                    <a:pt x="838" y="2451"/>
                    <a:pt x="853" y="2451"/>
                    <a:pt x="869" y="2466"/>
                  </a:cubicBezTo>
                  <a:cubicBezTo>
                    <a:pt x="900" y="2497"/>
                    <a:pt x="915" y="2497"/>
                    <a:pt x="931" y="2513"/>
                  </a:cubicBezTo>
                  <a:cubicBezTo>
                    <a:pt x="993" y="2544"/>
                    <a:pt x="1024" y="2621"/>
                    <a:pt x="1024" y="2699"/>
                  </a:cubicBezTo>
                  <a:lnTo>
                    <a:pt x="1008" y="2962"/>
                  </a:lnTo>
                  <a:lnTo>
                    <a:pt x="1846" y="3009"/>
                  </a:lnTo>
                  <a:lnTo>
                    <a:pt x="1861" y="2761"/>
                  </a:lnTo>
                  <a:cubicBezTo>
                    <a:pt x="1861" y="2683"/>
                    <a:pt x="1923" y="2621"/>
                    <a:pt x="1970" y="2590"/>
                  </a:cubicBezTo>
                  <a:lnTo>
                    <a:pt x="2094" y="2528"/>
                  </a:lnTo>
                  <a:cubicBezTo>
                    <a:pt x="2125" y="2513"/>
                    <a:pt x="2160" y="2505"/>
                    <a:pt x="2197" y="2505"/>
                  </a:cubicBezTo>
                  <a:cubicBezTo>
                    <a:pt x="2234" y="2505"/>
                    <a:pt x="2272" y="2513"/>
                    <a:pt x="2311" y="2528"/>
                  </a:cubicBezTo>
                  <a:lnTo>
                    <a:pt x="2528" y="2668"/>
                  </a:lnTo>
                  <a:lnTo>
                    <a:pt x="2994" y="1970"/>
                  </a:lnTo>
                  <a:lnTo>
                    <a:pt x="2776" y="1830"/>
                  </a:lnTo>
                  <a:cubicBezTo>
                    <a:pt x="2714" y="1799"/>
                    <a:pt x="2683" y="1706"/>
                    <a:pt x="2699" y="1644"/>
                  </a:cubicBezTo>
                  <a:lnTo>
                    <a:pt x="2699" y="1520"/>
                  </a:lnTo>
                  <a:cubicBezTo>
                    <a:pt x="2699" y="1442"/>
                    <a:pt x="2730" y="1380"/>
                    <a:pt x="2807" y="1349"/>
                  </a:cubicBezTo>
                  <a:lnTo>
                    <a:pt x="3040" y="1225"/>
                  </a:lnTo>
                  <a:lnTo>
                    <a:pt x="2683" y="496"/>
                  </a:lnTo>
                  <a:lnTo>
                    <a:pt x="2451" y="605"/>
                  </a:lnTo>
                  <a:cubicBezTo>
                    <a:pt x="2425" y="624"/>
                    <a:pt x="2393" y="633"/>
                    <a:pt x="2361" y="633"/>
                  </a:cubicBezTo>
                  <a:cubicBezTo>
                    <a:pt x="2316" y="633"/>
                    <a:pt x="2270" y="616"/>
                    <a:pt x="2234" y="589"/>
                  </a:cubicBezTo>
                  <a:lnTo>
                    <a:pt x="2172" y="543"/>
                  </a:lnTo>
                  <a:lnTo>
                    <a:pt x="2110" y="512"/>
                  </a:lnTo>
                  <a:cubicBezTo>
                    <a:pt x="2063" y="481"/>
                    <a:pt x="2017" y="388"/>
                    <a:pt x="2017" y="326"/>
                  </a:cubicBezTo>
                  <a:lnTo>
                    <a:pt x="2032" y="62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6"/>
            <p:cNvSpPr/>
            <p:nvPr/>
          </p:nvSpPr>
          <p:spPr>
            <a:xfrm>
              <a:off x="4211500" y="2658000"/>
              <a:ext cx="3125" cy="2725"/>
            </a:xfrm>
            <a:custGeom>
              <a:avLst/>
              <a:gdLst/>
              <a:ahLst/>
              <a:cxnLst/>
              <a:rect l="l" t="t" r="r" b="b"/>
              <a:pathLst>
                <a:path w="125" h="109" extrusionOk="0">
                  <a:moveTo>
                    <a:pt x="78" y="0"/>
                  </a:moveTo>
                  <a:lnTo>
                    <a:pt x="0" y="62"/>
                  </a:lnTo>
                  <a:lnTo>
                    <a:pt x="47" y="109"/>
                  </a:lnTo>
                  <a:lnTo>
                    <a:pt x="124" y="4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6"/>
            <p:cNvSpPr/>
            <p:nvPr/>
          </p:nvSpPr>
          <p:spPr>
            <a:xfrm>
              <a:off x="4216925" y="2620000"/>
              <a:ext cx="132250" cy="35700"/>
            </a:xfrm>
            <a:custGeom>
              <a:avLst/>
              <a:gdLst/>
              <a:ahLst/>
              <a:cxnLst/>
              <a:rect l="l" t="t" r="r" b="b"/>
              <a:pathLst>
                <a:path w="5290" h="1428" extrusionOk="0">
                  <a:moveTo>
                    <a:pt x="1753" y="16"/>
                  </a:moveTo>
                  <a:lnTo>
                    <a:pt x="1753" y="47"/>
                  </a:lnTo>
                  <a:lnTo>
                    <a:pt x="1939" y="47"/>
                  </a:lnTo>
                  <a:lnTo>
                    <a:pt x="1939" y="16"/>
                  </a:lnTo>
                  <a:close/>
                  <a:moveTo>
                    <a:pt x="2110" y="16"/>
                  </a:moveTo>
                  <a:lnTo>
                    <a:pt x="2110" y="47"/>
                  </a:lnTo>
                  <a:lnTo>
                    <a:pt x="2311" y="47"/>
                  </a:lnTo>
                  <a:lnTo>
                    <a:pt x="2311" y="16"/>
                  </a:lnTo>
                  <a:close/>
                  <a:moveTo>
                    <a:pt x="2482" y="16"/>
                  </a:moveTo>
                  <a:lnTo>
                    <a:pt x="2482" y="47"/>
                  </a:lnTo>
                  <a:lnTo>
                    <a:pt x="2683" y="47"/>
                  </a:lnTo>
                  <a:lnTo>
                    <a:pt x="2683" y="16"/>
                  </a:lnTo>
                  <a:close/>
                  <a:moveTo>
                    <a:pt x="2854" y="16"/>
                  </a:moveTo>
                  <a:lnTo>
                    <a:pt x="2854" y="47"/>
                  </a:lnTo>
                  <a:lnTo>
                    <a:pt x="3040" y="47"/>
                  </a:lnTo>
                  <a:lnTo>
                    <a:pt x="3040" y="16"/>
                  </a:lnTo>
                  <a:close/>
                  <a:moveTo>
                    <a:pt x="3242" y="16"/>
                  </a:moveTo>
                  <a:lnTo>
                    <a:pt x="3242" y="47"/>
                  </a:lnTo>
                  <a:lnTo>
                    <a:pt x="3428" y="47"/>
                  </a:lnTo>
                  <a:lnTo>
                    <a:pt x="3428" y="16"/>
                  </a:lnTo>
                  <a:close/>
                  <a:moveTo>
                    <a:pt x="3614" y="16"/>
                  </a:moveTo>
                  <a:lnTo>
                    <a:pt x="3614" y="47"/>
                  </a:lnTo>
                  <a:lnTo>
                    <a:pt x="3800" y="47"/>
                  </a:lnTo>
                  <a:lnTo>
                    <a:pt x="3800" y="16"/>
                  </a:lnTo>
                  <a:close/>
                  <a:moveTo>
                    <a:pt x="3971" y="16"/>
                  </a:moveTo>
                  <a:lnTo>
                    <a:pt x="3971" y="47"/>
                  </a:lnTo>
                  <a:lnTo>
                    <a:pt x="4172" y="47"/>
                  </a:lnTo>
                  <a:lnTo>
                    <a:pt x="4172" y="16"/>
                  </a:lnTo>
                  <a:close/>
                  <a:moveTo>
                    <a:pt x="4343" y="16"/>
                  </a:moveTo>
                  <a:lnTo>
                    <a:pt x="4343" y="47"/>
                  </a:lnTo>
                  <a:lnTo>
                    <a:pt x="4529" y="47"/>
                  </a:lnTo>
                  <a:lnTo>
                    <a:pt x="4529" y="16"/>
                  </a:lnTo>
                  <a:close/>
                  <a:moveTo>
                    <a:pt x="4715" y="16"/>
                  </a:moveTo>
                  <a:lnTo>
                    <a:pt x="4715" y="47"/>
                  </a:lnTo>
                  <a:lnTo>
                    <a:pt x="4901" y="47"/>
                  </a:lnTo>
                  <a:lnTo>
                    <a:pt x="4901" y="16"/>
                  </a:lnTo>
                  <a:close/>
                  <a:moveTo>
                    <a:pt x="5103" y="16"/>
                  </a:moveTo>
                  <a:lnTo>
                    <a:pt x="5103" y="47"/>
                  </a:lnTo>
                  <a:lnTo>
                    <a:pt x="5289" y="47"/>
                  </a:lnTo>
                  <a:lnTo>
                    <a:pt x="5289" y="16"/>
                  </a:lnTo>
                  <a:close/>
                  <a:moveTo>
                    <a:pt x="1536" y="0"/>
                  </a:moveTo>
                  <a:lnTo>
                    <a:pt x="1396" y="124"/>
                  </a:lnTo>
                  <a:lnTo>
                    <a:pt x="1427" y="171"/>
                  </a:lnTo>
                  <a:lnTo>
                    <a:pt x="1567" y="31"/>
                  </a:lnTo>
                  <a:lnTo>
                    <a:pt x="1536" y="0"/>
                  </a:lnTo>
                  <a:close/>
                  <a:moveTo>
                    <a:pt x="1241" y="249"/>
                  </a:moveTo>
                  <a:lnTo>
                    <a:pt x="1101" y="388"/>
                  </a:lnTo>
                  <a:lnTo>
                    <a:pt x="1148" y="419"/>
                  </a:lnTo>
                  <a:lnTo>
                    <a:pt x="1288" y="280"/>
                  </a:lnTo>
                  <a:lnTo>
                    <a:pt x="1241" y="249"/>
                  </a:lnTo>
                  <a:close/>
                  <a:moveTo>
                    <a:pt x="977" y="512"/>
                  </a:moveTo>
                  <a:lnTo>
                    <a:pt x="838" y="636"/>
                  </a:lnTo>
                  <a:lnTo>
                    <a:pt x="869" y="667"/>
                  </a:lnTo>
                  <a:lnTo>
                    <a:pt x="1008" y="559"/>
                  </a:lnTo>
                  <a:lnTo>
                    <a:pt x="977" y="512"/>
                  </a:lnTo>
                  <a:close/>
                  <a:moveTo>
                    <a:pt x="683" y="745"/>
                  </a:moveTo>
                  <a:lnTo>
                    <a:pt x="543" y="884"/>
                  </a:lnTo>
                  <a:lnTo>
                    <a:pt x="590" y="931"/>
                  </a:lnTo>
                  <a:lnTo>
                    <a:pt x="714" y="791"/>
                  </a:lnTo>
                  <a:lnTo>
                    <a:pt x="683" y="745"/>
                  </a:lnTo>
                  <a:close/>
                  <a:moveTo>
                    <a:pt x="404" y="1009"/>
                  </a:moveTo>
                  <a:lnTo>
                    <a:pt x="264" y="1133"/>
                  </a:lnTo>
                  <a:lnTo>
                    <a:pt x="311" y="1179"/>
                  </a:lnTo>
                  <a:lnTo>
                    <a:pt x="450" y="1040"/>
                  </a:lnTo>
                  <a:lnTo>
                    <a:pt x="404" y="1009"/>
                  </a:lnTo>
                  <a:close/>
                  <a:moveTo>
                    <a:pt x="140" y="1257"/>
                  </a:moveTo>
                  <a:lnTo>
                    <a:pt x="0" y="1396"/>
                  </a:lnTo>
                  <a:lnTo>
                    <a:pt x="47" y="1427"/>
                  </a:lnTo>
                  <a:lnTo>
                    <a:pt x="171" y="1288"/>
                  </a:lnTo>
                  <a:lnTo>
                    <a:pt x="140" y="12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6"/>
            <p:cNvSpPr/>
            <p:nvPr/>
          </p:nvSpPr>
          <p:spPr>
            <a:xfrm>
              <a:off x="4353025" y="2619600"/>
              <a:ext cx="2725" cy="1200"/>
            </a:xfrm>
            <a:custGeom>
              <a:avLst/>
              <a:gdLst/>
              <a:ahLst/>
              <a:cxnLst/>
              <a:rect l="l" t="t" r="r" b="b"/>
              <a:pathLst>
                <a:path w="109" h="48" extrusionOk="0">
                  <a:moveTo>
                    <a:pt x="0" y="1"/>
                  </a:moveTo>
                  <a:lnTo>
                    <a:pt x="0" y="47"/>
                  </a:lnTo>
                  <a:lnTo>
                    <a:pt x="109" y="4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6"/>
            <p:cNvSpPr/>
            <p:nvPr/>
          </p:nvSpPr>
          <p:spPr>
            <a:xfrm>
              <a:off x="4352250" y="2617275"/>
              <a:ext cx="6600" cy="7000"/>
            </a:xfrm>
            <a:custGeom>
              <a:avLst/>
              <a:gdLst/>
              <a:ahLst/>
              <a:cxnLst/>
              <a:rect l="l" t="t" r="r" b="b"/>
              <a:pathLst>
                <a:path w="264" h="280" extrusionOk="0">
                  <a:moveTo>
                    <a:pt x="140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8"/>
                    <a:pt x="62" y="280"/>
                    <a:pt x="140" y="280"/>
                  </a:cubicBezTo>
                  <a:cubicBezTo>
                    <a:pt x="202" y="280"/>
                    <a:pt x="264" y="218"/>
                    <a:pt x="264" y="140"/>
                  </a:cubicBezTo>
                  <a:cubicBezTo>
                    <a:pt x="264" y="63"/>
                    <a:pt x="202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6"/>
            <p:cNvSpPr/>
            <p:nvPr/>
          </p:nvSpPr>
          <p:spPr>
            <a:xfrm>
              <a:off x="4373950" y="2616125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1" y="0"/>
                  </a:moveTo>
                  <a:lnTo>
                    <a:pt x="1" y="310"/>
                  </a:lnTo>
                  <a:lnTo>
                    <a:pt x="699" y="310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6"/>
            <p:cNvSpPr/>
            <p:nvPr/>
          </p:nvSpPr>
          <p:spPr>
            <a:xfrm>
              <a:off x="4391800" y="2640925"/>
              <a:ext cx="17475" cy="7800"/>
            </a:xfrm>
            <a:custGeom>
              <a:avLst/>
              <a:gdLst/>
              <a:ahLst/>
              <a:cxnLst/>
              <a:rect l="l" t="t" r="r" b="b"/>
              <a:pathLst>
                <a:path w="699" h="312" extrusionOk="0">
                  <a:moveTo>
                    <a:pt x="0" y="1"/>
                  </a:moveTo>
                  <a:lnTo>
                    <a:pt x="0" y="311"/>
                  </a:lnTo>
                  <a:lnTo>
                    <a:pt x="698" y="31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6"/>
            <p:cNvSpPr/>
            <p:nvPr/>
          </p:nvSpPr>
          <p:spPr>
            <a:xfrm>
              <a:off x="4397600" y="2616125"/>
              <a:ext cx="33000" cy="7775"/>
            </a:xfrm>
            <a:custGeom>
              <a:avLst/>
              <a:gdLst/>
              <a:ahLst/>
              <a:cxnLst/>
              <a:rect l="l" t="t" r="r" b="b"/>
              <a:pathLst>
                <a:path w="1320" h="311" extrusionOk="0">
                  <a:moveTo>
                    <a:pt x="1" y="0"/>
                  </a:moveTo>
                  <a:lnTo>
                    <a:pt x="1" y="310"/>
                  </a:lnTo>
                  <a:lnTo>
                    <a:pt x="1319" y="310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6"/>
            <p:cNvSpPr/>
            <p:nvPr/>
          </p:nvSpPr>
          <p:spPr>
            <a:xfrm>
              <a:off x="4436775" y="26161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6"/>
            <p:cNvSpPr/>
            <p:nvPr/>
          </p:nvSpPr>
          <p:spPr>
            <a:xfrm>
              <a:off x="4445675" y="26161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4" y="31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6"/>
            <p:cNvSpPr/>
            <p:nvPr/>
          </p:nvSpPr>
          <p:spPr>
            <a:xfrm>
              <a:off x="4455000" y="26161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6"/>
            <p:cNvSpPr/>
            <p:nvPr/>
          </p:nvSpPr>
          <p:spPr>
            <a:xfrm>
              <a:off x="4373950" y="2628525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1" y="1"/>
                  </a:moveTo>
                  <a:lnTo>
                    <a:pt x="1" y="311"/>
                  </a:lnTo>
                  <a:lnTo>
                    <a:pt x="1319" y="311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6"/>
            <p:cNvSpPr/>
            <p:nvPr/>
          </p:nvSpPr>
          <p:spPr>
            <a:xfrm>
              <a:off x="4413125" y="26285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6"/>
            <p:cNvSpPr/>
            <p:nvPr/>
          </p:nvSpPr>
          <p:spPr>
            <a:xfrm>
              <a:off x="4422025" y="26285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234" y="31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6"/>
            <p:cNvSpPr/>
            <p:nvPr/>
          </p:nvSpPr>
          <p:spPr>
            <a:xfrm>
              <a:off x="4430575" y="26285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6"/>
            <p:cNvSpPr/>
            <p:nvPr/>
          </p:nvSpPr>
          <p:spPr>
            <a:xfrm>
              <a:off x="4373950" y="2640925"/>
              <a:ext cx="5850" cy="7800"/>
            </a:xfrm>
            <a:custGeom>
              <a:avLst/>
              <a:gdLst/>
              <a:ahLst/>
              <a:cxnLst/>
              <a:rect l="l" t="t" r="r" b="b"/>
              <a:pathLst>
                <a:path w="234" h="312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6"/>
            <p:cNvSpPr/>
            <p:nvPr/>
          </p:nvSpPr>
          <p:spPr>
            <a:xfrm>
              <a:off x="4382475" y="2640925"/>
              <a:ext cx="5850" cy="7800"/>
            </a:xfrm>
            <a:custGeom>
              <a:avLst/>
              <a:gdLst/>
              <a:ahLst/>
              <a:cxnLst/>
              <a:rect l="l" t="t" r="r" b="b"/>
              <a:pathLst>
                <a:path w="234" h="312" extrusionOk="0">
                  <a:moveTo>
                    <a:pt x="1" y="1"/>
                  </a:moveTo>
                  <a:lnTo>
                    <a:pt x="1" y="311"/>
                  </a:lnTo>
                  <a:lnTo>
                    <a:pt x="234" y="31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6"/>
            <p:cNvSpPr/>
            <p:nvPr/>
          </p:nvSpPr>
          <p:spPr>
            <a:xfrm>
              <a:off x="4391400" y="2960050"/>
              <a:ext cx="2750" cy="2350"/>
            </a:xfrm>
            <a:custGeom>
              <a:avLst/>
              <a:gdLst/>
              <a:ahLst/>
              <a:cxnLst/>
              <a:rect l="l" t="t" r="r" b="b"/>
              <a:pathLst>
                <a:path w="110" h="94" extrusionOk="0">
                  <a:moveTo>
                    <a:pt x="78" y="0"/>
                  </a:moveTo>
                  <a:lnTo>
                    <a:pt x="1" y="62"/>
                  </a:lnTo>
                  <a:lnTo>
                    <a:pt x="32" y="93"/>
                  </a:lnTo>
                  <a:lnTo>
                    <a:pt x="109" y="3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6"/>
            <p:cNvSpPr/>
            <p:nvPr/>
          </p:nvSpPr>
          <p:spPr>
            <a:xfrm>
              <a:off x="4396450" y="2921275"/>
              <a:ext cx="132250" cy="36475"/>
            </a:xfrm>
            <a:custGeom>
              <a:avLst/>
              <a:gdLst/>
              <a:ahLst/>
              <a:cxnLst/>
              <a:rect l="l" t="t" r="r" b="b"/>
              <a:pathLst>
                <a:path w="5290" h="1459" extrusionOk="0">
                  <a:moveTo>
                    <a:pt x="1737" y="16"/>
                  </a:moveTo>
                  <a:lnTo>
                    <a:pt x="1737" y="62"/>
                  </a:lnTo>
                  <a:lnTo>
                    <a:pt x="1939" y="62"/>
                  </a:lnTo>
                  <a:lnTo>
                    <a:pt x="1939" y="16"/>
                  </a:lnTo>
                  <a:close/>
                  <a:moveTo>
                    <a:pt x="2110" y="16"/>
                  </a:moveTo>
                  <a:lnTo>
                    <a:pt x="2110" y="62"/>
                  </a:lnTo>
                  <a:lnTo>
                    <a:pt x="2296" y="62"/>
                  </a:lnTo>
                  <a:lnTo>
                    <a:pt x="2296" y="16"/>
                  </a:lnTo>
                  <a:close/>
                  <a:moveTo>
                    <a:pt x="2497" y="16"/>
                  </a:moveTo>
                  <a:lnTo>
                    <a:pt x="2497" y="62"/>
                  </a:lnTo>
                  <a:lnTo>
                    <a:pt x="2683" y="62"/>
                  </a:lnTo>
                  <a:lnTo>
                    <a:pt x="2683" y="16"/>
                  </a:lnTo>
                  <a:close/>
                  <a:moveTo>
                    <a:pt x="2870" y="16"/>
                  </a:moveTo>
                  <a:lnTo>
                    <a:pt x="2870" y="62"/>
                  </a:lnTo>
                  <a:lnTo>
                    <a:pt x="3056" y="62"/>
                  </a:lnTo>
                  <a:lnTo>
                    <a:pt x="3056" y="16"/>
                  </a:lnTo>
                  <a:close/>
                  <a:moveTo>
                    <a:pt x="3226" y="16"/>
                  </a:moveTo>
                  <a:lnTo>
                    <a:pt x="3226" y="62"/>
                  </a:lnTo>
                  <a:lnTo>
                    <a:pt x="3428" y="62"/>
                  </a:lnTo>
                  <a:lnTo>
                    <a:pt x="3428" y="16"/>
                  </a:lnTo>
                  <a:close/>
                  <a:moveTo>
                    <a:pt x="3598" y="16"/>
                  </a:moveTo>
                  <a:lnTo>
                    <a:pt x="3598" y="62"/>
                  </a:lnTo>
                  <a:lnTo>
                    <a:pt x="3800" y="62"/>
                  </a:lnTo>
                  <a:lnTo>
                    <a:pt x="3800" y="16"/>
                  </a:lnTo>
                  <a:close/>
                  <a:moveTo>
                    <a:pt x="3971" y="16"/>
                  </a:moveTo>
                  <a:lnTo>
                    <a:pt x="3971" y="62"/>
                  </a:lnTo>
                  <a:lnTo>
                    <a:pt x="4157" y="62"/>
                  </a:lnTo>
                  <a:lnTo>
                    <a:pt x="4157" y="16"/>
                  </a:lnTo>
                  <a:close/>
                  <a:moveTo>
                    <a:pt x="4343" y="16"/>
                  </a:moveTo>
                  <a:lnTo>
                    <a:pt x="4343" y="62"/>
                  </a:lnTo>
                  <a:lnTo>
                    <a:pt x="4529" y="62"/>
                  </a:lnTo>
                  <a:lnTo>
                    <a:pt x="4529" y="16"/>
                  </a:lnTo>
                  <a:close/>
                  <a:moveTo>
                    <a:pt x="4731" y="16"/>
                  </a:moveTo>
                  <a:lnTo>
                    <a:pt x="4731" y="62"/>
                  </a:lnTo>
                  <a:lnTo>
                    <a:pt x="4917" y="62"/>
                  </a:lnTo>
                  <a:lnTo>
                    <a:pt x="4917" y="16"/>
                  </a:lnTo>
                  <a:close/>
                  <a:moveTo>
                    <a:pt x="5087" y="16"/>
                  </a:moveTo>
                  <a:lnTo>
                    <a:pt x="5087" y="62"/>
                  </a:lnTo>
                  <a:lnTo>
                    <a:pt x="5289" y="62"/>
                  </a:lnTo>
                  <a:lnTo>
                    <a:pt x="5289" y="16"/>
                  </a:lnTo>
                  <a:close/>
                  <a:moveTo>
                    <a:pt x="1520" y="0"/>
                  </a:moveTo>
                  <a:lnTo>
                    <a:pt x="1381" y="140"/>
                  </a:lnTo>
                  <a:lnTo>
                    <a:pt x="1427" y="171"/>
                  </a:lnTo>
                  <a:lnTo>
                    <a:pt x="1567" y="31"/>
                  </a:lnTo>
                  <a:lnTo>
                    <a:pt x="1520" y="0"/>
                  </a:lnTo>
                  <a:close/>
                  <a:moveTo>
                    <a:pt x="1241" y="264"/>
                  </a:moveTo>
                  <a:lnTo>
                    <a:pt x="1101" y="404"/>
                  </a:lnTo>
                  <a:lnTo>
                    <a:pt x="1132" y="450"/>
                  </a:lnTo>
                  <a:lnTo>
                    <a:pt x="1272" y="311"/>
                  </a:lnTo>
                  <a:lnTo>
                    <a:pt x="1241" y="264"/>
                  </a:lnTo>
                  <a:close/>
                  <a:moveTo>
                    <a:pt x="962" y="543"/>
                  </a:moveTo>
                  <a:lnTo>
                    <a:pt x="822" y="667"/>
                  </a:lnTo>
                  <a:lnTo>
                    <a:pt x="869" y="698"/>
                  </a:lnTo>
                  <a:lnTo>
                    <a:pt x="1008" y="590"/>
                  </a:lnTo>
                  <a:lnTo>
                    <a:pt x="962" y="543"/>
                  </a:lnTo>
                  <a:close/>
                  <a:moveTo>
                    <a:pt x="698" y="776"/>
                  </a:moveTo>
                  <a:lnTo>
                    <a:pt x="559" y="915"/>
                  </a:lnTo>
                  <a:lnTo>
                    <a:pt x="590" y="946"/>
                  </a:lnTo>
                  <a:lnTo>
                    <a:pt x="729" y="807"/>
                  </a:lnTo>
                  <a:lnTo>
                    <a:pt x="698" y="776"/>
                  </a:lnTo>
                  <a:close/>
                  <a:moveTo>
                    <a:pt x="419" y="1024"/>
                  </a:moveTo>
                  <a:lnTo>
                    <a:pt x="279" y="1164"/>
                  </a:lnTo>
                  <a:lnTo>
                    <a:pt x="326" y="1195"/>
                  </a:lnTo>
                  <a:lnTo>
                    <a:pt x="466" y="1070"/>
                  </a:lnTo>
                  <a:lnTo>
                    <a:pt x="419" y="1024"/>
                  </a:lnTo>
                  <a:close/>
                  <a:moveTo>
                    <a:pt x="124" y="1272"/>
                  </a:moveTo>
                  <a:lnTo>
                    <a:pt x="0" y="1412"/>
                  </a:lnTo>
                  <a:lnTo>
                    <a:pt x="31" y="1458"/>
                  </a:lnTo>
                  <a:lnTo>
                    <a:pt x="171" y="1319"/>
                  </a:lnTo>
                  <a:lnTo>
                    <a:pt x="124" y="127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6"/>
            <p:cNvSpPr/>
            <p:nvPr/>
          </p:nvSpPr>
          <p:spPr>
            <a:xfrm>
              <a:off x="4532925" y="2921650"/>
              <a:ext cx="2350" cy="1200"/>
            </a:xfrm>
            <a:custGeom>
              <a:avLst/>
              <a:gdLst/>
              <a:ahLst/>
              <a:cxnLst/>
              <a:rect l="l" t="t" r="r" b="b"/>
              <a:pathLst>
                <a:path w="94" h="48" extrusionOk="0">
                  <a:moveTo>
                    <a:pt x="1" y="1"/>
                  </a:moveTo>
                  <a:lnTo>
                    <a:pt x="1" y="47"/>
                  </a:lnTo>
                  <a:lnTo>
                    <a:pt x="94" y="47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6"/>
            <p:cNvSpPr/>
            <p:nvPr/>
          </p:nvSpPr>
          <p:spPr>
            <a:xfrm>
              <a:off x="4531375" y="2918950"/>
              <a:ext cx="7000" cy="6600"/>
            </a:xfrm>
            <a:custGeom>
              <a:avLst/>
              <a:gdLst/>
              <a:ahLst/>
              <a:cxnLst/>
              <a:rect l="l" t="t" r="r" b="b"/>
              <a:pathLst>
                <a:path w="280" h="264" extrusionOk="0">
                  <a:moveTo>
                    <a:pt x="140" y="0"/>
                  </a:moveTo>
                  <a:cubicBezTo>
                    <a:pt x="63" y="0"/>
                    <a:pt x="1" y="62"/>
                    <a:pt x="1" y="124"/>
                  </a:cubicBezTo>
                  <a:cubicBezTo>
                    <a:pt x="1" y="202"/>
                    <a:pt x="63" y="264"/>
                    <a:pt x="140" y="264"/>
                  </a:cubicBezTo>
                  <a:cubicBezTo>
                    <a:pt x="218" y="264"/>
                    <a:pt x="280" y="202"/>
                    <a:pt x="280" y="124"/>
                  </a:cubicBezTo>
                  <a:cubicBezTo>
                    <a:pt x="280" y="62"/>
                    <a:pt x="218" y="0"/>
                    <a:pt x="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6"/>
            <p:cNvSpPr/>
            <p:nvPr/>
          </p:nvSpPr>
          <p:spPr>
            <a:xfrm>
              <a:off x="4553100" y="2917775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0" y="1"/>
                  </a:moveTo>
                  <a:lnTo>
                    <a:pt x="0" y="311"/>
                  </a:lnTo>
                  <a:lnTo>
                    <a:pt x="698" y="31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6"/>
            <p:cNvSpPr/>
            <p:nvPr/>
          </p:nvSpPr>
          <p:spPr>
            <a:xfrm>
              <a:off x="4571700" y="2942600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1" y="0"/>
                  </a:moveTo>
                  <a:lnTo>
                    <a:pt x="1" y="311"/>
                  </a:lnTo>
                  <a:lnTo>
                    <a:pt x="699" y="311"/>
                  </a:lnTo>
                  <a:lnTo>
                    <a:pt x="69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6"/>
            <p:cNvSpPr/>
            <p:nvPr/>
          </p:nvSpPr>
          <p:spPr>
            <a:xfrm>
              <a:off x="4577125" y="2917775"/>
              <a:ext cx="33000" cy="7775"/>
            </a:xfrm>
            <a:custGeom>
              <a:avLst/>
              <a:gdLst/>
              <a:ahLst/>
              <a:cxnLst/>
              <a:rect l="l" t="t" r="r" b="b"/>
              <a:pathLst>
                <a:path w="1320" h="311" extrusionOk="0">
                  <a:moveTo>
                    <a:pt x="1" y="1"/>
                  </a:moveTo>
                  <a:lnTo>
                    <a:pt x="1" y="311"/>
                  </a:lnTo>
                  <a:lnTo>
                    <a:pt x="1319" y="311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6"/>
            <p:cNvSpPr/>
            <p:nvPr/>
          </p:nvSpPr>
          <p:spPr>
            <a:xfrm>
              <a:off x="4616300" y="291777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6"/>
            <p:cNvSpPr/>
            <p:nvPr/>
          </p:nvSpPr>
          <p:spPr>
            <a:xfrm>
              <a:off x="4625600" y="291777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6"/>
            <p:cNvSpPr/>
            <p:nvPr/>
          </p:nvSpPr>
          <p:spPr>
            <a:xfrm>
              <a:off x="4634125" y="291777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6"/>
            <p:cNvSpPr/>
            <p:nvPr/>
          </p:nvSpPr>
          <p:spPr>
            <a:xfrm>
              <a:off x="4553100" y="2930200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0"/>
                  </a:moveTo>
                  <a:lnTo>
                    <a:pt x="0" y="310"/>
                  </a:lnTo>
                  <a:lnTo>
                    <a:pt x="1318" y="310"/>
                  </a:lnTo>
                  <a:lnTo>
                    <a:pt x="13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6"/>
            <p:cNvSpPr/>
            <p:nvPr/>
          </p:nvSpPr>
          <p:spPr>
            <a:xfrm>
              <a:off x="4592650" y="29302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6"/>
            <p:cNvSpPr/>
            <p:nvPr/>
          </p:nvSpPr>
          <p:spPr>
            <a:xfrm>
              <a:off x="4601175" y="29302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6"/>
            <p:cNvSpPr/>
            <p:nvPr/>
          </p:nvSpPr>
          <p:spPr>
            <a:xfrm>
              <a:off x="4610475" y="29302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6"/>
            <p:cNvSpPr/>
            <p:nvPr/>
          </p:nvSpPr>
          <p:spPr>
            <a:xfrm>
              <a:off x="4553100" y="29426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6"/>
            <p:cNvSpPr/>
            <p:nvPr/>
          </p:nvSpPr>
          <p:spPr>
            <a:xfrm>
              <a:off x="4562000" y="29426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6"/>
            <p:cNvSpPr/>
            <p:nvPr/>
          </p:nvSpPr>
          <p:spPr>
            <a:xfrm>
              <a:off x="4057175" y="2880550"/>
              <a:ext cx="2725" cy="2350"/>
            </a:xfrm>
            <a:custGeom>
              <a:avLst/>
              <a:gdLst/>
              <a:ahLst/>
              <a:cxnLst/>
              <a:rect l="l" t="t" r="r" b="b"/>
              <a:pathLst>
                <a:path w="109" h="94" extrusionOk="0">
                  <a:moveTo>
                    <a:pt x="78" y="1"/>
                  </a:moveTo>
                  <a:lnTo>
                    <a:pt x="0" y="63"/>
                  </a:lnTo>
                  <a:lnTo>
                    <a:pt x="31" y="94"/>
                  </a:lnTo>
                  <a:lnTo>
                    <a:pt x="109" y="32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6"/>
            <p:cNvSpPr/>
            <p:nvPr/>
          </p:nvSpPr>
          <p:spPr>
            <a:xfrm>
              <a:off x="3896250" y="2884825"/>
              <a:ext cx="157850" cy="46550"/>
            </a:xfrm>
            <a:custGeom>
              <a:avLst/>
              <a:gdLst/>
              <a:ahLst/>
              <a:cxnLst/>
              <a:rect l="l" t="t" r="r" b="b"/>
              <a:pathLst>
                <a:path w="6314" h="1862" extrusionOk="0">
                  <a:moveTo>
                    <a:pt x="6298" y="0"/>
                  </a:moveTo>
                  <a:lnTo>
                    <a:pt x="6143" y="125"/>
                  </a:lnTo>
                  <a:lnTo>
                    <a:pt x="6158" y="156"/>
                  </a:lnTo>
                  <a:lnTo>
                    <a:pt x="6313" y="47"/>
                  </a:lnTo>
                  <a:lnTo>
                    <a:pt x="6298" y="0"/>
                  </a:lnTo>
                  <a:close/>
                  <a:moveTo>
                    <a:pt x="5988" y="218"/>
                  </a:moveTo>
                  <a:lnTo>
                    <a:pt x="5832" y="326"/>
                  </a:lnTo>
                  <a:lnTo>
                    <a:pt x="5848" y="373"/>
                  </a:lnTo>
                  <a:lnTo>
                    <a:pt x="6003" y="264"/>
                  </a:lnTo>
                  <a:lnTo>
                    <a:pt x="5988" y="218"/>
                  </a:lnTo>
                  <a:close/>
                  <a:moveTo>
                    <a:pt x="5693" y="435"/>
                  </a:moveTo>
                  <a:lnTo>
                    <a:pt x="5538" y="543"/>
                  </a:lnTo>
                  <a:lnTo>
                    <a:pt x="5553" y="590"/>
                  </a:lnTo>
                  <a:lnTo>
                    <a:pt x="5708" y="466"/>
                  </a:lnTo>
                  <a:lnTo>
                    <a:pt x="5693" y="435"/>
                  </a:lnTo>
                  <a:close/>
                  <a:moveTo>
                    <a:pt x="5383" y="652"/>
                  </a:moveTo>
                  <a:lnTo>
                    <a:pt x="5228" y="760"/>
                  </a:lnTo>
                  <a:lnTo>
                    <a:pt x="5243" y="807"/>
                  </a:lnTo>
                  <a:lnTo>
                    <a:pt x="5398" y="683"/>
                  </a:lnTo>
                  <a:lnTo>
                    <a:pt x="5383" y="652"/>
                  </a:lnTo>
                  <a:close/>
                  <a:moveTo>
                    <a:pt x="5073" y="853"/>
                  </a:moveTo>
                  <a:lnTo>
                    <a:pt x="4917" y="978"/>
                  </a:lnTo>
                  <a:lnTo>
                    <a:pt x="4933" y="1009"/>
                  </a:lnTo>
                  <a:lnTo>
                    <a:pt x="5088" y="900"/>
                  </a:lnTo>
                  <a:lnTo>
                    <a:pt x="5073" y="853"/>
                  </a:lnTo>
                  <a:close/>
                  <a:moveTo>
                    <a:pt x="4778" y="1071"/>
                  </a:moveTo>
                  <a:lnTo>
                    <a:pt x="4623" y="1179"/>
                  </a:lnTo>
                  <a:lnTo>
                    <a:pt x="4654" y="1226"/>
                  </a:lnTo>
                  <a:lnTo>
                    <a:pt x="4809" y="1102"/>
                  </a:lnTo>
                  <a:lnTo>
                    <a:pt x="4778" y="1071"/>
                  </a:lnTo>
                  <a:close/>
                  <a:moveTo>
                    <a:pt x="4468" y="1288"/>
                  </a:moveTo>
                  <a:lnTo>
                    <a:pt x="4313" y="1396"/>
                  </a:lnTo>
                  <a:lnTo>
                    <a:pt x="4344" y="1443"/>
                  </a:lnTo>
                  <a:lnTo>
                    <a:pt x="4499" y="1319"/>
                  </a:lnTo>
                  <a:lnTo>
                    <a:pt x="4468" y="1288"/>
                  </a:lnTo>
                  <a:close/>
                  <a:moveTo>
                    <a:pt x="4173" y="1489"/>
                  </a:moveTo>
                  <a:lnTo>
                    <a:pt x="4033" y="1613"/>
                  </a:lnTo>
                  <a:lnTo>
                    <a:pt x="4049" y="1660"/>
                  </a:lnTo>
                  <a:lnTo>
                    <a:pt x="4204" y="1536"/>
                  </a:lnTo>
                  <a:lnTo>
                    <a:pt x="4173" y="1489"/>
                  </a:lnTo>
                  <a:close/>
                  <a:moveTo>
                    <a:pt x="1" y="1831"/>
                  </a:moveTo>
                  <a:lnTo>
                    <a:pt x="1" y="1862"/>
                  </a:lnTo>
                  <a:lnTo>
                    <a:pt x="187" y="1862"/>
                  </a:lnTo>
                  <a:lnTo>
                    <a:pt x="187" y="1831"/>
                  </a:lnTo>
                  <a:close/>
                  <a:moveTo>
                    <a:pt x="358" y="1831"/>
                  </a:moveTo>
                  <a:lnTo>
                    <a:pt x="358" y="1862"/>
                  </a:lnTo>
                  <a:lnTo>
                    <a:pt x="559" y="1862"/>
                  </a:lnTo>
                  <a:lnTo>
                    <a:pt x="559" y="1831"/>
                  </a:lnTo>
                  <a:close/>
                  <a:moveTo>
                    <a:pt x="730" y="1831"/>
                  </a:moveTo>
                  <a:lnTo>
                    <a:pt x="730" y="1862"/>
                  </a:lnTo>
                  <a:lnTo>
                    <a:pt x="931" y="1862"/>
                  </a:lnTo>
                  <a:lnTo>
                    <a:pt x="931" y="1831"/>
                  </a:lnTo>
                  <a:close/>
                  <a:moveTo>
                    <a:pt x="1118" y="1831"/>
                  </a:moveTo>
                  <a:lnTo>
                    <a:pt x="1118" y="1862"/>
                  </a:lnTo>
                  <a:lnTo>
                    <a:pt x="1319" y="1862"/>
                  </a:lnTo>
                  <a:lnTo>
                    <a:pt x="1319" y="1831"/>
                  </a:lnTo>
                  <a:close/>
                  <a:moveTo>
                    <a:pt x="1490" y="1831"/>
                  </a:moveTo>
                  <a:lnTo>
                    <a:pt x="1490" y="1862"/>
                  </a:lnTo>
                  <a:lnTo>
                    <a:pt x="1676" y="1862"/>
                  </a:lnTo>
                  <a:lnTo>
                    <a:pt x="1676" y="1831"/>
                  </a:lnTo>
                  <a:close/>
                  <a:moveTo>
                    <a:pt x="1847" y="1831"/>
                  </a:moveTo>
                  <a:lnTo>
                    <a:pt x="1847" y="1862"/>
                  </a:lnTo>
                  <a:lnTo>
                    <a:pt x="2048" y="1862"/>
                  </a:lnTo>
                  <a:lnTo>
                    <a:pt x="2048" y="1831"/>
                  </a:lnTo>
                  <a:close/>
                  <a:moveTo>
                    <a:pt x="2219" y="1831"/>
                  </a:moveTo>
                  <a:lnTo>
                    <a:pt x="2219" y="1862"/>
                  </a:lnTo>
                  <a:lnTo>
                    <a:pt x="2420" y="1862"/>
                  </a:lnTo>
                  <a:lnTo>
                    <a:pt x="2420" y="1831"/>
                  </a:lnTo>
                  <a:close/>
                  <a:moveTo>
                    <a:pt x="2591" y="1831"/>
                  </a:moveTo>
                  <a:lnTo>
                    <a:pt x="2591" y="1862"/>
                  </a:lnTo>
                  <a:lnTo>
                    <a:pt x="2793" y="1862"/>
                  </a:lnTo>
                  <a:lnTo>
                    <a:pt x="2793" y="1831"/>
                  </a:lnTo>
                  <a:close/>
                  <a:moveTo>
                    <a:pt x="2963" y="1831"/>
                  </a:moveTo>
                  <a:lnTo>
                    <a:pt x="2963" y="1862"/>
                  </a:lnTo>
                  <a:lnTo>
                    <a:pt x="3149" y="1862"/>
                  </a:lnTo>
                  <a:lnTo>
                    <a:pt x="3149" y="1831"/>
                  </a:lnTo>
                  <a:close/>
                  <a:moveTo>
                    <a:pt x="3351" y="1831"/>
                  </a:moveTo>
                  <a:lnTo>
                    <a:pt x="3351" y="1862"/>
                  </a:lnTo>
                  <a:lnTo>
                    <a:pt x="3537" y="1862"/>
                  </a:lnTo>
                  <a:lnTo>
                    <a:pt x="3537" y="1831"/>
                  </a:lnTo>
                  <a:close/>
                  <a:moveTo>
                    <a:pt x="3894" y="1738"/>
                  </a:moveTo>
                  <a:lnTo>
                    <a:pt x="3754" y="1831"/>
                  </a:lnTo>
                  <a:lnTo>
                    <a:pt x="3739" y="1831"/>
                  </a:lnTo>
                  <a:lnTo>
                    <a:pt x="3739" y="1862"/>
                  </a:lnTo>
                  <a:lnTo>
                    <a:pt x="3754" y="1862"/>
                  </a:lnTo>
                  <a:lnTo>
                    <a:pt x="3909" y="1769"/>
                  </a:lnTo>
                  <a:lnTo>
                    <a:pt x="3894" y="173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6"/>
            <p:cNvSpPr/>
            <p:nvPr/>
          </p:nvSpPr>
          <p:spPr>
            <a:xfrm>
              <a:off x="3889275" y="2930200"/>
              <a:ext cx="2350" cy="800"/>
            </a:xfrm>
            <a:custGeom>
              <a:avLst/>
              <a:gdLst/>
              <a:ahLst/>
              <a:cxnLst/>
              <a:rect l="l" t="t" r="r" b="b"/>
              <a:pathLst>
                <a:path w="94" h="32" extrusionOk="0">
                  <a:moveTo>
                    <a:pt x="1" y="0"/>
                  </a:moveTo>
                  <a:lnTo>
                    <a:pt x="1" y="31"/>
                  </a:lnTo>
                  <a:lnTo>
                    <a:pt x="94" y="31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3886175" y="2927075"/>
              <a:ext cx="7000" cy="7025"/>
            </a:xfrm>
            <a:custGeom>
              <a:avLst/>
              <a:gdLst/>
              <a:ahLst/>
              <a:cxnLst/>
              <a:rect l="l" t="t" r="r" b="b"/>
              <a:pathLst>
                <a:path w="280" h="281" extrusionOk="0">
                  <a:moveTo>
                    <a:pt x="140" y="1"/>
                  </a:moveTo>
                  <a:cubicBezTo>
                    <a:pt x="63" y="1"/>
                    <a:pt x="1" y="63"/>
                    <a:pt x="1" y="141"/>
                  </a:cubicBezTo>
                  <a:cubicBezTo>
                    <a:pt x="1" y="218"/>
                    <a:pt x="63" y="280"/>
                    <a:pt x="140" y="280"/>
                  </a:cubicBezTo>
                  <a:cubicBezTo>
                    <a:pt x="218" y="280"/>
                    <a:pt x="280" y="218"/>
                    <a:pt x="280" y="141"/>
                  </a:cubicBezTo>
                  <a:cubicBezTo>
                    <a:pt x="280" y="79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3783825" y="2926700"/>
              <a:ext cx="17075" cy="7775"/>
            </a:xfrm>
            <a:custGeom>
              <a:avLst/>
              <a:gdLst/>
              <a:ahLst/>
              <a:cxnLst/>
              <a:rect l="l" t="t" r="r" b="b"/>
              <a:pathLst>
                <a:path w="683" h="311" extrusionOk="0">
                  <a:moveTo>
                    <a:pt x="0" y="0"/>
                  </a:moveTo>
                  <a:lnTo>
                    <a:pt x="0" y="311"/>
                  </a:lnTo>
                  <a:lnTo>
                    <a:pt x="683" y="311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3802050" y="2951900"/>
              <a:ext cx="17450" cy="7775"/>
            </a:xfrm>
            <a:custGeom>
              <a:avLst/>
              <a:gdLst/>
              <a:ahLst/>
              <a:cxnLst/>
              <a:rect l="l" t="t" r="r" b="b"/>
              <a:pathLst>
                <a:path w="698" h="311" extrusionOk="0">
                  <a:moveTo>
                    <a:pt x="0" y="1"/>
                  </a:moveTo>
                  <a:lnTo>
                    <a:pt x="0" y="311"/>
                  </a:lnTo>
                  <a:lnTo>
                    <a:pt x="698" y="31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3807475" y="2926700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0"/>
                  </a:moveTo>
                  <a:lnTo>
                    <a:pt x="0" y="311"/>
                  </a:lnTo>
                  <a:lnTo>
                    <a:pt x="1319" y="311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3846625" y="29267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3855925" y="29267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1"/>
                  </a:lnTo>
                  <a:lnTo>
                    <a:pt x="234" y="31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3864475" y="29267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0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3783825" y="2939100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1"/>
                  </a:moveTo>
                  <a:lnTo>
                    <a:pt x="0" y="311"/>
                  </a:lnTo>
                  <a:lnTo>
                    <a:pt x="1318" y="311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3822975" y="29391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3831500" y="2939100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3840825" y="29391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3783825" y="29519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3792350" y="2951900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4348375" y="2273350"/>
              <a:ext cx="2350" cy="2350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31" y="1"/>
                  </a:moveTo>
                  <a:lnTo>
                    <a:pt x="0" y="32"/>
                  </a:lnTo>
                  <a:lnTo>
                    <a:pt x="62" y="94"/>
                  </a:lnTo>
                  <a:lnTo>
                    <a:pt x="93" y="78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4186300" y="2210925"/>
              <a:ext cx="158975" cy="60525"/>
            </a:xfrm>
            <a:custGeom>
              <a:avLst/>
              <a:gdLst/>
              <a:ahLst/>
              <a:cxnLst/>
              <a:rect l="l" t="t" r="r" b="b"/>
              <a:pathLst>
                <a:path w="6359" h="2421" extrusionOk="0">
                  <a:moveTo>
                    <a:pt x="0" y="1"/>
                  </a:moveTo>
                  <a:lnTo>
                    <a:pt x="0" y="47"/>
                  </a:lnTo>
                  <a:lnTo>
                    <a:pt x="202" y="47"/>
                  </a:lnTo>
                  <a:lnTo>
                    <a:pt x="202" y="1"/>
                  </a:lnTo>
                  <a:close/>
                  <a:moveTo>
                    <a:pt x="388" y="1"/>
                  </a:moveTo>
                  <a:lnTo>
                    <a:pt x="388" y="47"/>
                  </a:lnTo>
                  <a:lnTo>
                    <a:pt x="589" y="47"/>
                  </a:lnTo>
                  <a:lnTo>
                    <a:pt x="589" y="1"/>
                  </a:lnTo>
                  <a:close/>
                  <a:moveTo>
                    <a:pt x="760" y="1"/>
                  </a:moveTo>
                  <a:lnTo>
                    <a:pt x="760" y="47"/>
                  </a:lnTo>
                  <a:lnTo>
                    <a:pt x="962" y="47"/>
                  </a:lnTo>
                  <a:lnTo>
                    <a:pt x="962" y="1"/>
                  </a:lnTo>
                  <a:close/>
                  <a:moveTo>
                    <a:pt x="1132" y="1"/>
                  </a:moveTo>
                  <a:lnTo>
                    <a:pt x="1132" y="47"/>
                  </a:lnTo>
                  <a:lnTo>
                    <a:pt x="1318" y="47"/>
                  </a:lnTo>
                  <a:lnTo>
                    <a:pt x="1318" y="1"/>
                  </a:lnTo>
                  <a:close/>
                  <a:moveTo>
                    <a:pt x="1489" y="1"/>
                  </a:moveTo>
                  <a:lnTo>
                    <a:pt x="1489" y="47"/>
                  </a:lnTo>
                  <a:lnTo>
                    <a:pt x="1691" y="47"/>
                  </a:lnTo>
                  <a:lnTo>
                    <a:pt x="1691" y="1"/>
                  </a:lnTo>
                  <a:close/>
                  <a:moveTo>
                    <a:pt x="1861" y="1"/>
                  </a:moveTo>
                  <a:lnTo>
                    <a:pt x="1861" y="47"/>
                  </a:lnTo>
                  <a:lnTo>
                    <a:pt x="2063" y="47"/>
                  </a:lnTo>
                  <a:lnTo>
                    <a:pt x="2063" y="1"/>
                  </a:lnTo>
                  <a:close/>
                  <a:moveTo>
                    <a:pt x="2233" y="1"/>
                  </a:moveTo>
                  <a:lnTo>
                    <a:pt x="2233" y="47"/>
                  </a:lnTo>
                  <a:lnTo>
                    <a:pt x="2435" y="47"/>
                  </a:lnTo>
                  <a:lnTo>
                    <a:pt x="2435" y="1"/>
                  </a:lnTo>
                  <a:close/>
                  <a:moveTo>
                    <a:pt x="2621" y="1"/>
                  </a:moveTo>
                  <a:lnTo>
                    <a:pt x="2621" y="47"/>
                  </a:lnTo>
                  <a:lnTo>
                    <a:pt x="2823" y="47"/>
                  </a:lnTo>
                  <a:lnTo>
                    <a:pt x="2823" y="1"/>
                  </a:lnTo>
                  <a:close/>
                  <a:moveTo>
                    <a:pt x="2993" y="1"/>
                  </a:moveTo>
                  <a:lnTo>
                    <a:pt x="2993" y="47"/>
                  </a:lnTo>
                  <a:lnTo>
                    <a:pt x="3180" y="47"/>
                  </a:lnTo>
                  <a:lnTo>
                    <a:pt x="3180" y="1"/>
                  </a:lnTo>
                  <a:close/>
                  <a:moveTo>
                    <a:pt x="3366" y="1"/>
                  </a:moveTo>
                  <a:lnTo>
                    <a:pt x="3366" y="47"/>
                  </a:lnTo>
                  <a:lnTo>
                    <a:pt x="3552" y="47"/>
                  </a:lnTo>
                  <a:lnTo>
                    <a:pt x="3552" y="1"/>
                  </a:lnTo>
                  <a:close/>
                  <a:moveTo>
                    <a:pt x="3722" y="1"/>
                  </a:moveTo>
                  <a:lnTo>
                    <a:pt x="3722" y="47"/>
                  </a:lnTo>
                  <a:lnTo>
                    <a:pt x="3753" y="47"/>
                  </a:lnTo>
                  <a:lnTo>
                    <a:pt x="3862" y="156"/>
                  </a:lnTo>
                  <a:lnTo>
                    <a:pt x="3908" y="109"/>
                  </a:lnTo>
                  <a:lnTo>
                    <a:pt x="3769" y="1"/>
                  </a:lnTo>
                  <a:close/>
                  <a:moveTo>
                    <a:pt x="4033" y="249"/>
                  </a:moveTo>
                  <a:lnTo>
                    <a:pt x="4002" y="280"/>
                  </a:lnTo>
                  <a:lnTo>
                    <a:pt x="4141" y="404"/>
                  </a:lnTo>
                  <a:lnTo>
                    <a:pt x="4172" y="357"/>
                  </a:lnTo>
                  <a:lnTo>
                    <a:pt x="4033" y="249"/>
                  </a:lnTo>
                  <a:close/>
                  <a:moveTo>
                    <a:pt x="4312" y="482"/>
                  </a:moveTo>
                  <a:lnTo>
                    <a:pt x="4265" y="513"/>
                  </a:lnTo>
                  <a:lnTo>
                    <a:pt x="4405" y="652"/>
                  </a:lnTo>
                  <a:lnTo>
                    <a:pt x="4451" y="590"/>
                  </a:lnTo>
                  <a:lnTo>
                    <a:pt x="4312" y="482"/>
                  </a:lnTo>
                  <a:close/>
                  <a:moveTo>
                    <a:pt x="4591" y="745"/>
                  </a:moveTo>
                  <a:lnTo>
                    <a:pt x="4560" y="792"/>
                  </a:lnTo>
                  <a:lnTo>
                    <a:pt x="4699" y="900"/>
                  </a:lnTo>
                  <a:lnTo>
                    <a:pt x="4730" y="869"/>
                  </a:lnTo>
                  <a:lnTo>
                    <a:pt x="4591" y="745"/>
                  </a:lnTo>
                  <a:close/>
                  <a:moveTo>
                    <a:pt x="4870" y="978"/>
                  </a:moveTo>
                  <a:lnTo>
                    <a:pt x="4839" y="1024"/>
                  </a:lnTo>
                  <a:lnTo>
                    <a:pt x="4963" y="1164"/>
                  </a:lnTo>
                  <a:lnTo>
                    <a:pt x="5010" y="1117"/>
                  </a:lnTo>
                  <a:lnTo>
                    <a:pt x="4870" y="978"/>
                  </a:lnTo>
                  <a:close/>
                  <a:moveTo>
                    <a:pt x="5149" y="1257"/>
                  </a:moveTo>
                  <a:lnTo>
                    <a:pt x="5103" y="1288"/>
                  </a:lnTo>
                  <a:lnTo>
                    <a:pt x="5242" y="1412"/>
                  </a:lnTo>
                  <a:lnTo>
                    <a:pt x="5273" y="1366"/>
                  </a:lnTo>
                  <a:lnTo>
                    <a:pt x="5149" y="1257"/>
                  </a:lnTo>
                  <a:close/>
                  <a:moveTo>
                    <a:pt x="5413" y="1490"/>
                  </a:moveTo>
                  <a:lnTo>
                    <a:pt x="5366" y="1521"/>
                  </a:lnTo>
                  <a:lnTo>
                    <a:pt x="5506" y="1660"/>
                  </a:lnTo>
                  <a:lnTo>
                    <a:pt x="5552" y="1598"/>
                  </a:lnTo>
                  <a:lnTo>
                    <a:pt x="5413" y="1490"/>
                  </a:lnTo>
                  <a:close/>
                  <a:moveTo>
                    <a:pt x="5692" y="1753"/>
                  </a:moveTo>
                  <a:lnTo>
                    <a:pt x="5646" y="1800"/>
                  </a:lnTo>
                  <a:lnTo>
                    <a:pt x="5785" y="1908"/>
                  </a:lnTo>
                  <a:lnTo>
                    <a:pt x="5816" y="1877"/>
                  </a:lnTo>
                  <a:lnTo>
                    <a:pt x="5692" y="1753"/>
                  </a:lnTo>
                  <a:close/>
                  <a:moveTo>
                    <a:pt x="5956" y="2017"/>
                  </a:moveTo>
                  <a:lnTo>
                    <a:pt x="5909" y="2048"/>
                  </a:lnTo>
                  <a:lnTo>
                    <a:pt x="6049" y="2172"/>
                  </a:lnTo>
                  <a:lnTo>
                    <a:pt x="6095" y="2126"/>
                  </a:lnTo>
                  <a:lnTo>
                    <a:pt x="5956" y="2017"/>
                  </a:lnTo>
                  <a:close/>
                  <a:moveTo>
                    <a:pt x="6235" y="2265"/>
                  </a:moveTo>
                  <a:lnTo>
                    <a:pt x="6188" y="2296"/>
                  </a:lnTo>
                  <a:lnTo>
                    <a:pt x="6328" y="2420"/>
                  </a:lnTo>
                  <a:lnTo>
                    <a:pt x="6359" y="2374"/>
                  </a:lnTo>
                  <a:lnTo>
                    <a:pt x="6235" y="226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4180075" y="2210925"/>
              <a:ext cx="2350" cy="800"/>
            </a:xfrm>
            <a:custGeom>
              <a:avLst/>
              <a:gdLst/>
              <a:ahLst/>
              <a:cxnLst/>
              <a:rect l="l" t="t" r="r" b="b"/>
              <a:pathLst>
                <a:path w="94" h="32" extrusionOk="0">
                  <a:moveTo>
                    <a:pt x="1" y="1"/>
                  </a:moveTo>
                  <a:lnTo>
                    <a:pt x="1" y="32"/>
                  </a:lnTo>
                  <a:lnTo>
                    <a:pt x="94" y="3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4176600" y="2207825"/>
              <a:ext cx="7000" cy="6625"/>
            </a:xfrm>
            <a:custGeom>
              <a:avLst/>
              <a:gdLst/>
              <a:ahLst/>
              <a:cxnLst/>
              <a:rect l="l" t="t" r="r" b="b"/>
              <a:pathLst>
                <a:path w="280" h="265" extrusionOk="0">
                  <a:moveTo>
                    <a:pt x="140" y="1"/>
                  </a:moveTo>
                  <a:cubicBezTo>
                    <a:pt x="62" y="1"/>
                    <a:pt x="0" y="63"/>
                    <a:pt x="0" y="140"/>
                  </a:cubicBezTo>
                  <a:cubicBezTo>
                    <a:pt x="0" y="218"/>
                    <a:pt x="62" y="264"/>
                    <a:pt x="140" y="264"/>
                  </a:cubicBezTo>
                  <a:cubicBezTo>
                    <a:pt x="217" y="264"/>
                    <a:pt x="279" y="218"/>
                    <a:pt x="279" y="140"/>
                  </a:cubicBezTo>
                  <a:cubicBezTo>
                    <a:pt x="279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4135500" y="2208225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0" y="0"/>
                  </a:moveTo>
                  <a:lnTo>
                    <a:pt x="0" y="310"/>
                  </a:lnTo>
                  <a:lnTo>
                    <a:pt x="698" y="31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4076950" y="2220625"/>
              <a:ext cx="17475" cy="7775"/>
            </a:xfrm>
            <a:custGeom>
              <a:avLst/>
              <a:gdLst/>
              <a:ahLst/>
              <a:cxnLst/>
              <a:rect l="l" t="t" r="r" b="b"/>
              <a:pathLst>
                <a:path w="699" h="311" extrusionOk="0">
                  <a:moveTo>
                    <a:pt x="0" y="1"/>
                  </a:moveTo>
                  <a:lnTo>
                    <a:pt x="0" y="311"/>
                  </a:lnTo>
                  <a:lnTo>
                    <a:pt x="698" y="311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4076950" y="2208225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0"/>
                  </a:moveTo>
                  <a:lnTo>
                    <a:pt x="0" y="310"/>
                  </a:lnTo>
                  <a:lnTo>
                    <a:pt x="1319" y="310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4116100" y="22082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4125025" y="22082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3" y="310"/>
                  </a:lnTo>
                  <a:lnTo>
                    <a:pt x="23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4157975" y="2208225"/>
              <a:ext cx="5850" cy="7775"/>
            </a:xfrm>
            <a:custGeom>
              <a:avLst/>
              <a:gdLst/>
              <a:ahLst/>
              <a:cxnLst/>
              <a:rect l="l" t="t" r="r" b="b"/>
              <a:pathLst>
                <a:path w="234" h="311" extrusionOk="0">
                  <a:moveTo>
                    <a:pt x="1" y="0"/>
                  </a:moveTo>
                  <a:lnTo>
                    <a:pt x="1" y="310"/>
                  </a:lnTo>
                  <a:lnTo>
                    <a:pt x="234" y="31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4098275" y="2220625"/>
              <a:ext cx="32975" cy="7775"/>
            </a:xfrm>
            <a:custGeom>
              <a:avLst/>
              <a:gdLst/>
              <a:ahLst/>
              <a:cxnLst/>
              <a:rect l="l" t="t" r="r" b="b"/>
              <a:pathLst>
                <a:path w="1319" h="311" extrusionOk="0">
                  <a:moveTo>
                    <a:pt x="0" y="1"/>
                  </a:moveTo>
                  <a:lnTo>
                    <a:pt x="0" y="311"/>
                  </a:lnTo>
                  <a:lnTo>
                    <a:pt x="1319" y="311"/>
                  </a:lnTo>
                  <a:lnTo>
                    <a:pt x="13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4135500" y="2220625"/>
              <a:ext cx="5825" cy="7775"/>
            </a:xfrm>
            <a:custGeom>
              <a:avLst/>
              <a:gdLst/>
              <a:ahLst/>
              <a:cxnLst/>
              <a:rect l="l" t="t" r="r" b="b"/>
              <a:pathLst>
                <a:path w="233" h="311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4076950" y="2233025"/>
              <a:ext cx="5825" cy="7800"/>
            </a:xfrm>
            <a:custGeom>
              <a:avLst/>
              <a:gdLst/>
              <a:ahLst/>
              <a:cxnLst/>
              <a:rect l="l" t="t" r="r" b="b"/>
              <a:pathLst>
                <a:path w="233" h="312" extrusionOk="0">
                  <a:moveTo>
                    <a:pt x="0" y="1"/>
                  </a:moveTo>
                  <a:lnTo>
                    <a:pt x="0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4085475" y="2233025"/>
              <a:ext cx="5850" cy="7800"/>
            </a:xfrm>
            <a:custGeom>
              <a:avLst/>
              <a:gdLst/>
              <a:ahLst/>
              <a:cxnLst/>
              <a:rect l="l" t="t" r="r" b="b"/>
              <a:pathLst>
                <a:path w="234" h="312" extrusionOk="0">
                  <a:moveTo>
                    <a:pt x="1" y="1"/>
                  </a:moveTo>
                  <a:lnTo>
                    <a:pt x="1" y="311"/>
                  </a:lnTo>
                  <a:lnTo>
                    <a:pt x="233" y="311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2" name="Google Shape;1022;p36"/>
          <p:cNvSpPr txBox="1">
            <a:spLocks noGrp="1"/>
          </p:cNvSpPr>
          <p:nvPr>
            <p:ph type="title"/>
          </p:nvPr>
        </p:nvSpPr>
        <p:spPr>
          <a:xfrm>
            <a:off x="357289" y="2193247"/>
            <a:ext cx="4187402" cy="12673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sz="6000" dirty="0">
                <a:latin typeface="Teko"/>
                <a:ea typeface="Teko"/>
                <a:cs typeface="Teko"/>
                <a:sym typeface="Teko"/>
              </a:rPr>
              <a:t>W</a:t>
            </a:r>
            <a:r>
              <a:rPr lang="en" sz="6000" dirty="0">
                <a:latin typeface="Teko"/>
                <a:ea typeface="Teko"/>
                <a:cs typeface="Teko"/>
                <a:sym typeface="Teko"/>
              </a:rPr>
              <a:t>orking </a:t>
            </a:r>
            <a:br>
              <a:rPr lang="en" sz="6000" dirty="0">
                <a:latin typeface="Teko"/>
                <a:ea typeface="Teko"/>
                <a:cs typeface="Teko"/>
                <a:sym typeface="Teko"/>
              </a:rPr>
            </a:br>
            <a:r>
              <a:rPr lang="en" sz="6000" dirty="0">
                <a:latin typeface="Teko"/>
                <a:ea typeface="Teko"/>
                <a:cs typeface="Teko"/>
                <a:sym typeface="Teko"/>
              </a:rPr>
              <a:t>Principle</a:t>
            </a:r>
            <a:endParaRPr sz="6000" dirty="0">
              <a:latin typeface="Teko"/>
              <a:ea typeface="Teko"/>
              <a:cs typeface="Teko"/>
              <a:sym typeface="Teko"/>
            </a:endParaRPr>
          </a:p>
        </p:txBody>
      </p:sp>
      <p:grpSp>
        <p:nvGrpSpPr>
          <p:cNvPr id="1029" name="Google Shape;1029;p36"/>
          <p:cNvGrpSpPr/>
          <p:nvPr/>
        </p:nvGrpSpPr>
        <p:grpSpPr>
          <a:xfrm>
            <a:off x="2425173" y="4245367"/>
            <a:ext cx="300770" cy="54726"/>
            <a:chOff x="4770650" y="685575"/>
            <a:chExt cx="158250" cy="28800"/>
          </a:xfrm>
        </p:grpSpPr>
        <p:sp>
          <p:nvSpPr>
            <p:cNvPr id="1030" name="Google Shape;1030;p36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36"/>
          <p:cNvGrpSpPr/>
          <p:nvPr/>
        </p:nvGrpSpPr>
        <p:grpSpPr>
          <a:xfrm rot="10800000">
            <a:off x="-1234832" y="84756"/>
            <a:ext cx="4210803" cy="748080"/>
            <a:chOff x="6135243" y="693226"/>
            <a:chExt cx="4210803" cy="748080"/>
          </a:xfrm>
        </p:grpSpPr>
        <p:sp>
          <p:nvSpPr>
            <p:cNvPr id="1034" name="Google Shape;1034;p3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53"/>
          <p:cNvSpPr txBox="1">
            <a:spLocks noGrp="1"/>
          </p:cNvSpPr>
          <p:nvPr>
            <p:ph type="title"/>
          </p:nvPr>
        </p:nvSpPr>
        <p:spPr>
          <a:xfrm>
            <a:off x="804982" y="286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 Diagram </a:t>
            </a:r>
            <a:br>
              <a:rPr lang="en" dirty="0"/>
            </a:br>
            <a:r>
              <a:rPr lang="en" sz="2400" dirty="0"/>
              <a:t>(Master- Slave connection)</a:t>
            </a:r>
            <a:endParaRPr dirty="0"/>
          </a:p>
        </p:txBody>
      </p:sp>
      <p:grpSp>
        <p:nvGrpSpPr>
          <p:cNvPr id="2889" name="Google Shape;2889;p53"/>
          <p:cNvGrpSpPr/>
          <p:nvPr/>
        </p:nvGrpSpPr>
        <p:grpSpPr>
          <a:xfrm rot="10800000" flipH="1">
            <a:off x="4635029" y="-485602"/>
            <a:ext cx="5253816" cy="1622108"/>
            <a:chOff x="5092229" y="-180802"/>
            <a:chExt cx="5253816" cy="1622108"/>
          </a:xfrm>
        </p:grpSpPr>
        <p:sp>
          <p:nvSpPr>
            <p:cNvPr id="2890" name="Google Shape;2890;p5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0" name="Google Shape;2900;p53"/>
          <p:cNvGrpSpPr/>
          <p:nvPr/>
        </p:nvGrpSpPr>
        <p:grpSpPr>
          <a:xfrm>
            <a:off x="7850958" y="821409"/>
            <a:ext cx="662152" cy="662152"/>
            <a:chOff x="3601710" y="-660170"/>
            <a:chExt cx="888556" cy="888556"/>
          </a:xfrm>
        </p:grpSpPr>
        <p:sp>
          <p:nvSpPr>
            <p:cNvPr id="2901" name="Google Shape;2901;p53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3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3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3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3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3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3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3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3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3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C8E973D-ED93-DFE1-52FB-3A48AAE6A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720" y="1632493"/>
            <a:ext cx="6443158" cy="293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0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53"/>
          <p:cNvSpPr txBox="1">
            <a:spLocks noGrp="1"/>
          </p:cNvSpPr>
          <p:nvPr>
            <p:ph type="title"/>
          </p:nvPr>
        </p:nvSpPr>
        <p:spPr>
          <a:xfrm>
            <a:off x="804982" y="286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 Diagram </a:t>
            </a:r>
            <a:br>
              <a:rPr lang="en" dirty="0"/>
            </a:br>
            <a:r>
              <a:rPr lang="en" sz="2400" dirty="0"/>
              <a:t>(Master side- LCD connection)</a:t>
            </a:r>
            <a:endParaRPr dirty="0"/>
          </a:p>
        </p:txBody>
      </p:sp>
      <p:grpSp>
        <p:nvGrpSpPr>
          <p:cNvPr id="2889" name="Google Shape;2889;p53"/>
          <p:cNvGrpSpPr/>
          <p:nvPr/>
        </p:nvGrpSpPr>
        <p:grpSpPr>
          <a:xfrm rot="10800000" flipH="1">
            <a:off x="4635029" y="-485602"/>
            <a:ext cx="5253816" cy="1622108"/>
            <a:chOff x="5092229" y="-180802"/>
            <a:chExt cx="5253816" cy="1622108"/>
          </a:xfrm>
        </p:grpSpPr>
        <p:sp>
          <p:nvSpPr>
            <p:cNvPr id="2890" name="Google Shape;2890;p5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0" name="Google Shape;2900;p53"/>
          <p:cNvGrpSpPr/>
          <p:nvPr/>
        </p:nvGrpSpPr>
        <p:grpSpPr>
          <a:xfrm>
            <a:off x="7850958" y="821409"/>
            <a:ext cx="662152" cy="662152"/>
            <a:chOff x="3601710" y="-660170"/>
            <a:chExt cx="888556" cy="888556"/>
          </a:xfrm>
        </p:grpSpPr>
        <p:sp>
          <p:nvSpPr>
            <p:cNvPr id="2901" name="Google Shape;2901;p53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3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3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3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3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3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3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3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3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3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4257F3A-DF83-FC95-2470-BFCFCB89D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54"/>
          <a:stretch/>
        </p:blipFill>
        <p:spPr>
          <a:xfrm>
            <a:off x="1687136" y="1440658"/>
            <a:ext cx="5228014" cy="35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40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53"/>
          <p:cNvSpPr txBox="1">
            <a:spLocks noGrp="1"/>
          </p:cNvSpPr>
          <p:nvPr>
            <p:ph type="title"/>
          </p:nvPr>
        </p:nvSpPr>
        <p:spPr>
          <a:xfrm>
            <a:off x="804982" y="286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 Diagram </a:t>
            </a:r>
            <a:br>
              <a:rPr lang="en" dirty="0"/>
            </a:br>
            <a:r>
              <a:rPr lang="en" sz="2400" dirty="0"/>
              <a:t>(Master side- RFID connection)</a:t>
            </a:r>
            <a:endParaRPr dirty="0"/>
          </a:p>
        </p:txBody>
      </p:sp>
      <p:grpSp>
        <p:nvGrpSpPr>
          <p:cNvPr id="2889" name="Google Shape;2889;p53"/>
          <p:cNvGrpSpPr/>
          <p:nvPr/>
        </p:nvGrpSpPr>
        <p:grpSpPr>
          <a:xfrm rot="10800000" flipH="1">
            <a:off x="4635029" y="-485602"/>
            <a:ext cx="5253816" cy="1622108"/>
            <a:chOff x="5092229" y="-180802"/>
            <a:chExt cx="5253816" cy="1622108"/>
          </a:xfrm>
        </p:grpSpPr>
        <p:sp>
          <p:nvSpPr>
            <p:cNvPr id="2890" name="Google Shape;2890;p5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0" name="Google Shape;2900;p53"/>
          <p:cNvGrpSpPr/>
          <p:nvPr/>
        </p:nvGrpSpPr>
        <p:grpSpPr>
          <a:xfrm>
            <a:off x="7850958" y="821409"/>
            <a:ext cx="662152" cy="662152"/>
            <a:chOff x="3601710" y="-660170"/>
            <a:chExt cx="888556" cy="888556"/>
          </a:xfrm>
        </p:grpSpPr>
        <p:sp>
          <p:nvSpPr>
            <p:cNvPr id="2901" name="Google Shape;2901;p53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3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3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3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3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3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3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3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3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3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9BCE5D8-A3D6-CC57-F325-55F1FC202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41" y="1478367"/>
            <a:ext cx="5643259" cy="31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8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53"/>
          <p:cNvSpPr txBox="1">
            <a:spLocks noGrp="1"/>
          </p:cNvSpPr>
          <p:nvPr>
            <p:ph type="title"/>
          </p:nvPr>
        </p:nvSpPr>
        <p:spPr>
          <a:xfrm>
            <a:off x="804982" y="2868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 Diagram </a:t>
            </a:r>
            <a:br>
              <a:rPr lang="en" dirty="0"/>
            </a:br>
            <a:r>
              <a:rPr lang="en" sz="2400" dirty="0"/>
              <a:t>(Slave side- Keypad connection)</a:t>
            </a:r>
            <a:endParaRPr dirty="0"/>
          </a:p>
        </p:txBody>
      </p:sp>
      <p:grpSp>
        <p:nvGrpSpPr>
          <p:cNvPr id="2889" name="Google Shape;2889;p53"/>
          <p:cNvGrpSpPr/>
          <p:nvPr/>
        </p:nvGrpSpPr>
        <p:grpSpPr>
          <a:xfrm rot="10800000" flipH="1">
            <a:off x="4635029" y="-485602"/>
            <a:ext cx="5253816" cy="1622108"/>
            <a:chOff x="5092229" y="-180802"/>
            <a:chExt cx="5253816" cy="1622108"/>
          </a:xfrm>
        </p:grpSpPr>
        <p:sp>
          <p:nvSpPr>
            <p:cNvPr id="2890" name="Google Shape;2890;p5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0" name="Google Shape;2900;p53"/>
          <p:cNvGrpSpPr/>
          <p:nvPr/>
        </p:nvGrpSpPr>
        <p:grpSpPr>
          <a:xfrm>
            <a:off x="7850958" y="821409"/>
            <a:ext cx="662152" cy="662152"/>
            <a:chOff x="3601710" y="-660170"/>
            <a:chExt cx="888556" cy="888556"/>
          </a:xfrm>
        </p:grpSpPr>
        <p:sp>
          <p:nvSpPr>
            <p:cNvPr id="2901" name="Google Shape;2901;p53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3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3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3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3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3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3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3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3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3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57B01EF-E061-EBBA-3D56-D6EA1B669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" t="13167" r="-919" b="15548"/>
          <a:stretch/>
        </p:blipFill>
        <p:spPr>
          <a:xfrm>
            <a:off x="677140" y="1318272"/>
            <a:ext cx="6654383" cy="36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838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665420" y="1414876"/>
            <a:ext cx="3938619" cy="17136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RFID Reader</a:t>
            </a:r>
            <a:br>
              <a:rPr lang="en-US" dirty="0"/>
            </a:br>
            <a:endParaRPr dirty="0"/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1E36945-C173-54E4-6BA4-EBD1627D7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892"/>
          <a:stretch/>
        </p:blipFill>
        <p:spPr>
          <a:xfrm>
            <a:off x="3478639" y="808626"/>
            <a:ext cx="5397512" cy="3526247"/>
          </a:xfrm>
          <a:prstGeom prst="rect">
            <a:avLst/>
          </a:prstGeom>
        </p:spPr>
      </p:pic>
      <p:sp>
        <p:nvSpPr>
          <p:cNvPr id="2" name="Google Shape;1385;p38">
            <a:extLst>
              <a:ext uri="{FF2B5EF4-FFF2-40B4-BE49-F238E27FC236}">
                <a16:creationId xmlns:a16="http://schemas.microsoft.com/office/drawing/2014/main" id="{A0203502-3393-2FA5-F9D6-2AE3EA9FF783}"/>
              </a:ext>
            </a:extLst>
          </p:cNvPr>
          <p:cNvSpPr txBox="1">
            <a:spLocks/>
          </p:cNvSpPr>
          <p:nvPr/>
        </p:nvSpPr>
        <p:spPr>
          <a:xfrm>
            <a:off x="251670" y="2338800"/>
            <a:ext cx="3007129" cy="179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marL="0" indent="0" algn="ctr">
              <a:buFont typeface="Electrolize"/>
              <a:buNone/>
            </a:pPr>
            <a:r>
              <a:rPr lang="en-US" dirty="0"/>
              <a:t>Device for reading data from RFID cards/tags to enable secure access.</a:t>
            </a:r>
          </a:p>
        </p:txBody>
      </p:sp>
    </p:spTree>
    <p:extLst>
      <p:ext uri="{BB962C8B-B14F-4D97-AF65-F5344CB8AC3E}">
        <p14:creationId xmlns:p14="http://schemas.microsoft.com/office/powerpoint/2010/main" val="2289147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1483210" y="1403335"/>
            <a:ext cx="3938619" cy="17136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Keypad</a:t>
            </a:r>
            <a:br>
              <a:rPr lang="en-US" sz="4400" dirty="0"/>
            </a:br>
            <a:endParaRPr sz="4400" dirty="0"/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C928525-45F6-EC09-C555-ACB8FB69F9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0"/>
          <a:stretch/>
        </p:blipFill>
        <p:spPr>
          <a:xfrm rot="10800000">
            <a:off x="4793132" y="176420"/>
            <a:ext cx="3857625" cy="4790659"/>
          </a:xfrm>
          <a:prstGeom prst="rect">
            <a:avLst/>
          </a:prstGeom>
        </p:spPr>
      </p:pic>
      <p:sp>
        <p:nvSpPr>
          <p:cNvPr id="3" name="Google Shape;1385;p38">
            <a:extLst>
              <a:ext uri="{FF2B5EF4-FFF2-40B4-BE49-F238E27FC236}">
                <a16:creationId xmlns:a16="http://schemas.microsoft.com/office/drawing/2014/main" id="{FC25304F-D00D-3D31-1641-8C4171114174}"/>
              </a:ext>
            </a:extLst>
          </p:cNvPr>
          <p:cNvSpPr txBox="1">
            <a:spLocks/>
          </p:cNvSpPr>
          <p:nvPr/>
        </p:nvSpPr>
        <p:spPr>
          <a:xfrm>
            <a:off x="414441" y="2346137"/>
            <a:ext cx="3757421" cy="179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marL="0" indent="0" algn="ctr">
              <a:buFont typeface="Electrolize"/>
              <a:buNone/>
            </a:pPr>
            <a:r>
              <a:rPr lang="en-US" dirty="0"/>
              <a:t> The user approaches the door and is prompted to enter a PIN on the </a:t>
            </a:r>
            <a:r>
              <a:rPr lang="en-US" dirty="0" err="1"/>
              <a:t>keypad.A</a:t>
            </a:r>
            <a:r>
              <a:rPr lang="en-US" dirty="0"/>
              <a:t> message on the LCD display instructs the user to input the PIN.</a:t>
            </a:r>
          </a:p>
        </p:txBody>
      </p:sp>
    </p:spTree>
    <p:extLst>
      <p:ext uri="{BB962C8B-B14F-4D97-AF65-F5344CB8AC3E}">
        <p14:creationId xmlns:p14="http://schemas.microsoft.com/office/powerpoint/2010/main" val="95848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665420" y="1175938"/>
            <a:ext cx="3938619" cy="17136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Buzzer and LED</a:t>
            </a:r>
            <a:br>
              <a:rPr lang="en-US" dirty="0"/>
            </a:br>
            <a:endParaRPr dirty="0"/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3588412-4EC5-4379-1C7E-EBFCF4BC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190" y="790145"/>
            <a:ext cx="4749219" cy="3561914"/>
          </a:xfrm>
          <a:prstGeom prst="rect">
            <a:avLst/>
          </a:prstGeom>
        </p:spPr>
      </p:pic>
      <p:sp>
        <p:nvSpPr>
          <p:cNvPr id="3" name="Google Shape;1385;p38">
            <a:extLst>
              <a:ext uri="{FF2B5EF4-FFF2-40B4-BE49-F238E27FC236}">
                <a16:creationId xmlns:a16="http://schemas.microsoft.com/office/drawing/2014/main" id="{1667C1AF-84E9-7A07-FAFD-BA9D4D2C8906}"/>
              </a:ext>
            </a:extLst>
          </p:cNvPr>
          <p:cNvSpPr txBox="1">
            <a:spLocks/>
          </p:cNvSpPr>
          <p:nvPr/>
        </p:nvSpPr>
        <p:spPr>
          <a:xfrm>
            <a:off x="121273" y="2222101"/>
            <a:ext cx="3757421" cy="179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marL="0" indent="0" algn="ctr">
              <a:buFont typeface="Electrolize"/>
              <a:buNone/>
            </a:pPr>
            <a:r>
              <a:rPr lang="en-US" dirty="0"/>
              <a:t> A buzzer and LED module is a compact electronic component that combines an audible buzzer and a visual LED indicator, commonly used for providing audio and visual alerts in various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273033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750914" y="1334257"/>
            <a:ext cx="3938619" cy="17136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Solenoid Lock</a:t>
            </a:r>
            <a:br>
              <a:rPr lang="en-US" dirty="0"/>
            </a:br>
            <a:endParaRPr dirty="0"/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3A5460-683C-4E21-574A-467A31E65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520" y="810624"/>
            <a:ext cx="4647293" cy="3485470"/>
          </a:xfrm>
          <a:prstGeom prst="rect">
            <a:avLst/>
          </a:prstGeom>
        </p:spPr>
      </p:pic>
      <p:sp>
        <p:nvSpPr>
          <p:cNvPr id="3" name="Google Shape;1385;p38">
            <a:extLst>
              <a:ext uri="{FF2B5EF4-FFF2-40B4-BE49-F238E27FC236}">
                <a16:creationId xmlns:a16="http://schemas.microsoft.com/office/drawing/2014/main" id="{53CBEB59-8F5D-E058-3BE4-EBA8BC4DF9B0}"/>
              </a:ext>
            </a:extLst>
          </p:cNvPr>
          <p:cNvSpPr txBox="1">
            <a:spLocks/>
          </p:cNvSpPr>
          <p:nvPr/>
        </p:nvSpPr>
        <p:spPr>
          <a:xfrm>
            <a:off x="231068" y="2379306"/>
            <a:ext cx="3757421" cy="179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marL="0" indent="0" algn="ctr">
              <a:buFont typeface="Electrolize"/>
              <a:buNone/>
            </a:pPr>
            <a:r>
              <a:rPr lang="en-US" dirty="0"/>
              <a:t>Electromagnetic device that controls the locking mechanism.</a:t>
            </a:r>
          </a:p>
        </p:txBody>
      </p:sp>
    </p:spTree>
    <p:extLst>
      <p:ext uri="{BB962C8B-B14F-4D97-AF65-F5344CB8AC3E}">
        <p14:creationId xmlns:p14="http://schemas.microsoft.com/office/powerpoint/2010/main" val="13891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7"/>
          <p:cNvSpPr txBox="1">
            <a:spLocks noGrp="1"/>
          </p:cNvSpPr>
          <p:nvPr>
            <p:ph type="title"/>
          </p:nvPr>
        </p:nvSpPr>
        <p:spPr>
          <a:xfrm>
            <a:off x="4831695" y="1292527"/>
            <a:ext cx="4144928" cy="26527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Smart Door Lock System : Built with a Keypad PIN and RFID Door Lock Sensor </a:t>
            </a:r>
          </a:p>
        </p:txBody>
      </p:sp>
      <p:sp>
        <p:nvSpPr>
          <p:cNvPr id="1042" name="Google Shape;1042;p37"/>
          <p:cNvSpPr/>
          <p:nvPr/>
        </p:nvSpPr>
        <p:spPr>
          <a:xfrm rot="867070">
            <a:off x="72" y="314940"/>
            <a:ext cx="4896751" cy="4292248"/>
          </a:xfrm>
          <a:custGeom>
            <a:avLst/>
            <a:gdLst/>
            <a:ahLst/>
            <a:cxnLst/>
            <a:rect l="l" t="t" r="r" b="b"/>
            <a:pathLst>
              <a:path w="21945" h="19665" extrusionOk="0">
                <a:moveTo>
                  <a:pt x="9272" y="1"/>
                </a:moveTo>
                <a:cubicBezTo>
                  <a:pt x="7085" y="1"/>
                  <a:pt x="4953" y="1214"/>
                  <a:pt x="3395" y="2660"/>
                </a:cubicBezTo>
                <a:cubicBezTo>
                  <a:pt x="723" y="5136"/>
                  <a:pt x="0" y="9185"/>
                  <a:pt x="830" y="12616"/>
                </a:cubicBezTo>
                <a:cubicBezTo>
                  <a:pt x="1081" y="13652"/>
                  <a:pt x="1494" y="14649"/>
                  <a:pt x="2059" y="15552"/>
                </a:cubicBezTo>
                <a:cubicBezTo>
                  <a:pt x="2452" y="16178"/>
                  <a:pt x="2910" y="16730"/>
                  <a:pt x="3426" y="17212"/>
                </a:cubicBezTo>
                <a:cubicBezTo>
                  <a:pt x="4663" y="18367"/>
                  <a:pt x="6240" y="19106"/>
                  <a:pt x="7900" y="19411"/>
                </a:cubicBezTo>
                <a:cubicBezTo>
                  <a:pt x="8755" y="19568"/>
                  <a:pt x="9609" y="19665"/>
                  <a:pt x="10459" y="19665"/>
                </a:cubicBezTo>
                <a:cubicBezTo>
                  <a:pt x="11298" y="19665"/>
                  <a:pt x="12135" y="19570"/>
                  <a:pt x="12966" y="19346"/>
                </a:cubicBezTo>
                <a:cubicBezTo>
                  <a:pt x="14757" y="18862"/>
                  <a:pt x="16474" y="18073"/>
                  <a:pt x="17976" y="16980"/>
                </a:cubicBezTo>
                <a:cubicBezTo>
                  <a:pt x="19776" y="15671"/>
                  <a:pt x="21112" y="14222"/>
                  <a:pt x="21562" y="11988"/>
                </a:cubicBezTo>
                <a:cubicBezTo>
                  <a:pt x="21944" y="10081"/>
                  <a:pt x="21461" y="8128"/>
                  <a:pt x="19924" y="6861"/>
                </a:cubicBezTo>
                <a:cubicBezTo>
                  <a:pt x="18963" y="6067"/>
                  <a:pt x="17745" y="5718"/>
                  <a:pt x="16561" y="5415"/>
                </a:cubicBezTo>
                <a:cubicBezTo>
                  <a:pt x="15584" y="5165"/>
                  <a:pt x="14316" y="5000"/>
                  <a:pt x="13657" y="4155"/>
                </a:cubicBezTo>
                <a:cubicBezTo>
                  <a:pt x="12824" y="3087"/>
                  <a:pt x="12975" y="1552"/>
                  <a:pt x="11836" y="719"/>
                </a:cubicBezTo>
                <a:cubicBezTo>
                  <a:pt x="11280" y="311"/>
                  <a:pt x="10595" y="113"/>
                  <a:pt x="9911" y="36"/>
                </a:cubicBezTo>
                <a:cubicBezTo>
                  <a:pt x="9698" y="12"/>
                  <a:pt x="9485" y="1"/>
                  <a:pt x="9272" y="1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6" name="Google Shape;1046;p37"/>
          <p:cNvGrpSpPr/>
          <p:nvPr/>
        </p:nvGrpSpPr>
        <p:grpSpPr>
          <a:xfrm>
            <a:off x="720129" y="534980"/>
            <a:ext cx="3940460" cy="4073614"/>
            <a:chOff x="720129" y="534980"/>
            <a:chExt cx="3940460" cy="4073614"/>
          </a:xfrm>
        </p:grpSpPr>
        <p:sp>
          <p:nvSpPr>
            <p:cNvPr id="1047" name="Google Shape;1047;p37"/>
            <p:cNvSpPr/>
            <p:nvPr/>
          </p:nvSpPr>
          <p:spPr>
            <a:xfrm>
              <a:off x="826831" y="839894"/>
              <a:ext cx="425556" cy="432527"/>
            </a:xfrm>
            <a:custGeom>
              <a:avLst/>
              <a:gdLst/>
              <a:ahLst/>
              <a:cxnLst/>
              <a:rect l="l" t="t" r="r" b="b"/>
              <a:pathLst>
                <a:path w="4762" h="4840" extrusionOk="0">
                  <a:moveTo>
                    <a:pt x="2386" y="1333"/>
                  </a:moveTo>
                  <a:cubicBezTo>
                    <a:pt x="2559" y="1333"/>
                    <a:pt x="2735" y="1374"/>
                    <a:pt x="2901" y="1459"/>
                  </a:cubicBezTo>
                  <a:cubicBezTo>
                    <a:pt x="3444" y="1754"/>
                    <a:pt x="3630" y="2405"/>
                    <a:pt x="3351" y="2948"/>
                  </a:cubicBezTo>
                  <a:cubicBezTo>
                    <a:pt x="3148" y="3321"/>
                    <a:pt x="2776" y="3533"/>
                    <a:pt x="2382" y="3533"/>
                  </a:cubicBezTo>
                  <a:cubicBezTo>
                    <a:pt x="2204" y="3533"/>
                    <a:pt x="2020" y="3490"/>
                    <a:pt x="1846" y="3398"/>
                  </a:cubicBezTo>
                  <a:cubicBezTo>
                    <a:pt x="1303" y="3103"/>
                    <a:pt x="1117" y="2452"/>
                    <a:pt x="1412" y="1909"/>
                  </a:cubicBezTo>
                  <a:cubicBezTo>
                    <a:pt x="1617" y="1542"/>
                    <a:pt x="1993" y="1333"/>
                    <a:pt x="2386" y="1333"/>
                  </a:cubicBezTo>
                  <a:close/>
                  <a:moveTo>
                    <a:pt x="2901" y="1"/>
                  </a:moveTo>
                  <a:lnTo>
                    <a:pt x="2715" y="373"/>
                  </a:lnTo>
                  <a:cubicBezTo>
                    <a:pt x="2653" y="466"/>
                    <a:pt x="2529" y="544"/>
                    <a:pt x="2420" y="544"/>
                  </a:cubicBezTo>
                  <a:lnTo>
                    <a:pt x="2218" y="544"/>
                  </a:lnTo>
                  <a:cubicBezTo>
                    <a:pt x="2205" y="546"/>
                    <a:pt x="2191" y="547"/>
                    <a:pt x="2178" y="547"/>
                  </a:cubicBezTo>
                  <a:cubicBezTo>
                    <a:pt x="2080" y="547"/>
                    <a:pt x="1976" y="498"/>
                    <a:pt x="1908" y="389"/>
                  </a:cubicBezTo>
                  <a:lnTo>
                    <a:pt x="1691" y="48"/>
                  </a:lnTo>
                  <a:lnTo>
                    <a:pt x="559" y="745"/>
                  </a:lnTo>
                  <a:lnTo>
                    <a:pt x="776" y="1133"/>
                  </a:lnTo>
                  <a:cubicBezTo>
                    <a:pt x="822" y="1226"/>
                    <a:pt x="822" y="1366"/>
                    <a:pt x="776" y="1459"/>
                  </a:cubicBezTo>
                  <a:lnTo>
                    <a:pt x="714" y="1536"/>
                  </a:lnTo>
                  <a:cubicBezTo>
                    <a:pt x="698" y="1567"/>
                    <a:pt x="667" y="1598"/>
                    <a:pt x="667" y="1630"/>
                  </a:cubicBezTo>
                  <a:cubicBezTo>
                    <a:pt x="621" y="1754"/>
                    <a:pt x="512" y="1800"/>
                    <a:pt x="404" y="1816"/>
                  </a:cubicBezTo>
                  <a:lnTo>
                    <a:pt x="0" y="1847"/>
                  </a:lnTo>
                  <a:lnTo>
                    <a:pt x="32" y="3180"/>
                  </a:lnTo>
                  <a:lnTo>
                    <a:pt x="435" y="3165"/>
                  </a:lnTo>
                  <a:cubicBezTo>
                    <a:pt x="559" y="3165"/>
                    <a:pt x="667" y="3211"/>
                    <a:pt x="729" y="3336"/>
                  </a:cubicBezTo>
                  <a:lnTo>
                    <a:pt x="854" y="3506"/>
                  </a:lnTo>
                  <a:cubicBezTo>
                    <a:pt x="931" y="3599"/>
                    <a:pt x="931" y="3739"/>
                    <a:pt x="869" y="3832"/>
                  </a:cubicBezTo>
                  <a:lnTo>
                    <a:pt x="667" y="4204"/>
                  </a:lnTo>
                  <a:lnTo>
                    <a:pt x="1862" y="4840"/>
                  </a:lnTo>
                  <a:lnTo>
                    <a:pt x="2048" y="4483"/>
                  </a:lnTo>
                  <a:cubicBezTo>
                    <a:pt x="2110" y="4375"/>
                    <a:pt x="2218" y="4297"/>
                    <a:pt x="2342" y="4297"/>
                  </a:cubicBezTo>
                  <a:lnTo>
                    <a:pt x="2529" y="4297"/>
                  </a:lnTo>
                  <a:cubicBezTo>
                    <a:pt x="2541" y="4296"/>
                    <a:pt x="2554" y="4295"/>
                    <a:pt x="2566" y="4295"/>
                  </a:cubicBezTo>
                  <a:cubicBezTo>
                    <a:pt x="2674" y="4295"/>
                    <a:pt x="2769" y="4355"/>
                    <a:pt x="2839" y="4452"/>
                  </a:cubicBezTo>
                  <a:lnTo>
                    <a:pt x="3056" y="4809"/>
                  </a:lnTo>
                  <a:lnTo>
                    <a:pt x="4204" y="4096"/>
                  </a:lnTo>
                  <a:lnTo>
                    <a:pt x="3986" y="3739"/>
                  </a:lnTo>
                  <a:cubicBezTo>
                    <a:pt x="3924" y="3646"/>
                    <a:pt x="3924" y="3506"/>
                    <a:pt x="3986" y="3413"/>
                  </a:cubicBezTo>
                  <a:lnTo>
                    <a:pt x="4048" y="3336"/>
                  </a:lnTo>
                  <a:cubicBezTo>
                    <a:pt x="4064" y="3305"/>
                    <a:pt x="4080" y="3274"/>
                    <a:pt x="4080" y="3242"/>
                  </a:cubicBezTo>
                  <a:cubicBezTo>
                    <a:pt x="4142" y="3118"/>
                    <a:pt x="4235" y="3072"/>
                    <a:pt x="4359" y="3041"/>
                  </a:cubicBezTo>
                  <a:lnTo>
                    <a:pt x="4762" y="3025"/>
                  </a:lnTo>
                  <a:lnTo>
                    <a:pt x="4731" y="1692"/>
                  </a:lnTo>
                  <a:lnTo>
                    <a:pt x="4312" y="1692"/>
                  </a:lnTo>
                  <a:cubicBezTo>
                    <a:pt x="4204" y="1692"/>
                    <a:pt x="4080" y="1630"/>
                    <a:pt x="4033" y="1521"/>
                  </a:cubicBezTo>
                  <a:lnTo>
                    <a:pt x="3909" y="1335"/>
                  </a:lnTo>
                  <a:cubicBezTo>
                    <a:pt x="3831" y="1242"/>
                    <a:pt x="3831" y="1102"/>
                    <a:pt x="3893" y="1009"/>
                  </a:cubicBezTo>
                  <a:lnTo>
                    <a:pt x="4080" y="637"/>
                  </a:lnTo>
                  <a:lnTo>
                    <a:pt x="29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7"/>
            <p:cNvSpPr/>
            <p:nvPr/>
          </p:nvSpPr>
          <p:spPr>
            <a:xfrm>
              <a:off x="1306363" y="1241857"/>
              <a:ext cx="296692" cy="298122"/>
            </a:xfrm>
            <a:custGeom>
              <a:avLst/>
              <a:gdLst/>
              <a:ahLst/>
              <a:cxnLst/>
              <a:rect l="l" t="t" r="r" b="b"/>
              <a:pathLst>
                <a:path w="3320" h="3336" extrusionOk="0">
                  <a:moveTo>
                    <a:pt x="1660" y="869"/>
                  </a:moveTo>
                  <a:cubicBezTo>
                    <a:pt x="2095" y="869"/>
                    <a:pt x="2436" y="1226"/>
                    <a:pt x="2436" y="1645"/>
                  </a:cubicBezTo>
                  <a:cubicBezTo>
                    <a:pt x="2436" y="2079"/>
                    <a:pt x="2095" y="2420"/>
                    <a:pt x="1660" y="2420"/>
                  </a:cubicBezTo>
                  <a:cubicBezTo>
                    <a:pt x="1242" y="2420"/>
                    <a:pt x="885" y="2079"/>
                    <a:pt x="885" y="1645"/>
                  </a:cubicBezTo>
                  <a:cubicBezTo>
                    <a:pt x="885" y="1226"/>
                    <a:pt x="1242" y="869"/>
                    <a:pt x="1660" y="869"/>
                  </a:cubicBezTo>
                  <a:close/>
                  <a:moveTo>
                    <a:pt x="1180" y="1"/>
                  </a:moveTo>
                  <a:lnTo>
                    <a:pt x="1180" y="295"/>
                  </a:lnTo>
                  <a:cubicBezTo>
                    <a:pt x="1180" y="373"/>
                    <a:pt x="1149" y="451"/>
                    <a:pt x="1071" y="482"/>
                  </a:cubicBezTo>
                  <a:cubicBezTo>
                    <a:pt x="1024" y="513"/>
                    <a:pt x="993" y="528"/>
                    <a:pt x="947" y="559"/>
                  </a:cubicBezTo>
                  <a:cubicBezTo>
                    <a:pt x="905" y="584"/>
                    <a:pt x="864" y="600"/>
                    <a:pt x="822" y="600"/>
                  </a:cubicBezTo>
                  <a:cubicBezTo>
                    <a:pt x="786" y="600"/>
                    <a:pt x="750" y="588"/>
                    <a:pt x="714" y="559"/>
                  </a:cubicBezTo>
                  <a:lnTo>
                    <a:pt x="466" y="435"/>
                  </a:lnTo>
                  <a:lnTo>
                    <a:pt x="1" y="1242"/>
                  </a:lnTo>
                  <a:lnTo>
                    <a:pt x="249" y="1381"/>
                  </a:lnTo>
                  <a:cubicBezTo>
                    <a:pt x="326" y="1412"/>
                    <a:pt x="373" y="1490"/>
                    <a:pt x="373" y="1598"/>
                  </a:cubicBezTo>
                  <a:lnTo>
                    <a:pt x="373" y="1676"/>
                  </a:lnTo>
                  <a:lnTo>
                    <a:pt x="373" y="1753"/>
                  </a:lnTo>
                  <a:cubicBezTo>
                    <a:pt x="373" y="1815"/>
                    <a:pt x="326" y="1908"/>
                    <a:pt x="249" y="1955"/>
                  </a:cubicBezTo>
                  <a:lnTo>
                    <a:pt x="1" y="2095"/>
                  </a:lnTo>
                  <a:lnTo>
                    <a:pt x="466" y="2917"/>
                  </a:lnTo>
                  <a:lnTo>
                    <a:pt x="714" y="2777"/>
                  </a:lnTo>
                  <a:cubicBezTo>
                    <a:pt x="753" y="2754"/>
                    <a:pt x="792" y="2742"/>
                    <a:pt x="831" y="2742"/>
                  </a:cubicBezTo>
                  <a:cubicBezTo>
                    <a:pt x="869" y="2742"/>
                    <a:pt x="908" y="2754"/>
                    <a:pt x="947" y="2777"/>
                  </a:cubicBezTo>
                  <a:cubicBezTo>
                    <a:pt x="993" y="2793"/>
                    <a:pt x="1024" y="2839"/>
                    <a:pt x="1071" y="2855"/>
                  </a:cubicBezTo>
                  <a:cubicBezTo>
                    <a:pt x="1149" y="2886"/>
                    <a:pt x="1180" y="2963"/>
                    <a:pt x="1180" y="3041"/>
                  </a:cubicBezTo>
                  <a:lnTo>
                    <a:pt x="1180" y="3335"/>
                  </a:lnTo>
                  <a:lnTo>
                    <a:pt x="2126" y="3335"/>
                  </a:lnTo>
                  <a:lnTo>
                    <a:pt x="2126" y="3041"/>
                  </a:lnTo>
                  <a:cubicBezTo>
                    <a:pt x="2126" y="2963"/>
                    <a:pt x="2172" y="2886"/>
                    <a:pt x="2250" y="2855"/>
                  </a:cubicBezTo>
                  <a:cubicBezTo>
                    <a:pt x="2281" y="2824"/>
                    <a:pt x="2327" y="2808"/>
                    <a:pt x="2358" y="2777"/>
                  </a:cubicBezTo>
                  <a:cubicBezTo>
                    <a:pt x="2400" y="2752"/>
                    <a:pt x="2441" y="2736"/>
                    <a:pt x="2483" y="2736"/>
                  </a:cubicBezTo>
                  <a:cubicBezTo>
                    <a:pt x="2519" y="2736"/>
                    <a:pt x="2555" y="2748"/>
                    <a:pt x="2591" y="2777"/>
                  </a:cubicBezTo>
                  <a:lnTo>
                    <a:pt x="2855" y="2917"/>
                  </a:lnTo>
                  <a:lnTo>
                    <a:pt x="3320" y="2095"/>
                  </a:lnTo>
                  <a:lnTo>
                    <a:pt x="3056" y="1955"/>
                  </a:lnTo>
                  <a:cubicBezTo>
                    <a:pt x="2979" y="1924"/>
                    <a:pt x="2948" y="1846"/>
                    <a:pt x="2948" y="1753"/>
                  </a:cubicBezTo>
                  <a:lnTo>
                    <a:pt x="2948" y="1676"/>
                  </a:lnTo>
                  <a:lnTo>
                    <a:pt x="2948" y="1598"/>
                  </a:lnTo>
                  <a:cubicBezTo>
                    <a:pt x="2948" y="1521"/>
                    <a:pt x="2979" y="1412"/>
                    <a:pt x="3056" y="1381"/>
                  </a:cubicBezTo>
                  <a:lnTo>
                    <a:pt x="3320" y="1242"/>
                  </a:lnTo>
                  <a:lnTo>
                    <a:pt x="2855" y="435"/>
                  </a:lnTo>
                  <a:lnTo>
                    <a:pt x="2591" y="559"/>
                  </a:lnTo>
                  <a:cubicBezTo>
                    <a:pt x="2552" y="582"/>
                    <a:pt x="2513" y="594"/>
                    <a:pt x="2475" y="594"/>
                  </a:cubicBezTo>
                  <a:cubicBezTo>
                    <a:pt x="2436" y="594"/>
                    <a:pt x="2397" y="582"/>
                    <a:pt x="2358" y="559"/>
                  </a:cubicBezTo>
                  <a:cubicBezTo>
                    <a:pt x="2327" y="544"/>
                    <a:pt x="2281" y="513"/>
                    <a:pt x="2250" y="482"/>
                  </a:cubicBezTo>
                  <a:cubicBezTo>
                    <a:pt x="2172" y="451"/>
                    <a:pt x="2126" y="373"/>
                    <a:pt x="2126" y="295"/>
                  </a:cubicBezTo>
                  <a:lnTo>
                    <a:pt x="2126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7"/>
            <p:cNvSpPr/>
            <p:nvPr/>
          </p:nvSpPr>
          <p:spPr>
            <a:xfrm>
              <a:off x="4254425" y="3072767"/>
              <a:ext cx="296692" cy="300892"/>
            </a:xfrm>
            <a:custGeom>
              <a:avLst/>
              <a:gdLst/>
              <a:ahLst/>
              <a:cxnLst/>
              <a:rect l="l" t="t" r="r" b="b"/>
              <a:pathLst>
                <a:path w="3320" h="3367" extrusionOk="0">
                  <a:moveTo>
                    <a:pt x="1676" y="916"/>
                  </a:moveTo>
                  <a:cubicBezTo>
                    <a:pt x="2094" y="916"/>
                    <a:pt x="2451" y="1257"/>
                    <a:pt x="2451" y="1691"/>
                  </a:cubicBezTo>
                  <a:cubicBezTo>
                    <a:pt x="2451" y="2126"/>
                    <a:pt x="2094" y="2467"/>
                    <a:pt x="1676" y="2467"/>
                  </a:cubicBezTo>
                  <a:cubicBezTo>
                    <a:pt x="1241" y="2467"/>
                    <a:pt x="900" y="2126"/>
                    <a:pt x="900" y="1691"/>
                  </a:cubicBezTo>
                  <a:cubicBezTo>
                    <a:pt x="916" y="1257"/>
                    <a:pt x="1241" y="916"/>
                    <a:pt x="1676" y="916"/>
                  </a:cubicBezTo>
                  <a:close/>
                  <a:moveTo>
                    <a:pt x="1195" y="1"/>
                  </a:moveTo>
                  <a:lnTo>
                    <a:pt x="1195" y="296"/>
                  </a:lnTo>
                  <a:cubicBezTo>
                    <a:pt x="1195" y="373"/>
                    <a:pt x="1148" y="451"/>
                    <a:pt x="1071" y="482"/>
                  </a:cubicBezTo>
                  <a:cubicBezTo>
                    <a:pt x="1040" y="513"/>
                    <a:pt x="993" y="528"/>
                    <a:pt x="962" y="559"/>
                  </a:cubicBezTo>
                  <a:cubicBezTo>
                    <a:pt x="921" y="584"/>
                    <a:pt x="879" y="600"/>
                    <a:pt x="838" y="600"/>
                  </a:cubicBezTo>
                  <a:cubicBezTo>
                    <a:pt x="802" y="600"/>
                    <a:pt x="766" y="588"/>
                    <a:pt x="730" y="559"/>
                  </a:cubicBezTo>
                  <a:lnTo>
                    <a:pt x="466" y="435"/>
                  </a:lnTo>
                  <a:lnTo>
                    <a:pt x="1" y="1242"/>
                  </a:lnTo>
                  <a:lnTo>
                    <a:pt x="264" y="1397"/>
                  </a:lnTo>
                  <a:cubicBezTo>
                    <a:pt x="342" y="1443"/>
                    <a:pt x="373" y="1521"/>
                    <a:pt x="373" y="1614"/>
                  </a:cubicBezTo>
                  <a:lnTo>
                    <a:pt x="373" y="1691"/>
                  </a:lnTo>
                  <a:lnTo>
                    <a:pt x="373" y="1769"/>
                  </a:lnTo>
                  <a:cubicBezTo>
                    <a:pt x="373" y="1847"/>
                    <a:pt x="342" y="1924"/>
                    <a:pt x="264" y="1986"/>
                  </a:cubicBezTo>
                  <a:lnTo>
                    <a:pt x="1" y="2141"/>
                  </a:lnTo>
                  <a:lnTo>
                    <a:pt x="466" y="2948"/>
                  </a:lnTo>
                  <a:lnTo>
                    <a:pt x="730" y="2793"/>
                  </a:lnTo>
                  <a:cubicBezTo>
                    <a:pt x="768" y="2777"/>
                    <a:pt x="811" y="2769"/>
                    <a:pt x="852" y="2769"/>
                  </a:cubicBezTo>
                  <a:cubicBezTo>
                    <a:pt x="892" y="2769"/>
                    <a:pt x="931" y="2777"/>
                    <a:pt x="962" y="2793"/>
                  </a:cubicBezTo>
                  <a:cubicBezTo>
                    <a:pt x="993" y="2824"/>
                    <a:pt x="1040" y="2855"/>
                    <a:pt x="1071" y="2870"/>
                  </a:cubicBezTo>
                  <a:cubicBezTo>
                    <a:pt x="1148" y="2917"/>
                    <a:pt x="1195" y="2994"/>
                    <a:pt x="1195" y="3072"/>
                  </a:cubicBezTo>
                  <a:lnTo>
                    <a:pt x="1195" y="3367"/>
                  </a:lnTo>
                  <a:lnTo>
                    <a:pt x="2141" y="3367"/>
                  </a:lnTo>
                  <a:lnTo>
                    <a:pt x="2141" y="3056"/>
                  </a:lnTo>
                  <a:cubicBezTo>
                    <a:pt x="2141" y="2979"/>
                    <a:pt x="2172" y="2901"/>
                    <a:pt x="2250" y="2855"/>
                  </a:cubicBezTo>
                  <a:cubicBezTo>
                    <a:pt x="2296" y="2839"/>
                    <a:pt x="2327" y="2808"/>
                    <a:pt x="2374" y="2777"/>
                  </a:cubicBezTo>
                  <a:cubicBezTo>
                    <a:pt x="2418" y="2759"/>
                    <a:pt x="2463" y="2741"/>
                    <a:pt x="2508" y="2741"/>
                  </a:cubicBezTo>
                  <a:cubicBezTo>
                    <a:pt x="2541" y="2741"/>
                    <a:pt x="2574" y="2751"/>
                    <a:pt x="2606" y="2777"/>
                  </a:cubicBezTo>
                  <a:lnTo>
                    <a:pt x="2854" y="2932"/>
                  </a:lnTo>
                  <a:lnTo>
                    <a:pt x="3320" y="2110"/>
                  </a:lnTo>
                  <a:lnTo>
                    <a:pt x="3072" y="1971"/>
                  </a:lnTo>
                  <a:cubicBezTo>
                    <a:pt x="2994" y="1924"/>
                    <a:pt x="2948" y="1847"/>
                    <a:pt x="2948" y="1754"/>
                  </a:cubicBezTo>
                  <a:lnTo>
                    <a:pt x="2948" y="1676"/>
                  </a:lnTo>
                  <a:lnTo>
                    <a:pt x="2948" y="1598"/>
                  </a:lnTo>
                  <a:cubicBezTo>
                    <a:pt x="2948" y="1521"/>
                    <a:pt x="2994" y="1443"/>
                    <a:pt x="3072" y="1381"/>
                  </a:cubicBezTo>
                  <a:lnTo>
                    <a:pt x="3320" y="1242"/>
                  </a:lnTo>
                  <a:lnTo>
                    <a:pt x="2854" y="435"/>
                  </a:lnTo>
                  <a:lnTo>
                    <a:pt x="2606" y="559"/>
                  </a:lnTo>
                  <a:cubicBezTo>
                    <a:pt x="2568" y="583"/>
                    <a:pt x="2529" y="594"/>
                    <a:pt x="2490" y="594"/>
                  </a:cubicBezTo>
                  <a:cubicBezTo>
                    <a:pt x="2451" y="594"/>
                    <a:pt x="2412" y="583"/>
                    <a:pt x="2374" y="559"/>
                  </a:cubicBezTo>
                  <a:cubicBezTo>
                    <a:pt x="2327" y="544"/>
                    <a:pt x="2296" y="513"/>
                    <a:pt x="2250" y="482"/>
                  </a:cubicBezTo>
                  <a:cubicBezTo>
                    <a:pt x="2172" y="451"/>
                    <a:pt x="2141" y="373"/>
                    <a:pt x="2141" y="296"/>
                  </a:cubicBezTo>
                  <a:lnTo>
                    <a:pt x="21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7"/>
            <p:cNvSpPr/>
            <p:nvPr/>
          </p:nvSpPr>
          <p:spPr>
            <a:xfrm>
              <a:off x="1147025" y="2417186"/>
              <a:ext cx="299462" cy="1495613"/>
            </a:xfrm>
            <a:custGeom>
              <a:avLst/>
              <a:gdLst/>
              <a:ahLst/>
              <a:cxnLst/>
              <a:rect l="l" t="t" r="r" b="b"/>
              <a:pathLst>
                <a:path w="3351" h="16736" extrusionOk="0">
                  <a:moveTo>
                    <a:pt x="0" y="1"/>
                  </a:moveTo>
                  <a:lnTo>
                    <a:pt x="0" y="3925"/>
                  </a:lnTo>
                  <a:lnTo>
                    <a:pt x="3242" y="8376"/>
                  </a:lnTo>
                  <a:lnTo>
                    <a:pt x="3242" y="16736"/>
                  </a:lnTo>
                  <a:lnTo>
                    <a:pt x="3350" y="16736"/>
                  </a:lnTo>
                  <a:lnTo>
                    <a:pt x="3350" y="8330"/>
                  </a:lnTo>
                  <a:lnTo>
                    <a:pt x="93" y="389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7"/>
            <p:cNvSpPr/>
            <p:nvPr/>
          </p:nvSpPr>
          <p:spPr>
            <a:xfrm>
              <a:off x="1119322" y="2361780"/>
              <a:ext cx="62377" cy="62466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09"/>
                  </a:moveTo>
                  <a:cubicBezTo>
                    <a:pt x="481" y="109"/>
                    <a:pt x="605" y="202"/>
                    <a:pt x="574" y="342"/>
                  </a:cubicBezTo>
                  <a:cubicBezTo>
                    <a:pt x="574" y="481"/>
                    <a:pt x="481" y="574"/>
                    <a:pt x="341" y="574"/>
                  </a:cubicBezTo>
                  <a:cubicBezTo>
                    <a:pt x="217" y="574"/>
                    <a:pt x="109" y="481"/>
                    <a:pt x="109" y="342"/>
                  </a:cubicBezTo>
                  <a:cubicBezTo>
                    <a:pt x="109" y="202"/>
                    <a:pt x="217" y="109"/>
                    <a:pt x="341" y="109"/>
                  </a:cubicBezTo>
                  <a:close/>
                  <a:moveTo>
                    <a:pt x="341" y="1"/>
                  </a:moveTo>
                  <a:cubicBezTo>
                    <a:pt x="155" y="1"/>
                    <a:pt x="0" y="156"/>
                    <a:pt x="0" y="342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42"/>
                  </a:cubicBezTo>
                  <a:cubicBezTo>
                    <a:pt x="698" y="156"/>
                    <a:pt x="543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7"/>
            <p:cNvSpPr/>
            <p:nvPr/>
          </p:nvSpPr>
          <p:spPr>
            <a:xfrm>
              <a:off x="1070797" y="2620938"/>
              <a:ext cx="300803" cy="1291860"/>
            </a:xfrm>
            <a:custGeom>
              <a:avLst/>
              <a:gdLst/>
              <a:ahLst/>
              <a:cxnLst/>
              <a:rect l="l" t="t" r="r" b="b"/>
              <a:pathLst>
                <a:path w="3366" h="14456" extrusionOk="0">
                  <a:moveTo>
                    <a:pt x="0" y="1"/>
                  </a:moveTo>
                  <a:lnTo>
                    <a:pt x="0" y="2188"/>
                  </a:lnTo>
                  <a:lnTo>
                    <a:pt x="3257" y="6639"/>
                  </a:lnTo>
                  <a:lnTo>
                    <a:pt x="3257" y="14456"/>
                  </a:lnTo>
                  <a:lnTo>
                    <a:pt x="3366" y="14456"/>
                  </a:lnTo>
                  <a:lnTo>
                    <a:pt x="3366" y="6592"/>
                  </a:lnTo>
                  <a:lnTo>
                    <a:pt x="109" y="215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7"/>
            <p:cNvSpPr/>
            <p:nvPr/>
          </p:nvSpPr>
          <p:spPr>
            <a:xfrm>
              <a:off x="1044434" y="2564102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109"/>
                  </a:moveTo>
                  <a:cubicBezTo>
                    <a:pt x="481" y="109"/>
                    <a:pt x="590" y="234"/>
                    <a:pt x="590" y="342"/>
                  </a:cubicBezTo>
                  <a:cubicBezTo>
                    <a:pt x="590" y="482"/>
                    <a:pt x="481" y="575"/>
                    <a:pt x="357" y="575"/>
                  </a:cubicBezTo>
                  <a:cubicBezTo>
                    <a:pt x="233" y="575"/>
                    <a:pt x="125" y="482"/>
                    <a:pt x="125" y="342"/>
                  </a:cubicBezTo>
                  <a:cubicBezTo>
                    <a:pt x="125" y="234"/>
                    <a:pt x="218" y="109"/>
                    <a:pt x="357" y="109"/>
                  </a:cubicBezTo>
                  <a:close/>
                  <a:moveTo>
                    <a:pt x="357" y="1"/>
                  </a:moveTo>
                  <a:cubicBezTo>
                    <a:pt x="156" y="1"/>
                    <a:pt x="0" y="156"/>
                    <a:pt x="0" y="342"/>
                  </a:cubicBezTo>
                  <a:cubicBezTo>
                    <a:pt x="0" y="544"/>
                    <a:pt x="156" y="699"/>
                    <a:pt x="357" y="699"/>
                  </a:cubicBezTo>
                  <a:cubicBezTo>
                    <a:pt x="543" y="699"/>
                    <a:pt x="698" y="544"/>
                    <a:pt x="698" y="342"/>
                  </a:cubicBezTo>
                  <a:cubicBezTo>
                    <a:pt x="698" y="156"/>
                    <a:pt x="543" y="1"/>
                    <a:pt x="3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7"/>
            <p:cNvSpPr/>
            <p:nvPr/>
          </p:nvSpPr>
          <p:spPr>
            <a:xfrm>
              <a:off x="1508775" y="2719329"/>
              <a:ext cx="11171" cy="1192129"/>
            </a:xfrm>
            <a:custGeom>
              <a:avLst/>
              <a:gdLst/>
              <a:ahLst/>
              <a:cxnLst/>
              <a:rect l="l" t="t" r="r" b="b"/>
              <a:pathLst>
                <a:path w="125" h="13340" extrusionOk="0">
                  <a:moveTo>
                    <a:pt x="0" y="1"/>
                  </a:moveTo>
                  <a:lnTo>
                    <a:pt x="0" y="13339"/>
                  </a:lnTo>
                  <a:lnTo>
                    <a:pt x="124" y="13339"/>
                  </a:lnTo>
                  <a:lnTo>
                    <a:pt x="1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7"/>
            <p:cNvSpPr/>
            <p:nvPr/>
          </p:nvSpPr>
          <p:spPr>
            <a:xfrm>
              <a:off x="1482412" y="2662582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124"/>
                  </a:moveTo>
                  <a:cubicBezTo>
                    <a:pt x="497" y="124"/>
                    <a:pt x="590" y="217"/>
                    <a:pt x="590" y="357"/>
                  </a:cubicBezTo>
                  <a:cubicBezTo>
                    <a:pt x="590" y="481"/>
                    <a:pt x="497" y="589"/>
                    <a:pt x="357" y="589"/>
                  </a:cubicBezTo>
                  <a:cubicBezTo>
                    <a:pt x="218" y="589"/>
                    <a:pt x="125" y="481"/>
                    <a:pt x="125" y="357"/>
                  </a:cubicBezTo>
                  <a:cubicBezTo>
                    <a:pt x="125" y="217"/>
                    <a:pt x="218" y="124"/>
                    <a:pt x="357" y="124"/>
                  </a:cubicBezTo>
                  <a:close/>
                  <a:moveTo>
                    <a:pt x="357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7"/>
            <p:cNvSpPr/>
            <p:nvPr/>
          </p:nvSpPr>
          <p:spPr>
            <a:xfrm>
              <a:off x="1578033" y="2146946"/>
              <a:ext cx="208042" cy="1760312"/>
            </a:xfrm>
            <a:custGeom>
              <a:avLst/>
              <a:gdLst/>
              <a:ahLst/>
              <a:cxnLst/>
              <a:rect l="l" t="t" r="r" b="b"/>
              <a:pathLst>
                <a:path w="2328" h="19698" extrusionOk="0">
                  <a:moveTo>
                    <a:pt x="2219" y="1"/>
                  </a:moveTo>
                  <a:lnTo>
                    <a:pt x="2219" y="8546"/>
                  </a:lnTo>
                  <a:lnTo>
                    <a:pt x="1" y="12687"/>
                  </a:lnTo>
                  <a:lnTo>
                    <a:pt x="1" y="12718"/>
                  </a:lnTo>
                  <a:lnTo>
                    <a:pt x="1" y="19698"/>
                  </a:lnTo>
                  <a:lnTo>
                    <a:pt x="125" y="19698"/>
                  </a:lnTo>
                  <a:lnTo>
                    <a:pt x="125" y="12734"/>
                  </a:lnTo>
                  <a:lnTo>
                    <a:pt x="2312" y="8577"/>
                  </a:lnTo>
                  <a:lnTo>
                    <a:pt x="2327" y="8562"/>
                  </a:lnTo>
                  <a:lnTo>
                    <a:pt x="23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7"/>
            <p:cNvSpPr/>
            <p:nvPr/>
          </p:nvSpPr>
          <p:spPr>
            <a:xfrm>
              <a:off x="1749882" y="2088769"/>
              <a:ext cx="62466" cy="62466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24"/>
                  </a:moveTo>
                  <a:cubicBezTo>
                    <a:pt x="482" y="124"/>
                    <a:pt x="575" y="217"/>
                    <a:pt x="575" y="357"/>
                  </a:cubicBezTo>
                  <a:cubicBezTo>
                    <a:pt x="575" y="496"/>
                    <a:pt x="482" y="589"/>
                    <a:pt x="342" y="589"/>
                  </a:cubicBezTo>
                  <a:cubicBezTo>
                    <a:pt x="218" y="589"/>
                    <a:pt x="109" y="496"/>
                    <a:pt x="109" y="357"/>
                  </a:cubicBezTo>
                  <a:cubicBezTo>
                    <a:pt x="109" y="217"/>
                    <a:pt x="218" y="124"/>
                    <a:pt x="342" y="124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7"/>
            <p:cNvSpPr/>
            <p:nvPr/>
          </p:nvSpPr>
          <p:spPr>
            <a:xfrm>
              <a:off x="1647380" y="2472681"/>
              <a:ext cx="242626" cy="1436006"/>
            </a:xfrm>
            <a:custGeom>
              <a:avLst/>
              <a:gdLst/>
              <a:ahLst/>
              <a:cxnLst/>
              <a:rect l="l" t="t" r="r" b="b"/>
              <a:pathLst>
                <a:path w="2715" h="16069" extrusionOk="0">
                  <a:moveTo>
                    <a:pt x="2606" y="0"/>
                  </a:moveTo>
                  <a:lnTo>
                    <a:pt x="2606" y="4901"/>
                  </a:lnTo>
                  <a:lnTo>
                    <a:pt x="0" y="9492"/>
                  </a:lnTo>
                  <a:lnTo>
                    <a:pt x="0" y="9508"/>
                  </a:lnTo>
                  <a:lnTo>
                    <a:pt x="0" y="16068"/>
                  </a:lnTo>
                  <a:lnTo>
                    <a:pt x="124" y="16068"/>
                  </a:lnTo>
                  <a:lnTo>
                    <a:pt x="124" y="9523"/>
                  </a:lnTo>
                  <a:lnTo>
                    <a:pt x="2714" y="4932"/>
                  </a:lnTo>
                  <a:lnTo>
                    <a:pt x="27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7"/>
            <p:cNvSpPr/>
            <p:nvPr/>
          </p:nvSpPr>
          <p:spPr>
            <a:xfrm>
              <a:off x="1853903" y="2414415"/>
              <a:ext cx="62377" cy="62466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25"/>
                  </a:moveTo>
                  <a:cubicBezTo>
                    <a:pt x="481" y="125"/>
                    <a:pt x="574" y="234"/>
                    <a:pt x="574" y="358"/>
                  </a:cubicBezTo>
                  <a:cubicBezTo>
                    <a:pt x="574" y="482"/>
                    <a:pt x="481" y="590"/>
                    <a:pt x="341" y="590"/>
                  </a:cubicBezTo>
                  <a:cubicBezTo>
                    <a:pt x="217" y="590"/>
                    <a:pt x="109" y="482"/>
                    <a:pt x="109" y="358"/>
                  </a:cubicBezTo>
                  <a:cubicBezTo>
                    <a:pt x="109" y="218"/>
                    <a:pt x="217" y="125"/>
                    <a:pt x="341" y="125"/>
                  </a:cubicBezTo>
                  <a:close/>
                  <a:moveTo>
                    <a:pt x="341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1" y="699"/>
                  </a:cubicBezTo>
                  <a:cubicBezTo>
                    <a:pt x="543" y="699"/>
                    <a:pt x="698" y="544"/>
                    <a:pt x="698" y="358"/>
                  </a:cubicBezTo>
                  <a:cubicBezTo>
                    <a:pt x="698" y="156"/>
                    <a:pt x="543" y="1"/>
                    <a:pt x="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7"/>
            <p:cNvSpPr/>
            <p:nvPr/>
          </p:nvSpPr>
          <p:spPr>
            <a:xfrm>
              <a:off x="3984185" y="1345610"/>
              <a:ext cx="550310" cy="480605"/>
            </a:xfrm>
            <a:custGeom>
              <a:avLst/>
              <a:gdLst/>
              <a:ahLst/>
              <a:cxnLst/>
              <a:rect l="l" t="t" r="r" b="b"/>
              <a:pathLst>
                <a:path w="6158" h="5378" extrusionOk="0">
                  <a:moveTo>
                    <a:pt x="3076" y="1576"/>
                  </a:moveTo>
                  <a:cubicBezTo>
                    <a:pt x="3240" y="1576"/>
                    <a:pt x="3408" y="1614"/>
                    <a:pt x="3568" y="1694"/>
                  </a:cubicBezTo>
                  <a:cubicBezTo>
                    <a:pt x="4141" y="1957"/>
                    <a:pt x="4374" y="2624"/>
                    <a:pt x="4095" y="3182"/>
                  </a:cubicBezTo>
                  <a:cubicBezTo>
                    <a:pt x="3905" y="3584"/>
                    <a:pt x="3499" y="3817"/>
                    <a:pt x="3084" y="3818"/>
                  </a:cubicBezTo>
                  <a:lnTo>
                    <a:pt x="3084" y="3818"/>
                  </a:lnTo>
                  <a:cubicBezTo>
                    <a:pt x="2924" y="3818"/>
                    <a:pt x="2761" y="3783"/>
                    <a:pt x="2606" y="3710"/>
                  </a:cubicBezTo>
                  <a:lnTo>
                    <a:pt x="2606" y="3710"/>
                  </a:lnTo>
                  <a:cubicBezTo>
                    <a:pt x="2606" y="3710"/>
                    <a:pt x="2606" y="3710"/>
                    <a:pt x="2606" y="3710"/>
                  </a:cubicBezTo>
                  <a:cubicBezTo>
                    <a:pt x="2150" y="3475"/>
                    <a:pt x="1902" y="2968"/>
                    <a:pt x="1990" y="2490"/>
                  </a:cubicBezTo>
                  <a:lnTo>
                    <a:pt x="1990" y="2490"/>
                  </a:lnTo>
                  <a:cubicBezTo>
                    <a:pt x="2008" y="2399"/>
                    <a:pt x="2037" y="2309"/>
                    <a:pt x="2079" y="2221"/>
                  </a:cubicBezTo>
                  <a:lnTo>
                    <a:pt x="2079" y="2221"/>
                  </a:lnTo>
                  <a:cubicBezTo>
                    <a:pt x="2079" y="2221"/>
                    <a:pt x="2079" y="2221"/>
                    <a:pt x="2079" y="2221"/>
                  </a:cubicBezTo>
                  <a:cubicBezTo>
                    <a:pt x="2278" y="1811"/>
                    <a:pt x="2667" y="1576"/>
                    <a:pt x="3076" y="1576"/>
                  </a:cubicBezTo>
                  <a:close/>
                  <a:moveTo>
                    <a:pt x="3095" y="1427"/>
                  </a:moveTo>
                  <a:cubicBezTo>
                    <a:pt x="2619" y="1427"/>
                    <a:pt x="2162" y="1696"/>
                    <a:pt x="1939" y="2143"/>
                  </a:cubicBezTo>
                  <a:cubicBezTo>
                    <a:pt x="1939" y="2144"/>
                    <a:pt x="1938" y="2145"/>
                    <a:pt x="1938" y="2145"/>
                  </a:cubicBezTo>
                  <a:lnTo>
                    <a:pt x="1938" y="2145"/>
                  </a:lnTo>
                  <a:cubicBezTo>
                    <a:pt x="1852" y="2323"/>
                    <a:pt x="1811" y="2509"/>
                    <a:pt x="1812" y="2692"/>
                  </a:cubicBezTo>
                  <a:lnTo>
                    <a:pt x="1812" y="2692"/>
                  </a:lnTo>
                  <a:cubicBezTo>
                    <a:pt x="1811" y="3168"/>
                    <a:pt x="2081" y="3626"/>
                    <a:pt x="2528" y="3849"/>
                  </a:cubicBezTo>
                  <a:cubicBezTo>
                    <a:pt x="2706" y="3936"/>
                    <a:pt x="2894" y="3977"/>
                    <a:pt x="3078" y="3977"/>
                  </a:cubicBezTo>
                  <a:cubicBezTo>
                    <a:pt x="3554" y="3977"/>
                    <a:pt x="4011" y="3707"/>
                    <a:pt x="4234" y="3260"/>
                  </a:cubicBezTo>
                  <a:cubicBezTo>
                    <a:pt x="4545" y="2624"/>
                    <a:pt x="4265" y="1864"/>
                    <a:pt x="3645" y="1554"/>
                  </a:cubicBezTo>
                  <a:cubicBezTo>
                    <a:pt x="3472" y="1467"/>
                    <a:pt x="3286" y="1427"/>
                    <a:pt x="3102" y="1427"/>
                  </a:cubicBezTo>
                  <a:cubicBezTo>
                    <a:pt x="3101" y="1427"/>
                    <a:pt x="3100" y="1427"/>
                    <a:pt x="3098" y="1427"/>
                  </a:cubicBezTo>
                  <a:lnTo>
                    <a:pt x="3098" y="1427"/>
                  </a:lnTo>
                  <a:cubicBezTo>
                    <a:pt x="3097" y="1427"/>
                    <a:pt x="3096" y="1427"/>
                    <a:pt x="3095" y="1427"/>
                  </a:cubicBezTo>
                  <a:close/>
                  <a:moveTo>
                    <a:pt x="3078" y="1226"/>
                  </a:moveTo>
                  <a:cubicBezTo>
                    <a:pt x="3297" y="1226"/>
                    <a:pt x="3517" y="1276"/>
                    <a:pt x="3723" y="1383"/>
                  </a:cubicBezTo>
                  <a:cubicBezTo>
                    <a:pt x="4467" y="1725"/>
                    <a:pt x="4777" y="2609"/>
                    <a:pt x="4405" y="3338"/>
                  </a:cubicBezTo>
                  <a:cubicBezTo>
                    <a:pt x="4162" y="3868"/>
                    <a:pt x="3636" y="4178"/>
                    <a:pt x="3095" y="4178"/>
                  </a:cubicBezTo>
                  <a:cubicBezTo>
                    <a:pt x="2877" y="4178"/>
                    <a:pt x="2656" y="4127"/>
                    <a:pt x="2451" y="4020"/>
                  </a:cubicBezTo>
                  <a:cubicBezTo>
                    <a:pt x="1706" y="3663"/>
                    <a:pt x="1396" y="2779"/>
                    <a:pt x="1768" y="2066"/>
                  </a:cubicBezTo>
                  <a:cubicBezTo>
                    <a:pt x="2011" y="1536"/>
                    <a:pt x="2538" y="1226"/>
                    <a:pt x="3078" y="1226"/>
                  </a:cubicBezTo>
                  <a:close/>
                  <a:moveTo>
                    <a:pt x="3063" y="0"/>
                  </a:moveTo>
                  <a:cubicBezTo>
                    <a:pt x="2071" y="0"/>
                    <a:pt x="1121" y="560"/>
                    <a:pt x="667" y="1523"/>
                  </a:cubicBezTo>
                  <a:cubicBezTo>
                    <a:pt x="0" y="2857"/>
                    <a:pt x="574" y="4470"/>
                    <a:pt x="1908" y="5106"/>
                  </a:cubicBezTo>
                  <a:cubicBezTo>
                    <a:pt x="2286" y="5290"/>
                    <a:pt x="2687" y="5378"/>
                    <a:pt x="3082" y="5378"/>
                  </a:cubicBezTo>
                  <a:cubicBezTo>
                    <a:pt x="4078" y="5378"/>
                    <a:pt x="5035" y="4820"/>
                    <a:pt x="5491" y="3865"/>
                  </a:cubicBezTo>
                  <a:cubicBezTo>
                    <a:pt x="6158" y="2531"/>
                    <a:pt x="5584" y="934"/>
                    <a:pt x="4250" y="282"/>
                  </a:cubicBezTo>
                  <a:cubicBezTo>
                    <a:pt x="3868" y="91"/>
                    <a:pt x="3462" y="0"/>
                    <a:pt x="30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7"/>
            <p:cNvSpPr/>
            <p:nvPr/>
          </p:nvSpPr>
          <p:spPr>
            <a:xfrm>
              <a:off x="4093658" y="1774115"/>
              <a:ext cx="108221" cy="97140"/>
            </a:xfrm>
            <a:custGeom>
              <a:avLst/>
              <a:gdLst/>
              <a:ahLst/>
              <a:cxnLst/>
              <a:rect l="l" t="t" r="r" b="b"/>
              <a:pathLst>
                <a:path w="1211" h="1087" extrusionOk="0">
                  <a:moveTo>
                    <a:pt x="280" y="0"/>
                  </a:moveTo>
                  <a:lnTo>
                    <a:pt x="1" y="683"/>
                  </a:lnTo>
                  <a:lnTo>
                    <a:pt x="838" y="1086"/>
                  </a:lnTo>
                  <a:lnTo>
                    <a:pt x="1210" y="45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7"/>
            <p:cNvSpPr/>
            <p:nvPr/>
          </p:nvSpPr>
          <p:spPr>
            <a:xfrm>
              <a:off x="3966134" y="1621659"/>
              <a:ext cx="90169" cy="104021"/>
            </a:xfrm>
            <a:custGeom>
              <a:avLst/>
              <a:gdLst/>
              <a:ahLst/>
              <a:cxnLst/>
              <a:rect l="l" t="t" r="r" b="b"/>
              <a:pathLst>
                <a:path w="1009" h="1164" extrusionOk="0">
                  <a:moveTo>
                    <a:pt x="668" y="0"/>
                  </a:moveTo>
                  <a:lnTo>
                    <a:pt x="1" y="295"/>
                  </a:lnTo>
                  <a:lnTo>
                    <a:pt x="311" y="1164"/>
                  </a:lnTo>
                  <a:lnTo>
                    <a:pt x="1009" y="993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7"/>
            <p:cNvSpPr/>
            <p:nvPr/>
          </p:nvSpPr>
          <p:spPr>
            <a:xfrm>
              <a:off x="3970334" y="1426217"/>
              <a:ext cx="97050" cy="106791"/>
            </a:xfrm>
            <a:custGeom>
              <a:avLst/>
              <a:gdLst/>
              <a:ahLst/>
              <a:cxnLst/>
              <a:rect l="l" t="t" r="r" b="b"/>
              <a:pathLst>
                <a:path w="1086" h="1195" extrusionOk="0">
                  <a:moveTo>
                    <a:pt x="419" y="1"/>
                  </a:moveTo>
                  <a:lnTo>
                    <a:pt x="0" y="823"/>
                  </a:lnTo>
                  <a:lnTo>
                    <a:pt x="652" y="1195"/>
                  </a:lnTo>
                  <a:lnTo>
                    <a:pt x="1086" y="264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7"/>
            <p:cNvSpPr/>
            <p:nvPr/>
          </p:nvSpPr>
          <p:spPr>
            <a:xfrm>
              <a:off x="4115820" y="1297353"/>
              <a:ext cx="104021" cy="91510"/>
            </a:xfrm>
            <a:custGeom>
              <a:avLst/>
              <a:gdLst/>
              <a:ahLst/>
              <a:cxnLst/>
              <a:rect l="l" t="t" r="r" b="b"/>
              <a:pathLst>
                <a:path w="1164" h="1024" extrusionOk="0">
                  <a:moveTo>
                    <a:pt x="885" y="0"/>
                  </a:moveTo>
                  <a:lnTo>
                    <a:pt x="1" y="310"/>
                  </a:lnTo>
                  <a:lnTo>
                    <a:pt x="202" y="1024"/>
                  </a:lnTo>
                  <a:lnTo>
                    <a:pt x="1164" y="683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7"/>
            <p:cNvSpPr/>
            <p:nvPr/>
          </p:nvSpPr>
          <p:spPr>
            <a:xfrm>
              <a:off x="4308491" y="1304234"/>
              <a:ext cx="108221" cy="97140"/>
            </a:xfrm>
            <a:custGeom>
              <a:avLst/>
              <a:gdLst/>
              <a:ahLst/>
              <a:cxnLst/>
              <a:rect l="l" t="t" r="r" b="b"/>
              <a:pathLst>
                <a:path w="1211" h="1087" extrusionOk="0">
                  <a:moveTo>
                    <a:pt x="388" y="1"/>
                  </a:moveTo>
                  <a:lnTo>
                    <a:pt x="1" y="621"/>
                  </a:lnTo>
                  <a:lnTo>
                    <a:pt x="931" y="1086"/>
                  </a:lnTo>
                  <a:lnTo>
                    <a:pt x="1210" y="388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7"/>
            <p:cNvSpPr/>
            <p:nvPr/>
          </p:nvSpPr>
          <p:spPr>
            <a:xfrm>
              <a:off x="4454067" y="1448380"/>
              <a:ext cx="90169" cy="104021"/>
            </a:xfrm>
            <a:custGeom>
              <a:avLst/>
              <a:gdLst/>
              <a:ahLst/>
              <a:cxnLst/>
              <a:rect l="l" t="t" r="r" b="b"/>
              <a:pathLst>
                <a:path w="1009" h="1164" extrusionOk="0">
                  <a:moveTo>
                    <a:pt x="698" y="1"/>
                  </a:moveTo>
                  <a:lnTo>
                    <a:pt x="0" y="187"/>
                  </a:lnTo>
                  <a:lnTo>
                    <a:pt x="326" y="1164"/>
                  </a:lnTo>
                  <a:lnTo>
                    <a:pt x="1008" y="86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7"/>
            <p:cNvSpPr/>
            <p:nvPr/>
          </p:nvSpPr>
          <p:spPr>
            <a:xfrm>
              <a:off x="4441556" y="1642481"/>
              <a:ext cx="97140" cy="105361"/>
            </a:xfrm>
            <a:custGeom>
              <a:avLst/>
              <a:gdLst/>
              <a:ahLst/>
              <a:cxnLst/>
              <a:rect l="l" t="t" r="r" b="b"/>
              <a:pathLst>
                <a:path w="1087" h="1179" extrusionOk="0">
                  <a:moveTo>
                    <a:pt x="450" y="0"/>
                  </a:moveTo>
                  <a:lnTo>
                    <a:pt x="0" y="915"/>
                  </a:lnTo>
                  <a:lnTo>
                    <a:pt x="683" y="1179"/>
                  </a:lnTo>
                  <a:lnTo>
                    <a:pt x="1086" y="372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7"/>
            <p:cNvSpPr/>
            <p:nvPr/>
          </p:nvSpPr>
          <p:spPr>
            <a:xfrm>
              <a:off x="4289099" y="1786626"/>
              <a:ext cx="104021" cy="90169"/>
            </a:xfrm>
            <a:custGeom>
              <a:avLst/>
              <a:gdLst/>
              <a:ahLst/>
              <a:cxnLst/>
              <a:rect l="l" t="t" r="r" b="b"/>
              <a:pathLst>
                <a:path w="1164" h="1009" extrusionOk="0">
                  <a:moveTo>
                    <a:pt x="993" y="0"/>
                  </a:moveTo>
                  <a:lnTo>
                    <a:pt x="0" y="326"/>
                  </a:lnTo>
                  <a:lnTo>
                    <a:pt x="295" y="1008"/>
                  </a:lnTo>
                  <a:lnTo>
                    <a:pt x="1164" y="713"/>
                  </a:lnTo>
                  <a:lnTo>
                    <a:pt x="9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7"/>
            <p:cNvSpPr/>
            <p:nvPr/>
          </p:nvSpPr>
          <p:spPr>
            <a:xfrm>
              <a:off x="2936381" y="663398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7"/>
            <p:cNvSpPr/>
            <p:nvPr/>
          </p:nvSpPr>
          <p:spPr>
            <a:xfrm>
              <a:off x="3019490" y="1000751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7"/>
            <p:cNvSpPr/>
            <p:nvPr/>
          </p:nvSpPr>
          <p:spPr>
            <a:xfrm>
              <a:off x="2919670" y="881538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7"/>
            <p:cNvSpPr/>
            <p:nvPr/>
          </p:nvSpPr>
          <p:spPr>
            <a:xfrm>
              <a:off x="2923870" y="727651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7"/>
            <p:cNvSpPr/>
            <p:nvPr/>
          </p:nvSpPr>
          <p:spPr>
            <a:xfrm>
              <a:off x="3038882" y="625149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7"/>
            <p:cNvSpPr/>
            <p:nvPr/>
          </p:nvSpPr>
          <p:spPr>
            <a:xfrm>
              <a:off x="3191339" y="63069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7"/>
            <p:cNvSpPr/>
            <p:nvPr/>
          </p:nvSpPr>
          <p:spPr>
            <a:xfrm>
              <a:off x="3303671" y="744273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7"/>
            <p:cNvSpPr/>
            <p:nvPr/>
          </p:nvSpPr>
          <p:spPr>
            <a:xfrm>
              <a:off x="3295360" y="89673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7"/>
            <p:cNvSpPr/>
            <p:nvPr/>
          </p:nvSpPr>
          <p:spPr>
            <a:xfrm>
              <a:off x="3176147" y="1010402"/>
              <a:ext cx="80428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7"/>
            <p:cNvSpPr/>
            <p:nvPr/>
          </p:nvSpPr>
          <p:spPr>
            <a:xfrm>
              <a:off x="3415913" y="609153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7"/>
            <p:cNvSpPr/>
            <p:nvPr/>
          </p:nvSpPr>
          <p:spPr>
            <a:xfrm>
              <a:off x="3605814" y="128073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7"/>
            <p:cNvSpPr/>
            <p:nvPr/>
          </p:nvSpPr>
          <p:spPr>
            <a:xfrm>
              <a:off x="3390981" y="1056157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7"/>
            <p:cNvSpPr/>
            <p:nvPr/>
          </p:nvSpPr>
          <p:spPr>
            <a:xfrm>
              <a:off x="3384010" y="756784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7"/>
            <p:cNvSpPr/>
            <p:nvPr/>
          </p:nvSpPr>
          <p:spPr>
            <a:xfrm>
              <a:off x="3587762" y="541951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7"/>
            <p:cNvSpPr/>
            <p:nvPr/>
          </p:nvSpPr>
          <p:spPr>
            <a:xfrm>
              <a:off x="3887135" y="53498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7"/>
            <p:cNvSpPr/>
            <p:nvPr/>
          </p:nvSpPr>
          <p:spPr>
            <a:xfrm>
              <a:off x="4121361" y="740162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7"/>
            <p:cNvSpPr/>
            <p:nvPr/>
          </p:nvSpPr>
          <p:spPr>
            <a:xfrm>
              <a:off x="4128331" y="103953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7"/>
            <p:cNvSpPr/>
            <p:nvPr/>
          </p:nvSpPr>
          <p:spPr>
            <a:xfrm>
              <a:off x="3905187" y="127376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7"/>
            <p:cNvSpPr/>
            <p:nvPr/>
          </p:nvSpPr>
          <p:spPr>
            <a:xfrm>
              <a:off x="3711086" y="8551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7"/>
            <p:cNvSpPr/>
            <p:nvPr/>
          </p:nvSpPr>
          <p:spPr>
            <a:xfrm>
              <a:off x="826831" y="4171957"/>
              <a:ext cx="3728487" cy="436637"/>
            </a:xfrm>
            <a:custGeom>
              <a:avLst/>
              <a:gdLst/>
              <a:ahLst/>
              <a:cxnLst/>
              <a:rect l="l" t="t" r="r" b="b"/>
              <a:pathLst>
                <a:path w="41722" h="4886" extrusionOk="0">
                  <a:moveTo>
                    <a:pt x="20861" y="0"/>
                  </a:moveTo>
                  <a:cubicBezTo>
                    <a:pt x="9337" y="0"/>
                    <a:pt x="0" y="1086"/>
                    <a:pt x="0" y="2435"/>
                  </a:cubicBezTo>
                  <a:cubicBezTo>
                    <a:pt x="0" y="3784"/>
                    <a:pt x="9337" y="4886"/>
                    <a:pt x="20861" y="4886"/>
                  </a:cubicBezTo>
                  <a:cubicBezTo>
                    <a:pt x="32369" y="4886"/>
                    <a:pt x="41721" y="3784"/>
                    <a:pt x="41721" y="2435"/>
                  </a:cubicBezTo>
                  <a:cubicBezTo>
                    <a:pt x="41721" y="1086"/>
                    <a:pt x="32369" y="0"/>
                    <a:pt x="20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7"/>
            <p:cNvSpPr/>
            <p:nvPr/>
          </p:nvSpPr>
          <p:spPr>
            <a:xfrm>
              <a:off x="3442276" y="3479468"/>
              <a:ext cx="147005" cy="112779"/>
            </a:xfrm>
            <a:custGeom>
              <a:avLst/>
              <a:gdLst/>
              <a:ahLst/>
              <a:cxnLst/>
              <a:rect l="l" t="t" r="r" b="b"/>
              <a:pathLst>
                <a:path w="1645" h="1262" extrusionOk="0">
                  <a:moveTo>
                    <a:pt x="139" y="0"/>
                  </a:moveTo>
                  <a:cubicBezTo>
                    <a:pt x="71" y="0"/>
                    <a:pt x="59" y="50"/>
                    <a:pt x="47" y="149"/>
                  </a:cubicBezTo>
                  <a:cubicBezTo>
                    <a:pt x="0" y="522"/>
                    <a:pt x="248" y="847"/>
                    <a:pt x="527" y="1064"/>
                  </a:cubicBezTo>
                  <a:cubicBezTo>
                    <a:pt x="734" y="1228"/>
                    <a:pt x="995" y="1261"/>
                    <a:pt x="1261" y="1261"/>
                  </a:cubicBezTo>
                  <a:cubicBezTo>
                    <a:pt x="1373" y="1261"/>
                    <a:pt x="1487" y="1255"/>
                    <a:pt x="1598" y="1251"/>
                  </a:cubicBezTo>
                  <a:cubicBezTo>
                    <a:pt x="1613" y="1251"/>
                    <a:pt x="1613" y="1235"/>
                    <a:pt x="1644" y="1220"/>
                  </a:cubicBezTo>
                  <a:lnTo>
                    <a:pt x="1613" y="1220"/>
                  </a:lnTo>
                  <a:lnTo>
                    <a:pt x="1598" y="1188"/>
                  </a:lnTo>
                  <a:lnTo>
                    <a:pt x="1536" y="1157"/>
                  </a:lnTo>
                  <a:cubicBezTo>
                    <a:pt x="1396" y="1080"/>
                    <a:pt x="1256" y="971"/>
                    <a:pt x="1132" y="878"/>
                  </a:cubicBezTo>
                  <a:cubicBezTo>
                    <a:pt x="946" y="723"/>
                    <a:pt x="776" y="568"/>
                    <a:pt x="620" y="397"/>
                  </a:cubicBezTo>
                  <a:cubicBezTo>
                    <a:pt x="512" y="258"/>
                    <a:pt x="372" y="87"/>
                    <a:pt x="202" y="10"/>
                  </a:cubicBezTo>
                  <a:cubicBezTo>
                    <a:pt x="177" y="4"/>
                    <a:pt x="156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7"/>
            <p:cNvSpPr/>
            <p:nvPr/>
          </p:nvSpPr>
          <p:spPr>
            <a:xfrm>
              <a:off x="3464439" y="3507349"/>
              <a:ext cx="122073" cy="82573"/>
            </a:xfrm>
            <a:custGeom>
              <a:avLst/>
              <a:gdLst/>
              <a:ahLst/>
              <a:cxnLst/>
              <a:rect l="l" t="t" r="r" b="b"/>
              <a:pathLst>
                <a:path w="1366" h="924" extrusionOk="0">
                  <a:moveTo>
                    <a:pt x="101" y="0"/>
                  </a:moveTo>
                  <a:cubicBezTo>
                    <a:pt x="84" y="0"/>
                    <a:pt x="71" y="7"/>
                    <a:pt x="62" y="23"/>
                  </a:cubicBezTo>
                  <a:cubicBezTo>
                    <a:pt x="0" y="101"/>
                    <a:pt x="124" y="287"/>
                    <a:pt x="155" y="334"/>
                  </a:cubicBezTo>
                  <a:cubicBezTo>
                    <a:pt x="233" y="473"/>
                    <a:pt x="341" y="613"/>
                    <a:pt x="450" y="706"/>
                  </a:cubicBezTo>
                  <a:cubicBezTo>
                    <a:pt x="698" y="923"/>
                    <a:pt x="1055" y="923"/>
                    <a:pt x="1365" y="923"/>
                  </a:cubicBezTo>
                  <a:cubicBezTo>
                    <a:pt x="1055" y="908"/>
                    <a:pt x="698" y="908"/>
                    <a:pt x="466" y="690"/>
                  </a:cubicBezTo>
                  <a:cubicBezTo>
                    <a:pt x="372" y="582"/>
                    <a:pt x="279" y="473"/>
                    <a:pt x="202" y="334"/>
                  </a:cubicBezTo>
                  <a:cubicBezTo>
                    <a:pt x="171" y="303"/>
                    <a:pt x="78" y="117"/>
                    <a:pt x="93" y="70"/>
                  </a:cubicBezTo>
                  <a:cubicBezTo>
                    <a:pt x="104" y="52"/>
                    <a:pt x="118" y="45"/>
                    <a:pt x="133" y="45"/>
                  </a:cubicBezTo>
                  <a:cubicBezTo>
                    <a:pt x="186" y="45"/>
                    <a:pt x="259" y="127"/>
                    <a:pt x="295" y="163"/>
                  </a:cubicBezTo>
                  <a:cubicBezTo>
                    <a:pt x="466" y="349"/>
                    <a:pt x="590" y="551"/>
                    <a:pt x="822" y="690"/>
                  </a:cubicBezTo>
                  <a:cubicBezTo>
                    <a:pt x="977" y="768"/>
                    <a:pt x="1148" y="845"/>
                    <a:pt x="1350" y="876"/>
                  </a:cubicBezTo>
                  <a:lnTo>
                    <a:pt x="1288" y="845"/>
                  </a:lnTo>
                  <a:cubicBezTo>
                    <a:pt x="1039" y="783"/>
                    <a:pt x="776" y="644"/>
                    <a:pt x="590" y="473"/>
                  </a:cubicBezTo>
                  <a:cubicBezTo>
                    <a:pt x="535" y="418"/>
                    <a:pt x="225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7"/>
            <p:cNvSpPr/>
            <p:nvPr/>
          </p:nvSpPr>
          <p:spPr>
            <a:xfrm>
              <a:off x="3559791" y="3414231"/>
              <a:ext cx="66845" cy="199195"/>
            </a:xfrm>
            <a:custGeom>
              <a:avLst/>
              <a:gdLst/>
              <a:ahLst/>
              <a:cxnLst/>
              <a:rect l="l" t="t" r="r" b="b"/>
              <a:pathLst>
                <a:path w="748" h="2229" extrusionOk="0">
                  <a:moveTo>
                    <a:pt x="253" y="0"/>
                  </a:moveTo>
                  <a:cubicBezTo>
                    <a:pt x="0" y="0"/>
                    <a:pt x="84" y="657"/>
                    <a:pt x="127" y="802"/>
                  </a:cubicBezTo>
                  <a:cubicBezTo>
                    <a:pt x="174" y="1034"/>
                    <a:pt x="252" y="1221"/>
                    <a:pt x="314" y="1484"/>
                  </a:cubicBezTo>
                  <a:cubicBezTo>
                    <a:pt x="376" y="1732"/>
                    <a:pt x="407" y="1981"/>
                    <a:pt x="469" y="2213"/>
                  </a:cubicBezTo>
                  <a:lnTo>
                    <a:pt x="469" y="2229"/>
                  </a:lnTo>
                  <a:lnTo>
                    <a:pt x="484" y="2229"/>
                  </a:lnTo>
                  <a:lnTo>
                    <a:pt x="484" y="2198"/>
                  </a:lnTo>
                  <a:cubicBezTo>
                    <a:pt x="562" y="1763"/>
                    <a:pt x="748" y="1360"/>
                    <a:pt x="717" y="895"/>
                  </a:cubicBezTo>
                  <a:cubicBezTo>
                    <a:pt x="717" y="724"/>
                    <a:pt x="686" y="538"/>
                    <a:pt x="608" y="368"/>
                  </a:cubicBezTo>
                  <a:cubicBezTo>
                    <a:pt x="562" y="259"/>
                    <a:pt x="453" y="42"/>
                    <a:pt x="314" y="11"/>
                  </a:cubicBezTo>
                  <a:cubicBezTo>
                    <a:pt x="292" y="3"/>
                    <a:pt x="272" y="0"/>
                    <a:pt x="2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7"/>
            <p:cNvSpPr/>
            <p:nvPr/>
          </p:nvSpPr>
          <p:spPr>
            <a:xfrm>
              <a:off x="3584992" y="3453999"/>
              <a:ext cx="29222" cy="160053"/>
            </a:xfrm>
            <a:custGeom>
              <a:avLst/>
              <a:gdLst/>
              <a:ahLst/>
              <a:cxnLst/>
              <a:rect l="l" t="t" r="r" b="b"/>
              <a:pathLst>
                <a:path w="327" h="1791" extrusionOk="0">
                  <a:moveTo>
                    <a:pt x="183" y="124"/>
                  </a:moveTo>
                  <a:cubicBezTo>
                    <a:pt x="218" y="207"/>
                    <a:pt x="240" y="307"/>
                    <a:pt x="249" y="341"/>
                  </a:cubicBezTo>
                  <a:cubicBezTo>
                    <a:pt x="280" y="512"/>
                    <a:pt x="311" y="667"/>
                    <a:pt x="311" y="838"/>
                  </a:cubicBezTo>
                  <a:cubicBezTo>
                    <a:pt x="299" y="948"/>
                    <a:pt x="290" y="1053"/>
                    <a:pt x="278" y="1158"/>
                  </a:cubicBezTo>
                  <a:lnTo>
                    <a:pt x="278" y="1158"/>
                  </a:lnTo>
                  <a:cubicBezTo>
                    <a:pt x="288" y="1123"/>
                    <a:pt x="298" y="1089"/>
                    <a:pt x="311" y="1055"/>
                  </a:cubicBezTo>
                  <a:cubicBezTo>
                    <a:pt x="311" y="900"/>
                    <a:pt x="326" y="745"/>
                    <a:pt x="311" y="589"/>
                  </a:cubicBezTo>
                  <a:cubicBezTo>
                    <a:pt x="281" y="456"/>
                    <a:pt x="266" y="238"/>
                    <a:pt x="183" y="124"/>
                  </a:cubicBezTo>
                  <a:close/>
                  <a:moveTo>
                    <a:pt x="78" y="0"/>
                  </a:moveTo>
                  <a:cubicBezTo>
                    <a:pt x="16" y="0"/>
                    <a:pt x="1" y="124"/>
                    <a:pt x="1" y="155"/>
                  </a:cubicBezTo>
                  <a:cubicBezTo>
                    <a:pt x="1" y="326"/>
                    <a:pt x="16" y="481"/>
                    <a:pt x="47" y="636"/>
                  </a:cubicBezTo>
                  <a:cubicBezTo>
                    <a:pt x="109" y="977"/>
                    <a:pt x="156" y="1303"/>
                    <a:pt x="171" y="1629"/>
                  </a:cubicBezTo>
                  <a:lnTo>
                    <a:pt x="171" y="1691"/>
                  </a:lnTo>
                  <a:lnTo>
                    <a:pt x="171" y="1753"/>
                  </a:lnTo>
                  <a:lnTo>
                    <a:pt x="171" y="1768"/>
                  </a:lnTo>
                  <a:lnTo>
                    <a:pt x="171" y="1784"/>
                  </a:lnTo>
                  <a:cubicBezTo>
                    <a:pt x="171" y="1784"/>
                    <a:pt x="178" y="1791"/>
                    <a:pt x="183" y="1791"/>
                  </a:cubicBezTo>
                  <a:cubicBezTo>
                    <a:pt x="185" y="1791"/>
                    <a:pt x="187" y="1789"/>
                    <a:pt x="187" y="1784"/>
                  </a:cubicBezTo>
                  <a:lnTo>
                    <a:pt x="187" y="1753"/>
                  </a:lnTo>
                  <a:lnTo>
                    <a:pt x="187" y="1691"/>
                  </a:lnTo>
                  <a:cubicBezTo>
                    <a:pt x="235" y="1506"/>
                    <a:pt x="260" y="1333"/>
                    <a:pt x="278" y="1158"/>
                  </a:cubicBezTo>
                  <a:lnTo>
                    <a:pt x="278" y="1158"/>
                  </a:lnTo>
                  <a:cubicBezTo>
                    <a:pt x="242" y="1295"/>
                    <a:pt x="227" y="1433"/>
                    <a:pt x="202" y="1582"/>
                  </a:cubicBezTo>
                  <a:cubicBezTo>
                    <a:pt x="202" y="1380"/>
                    <a:pt x="187" y="1194"/>
                    <a:pt x="156" y="993"/>
                  </a:cubicBezTo>
                  <a:cubicBezTo>
                    <a:pt x="125" y="838"/>
                    <a:pt x="94" y="682"/>
                    <a:pt x="78" y="527"/>
                  </a:cubicBezTo>
                  <a:cubicBezTo>
                    <a:pt x="47" y="450"/>
                    <a:pt x="32" y="357"/>
                    <a:pt x="32" y="264"/>
                  </a:cubicBezTo>
                  <a:cubicBezTo>
                    <a:pt x="32" y="216"/>
                    <a:pt x="32" y="58"/>
                    <a:pt x="95" y="58"/>
                  </a:cubicBezTo>
                  <a:cubicBezTo>
                    <a:pt x="114" y="58"/>
                    <a:pt x="139" y="73"/>
                    <a:pt x="171" y="109"/>
                  </a:cubicBezTo>
                  <a:cubicBezTo>
                    <a:pt x="175" y="114"/>
                    <a:pt x="179" y="119"/>
                    <a:pt x="183" y="124"/>
                  </a:cubicBezTo>
                  <a:lnTo>
                    <a:pt x="183" y="124"/>
                  </a:lnTo>
                  <a:cubicBezTo>
                    <a:pt x="155" y="56"/>
                    <a:pt x="120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7"/>
            <p:cNvSpPr/>
            <p:nvPr/>
          </p:nvSpPr>
          <p:spPr>
            <a:xfrm>
              <a:off x="3489371" y="3602523"/>
              <a:ext cx="131724" cy="99642"/>
            </a:xfrm>
            <a:custGeom>
              <a:avLst/>
              <a:gdLst/>
              <a:ahLst/>
              <a:cxnLst/>
              <a:rect l="l" t="t" r="r" b="b"/>
              <a:pathLst>
                <a:path w="1474" h="1115" extrusionOk="0">
                  <a:moveTo>
                    <a:pt x="209" y="0"/>
                  </a:moveTo>
                  <a:cubicBezTo>
                    <a:pt x="148" y="0"/>
                    <a:pt x="100" y="34"/>
                    <a:pt x="78" y="122"/>
                  </a:cubicBezTo>
                  <a:cubicBezTo>
                    <a:pt x="0" y="401"/>
                    <a:pt x="218" y="727"/>
                    <a:pt x="404" y="882"/>
                  </a:cubicBezTo>
                  <a:cubicBezTo>
                    <a:pt x="683" y="1114"/>
                    <a:pt x="1117" y="1083"/>
                    <a:pt x="1474" y="1099"/>
                  </a:cubicBezTo>
                  <a:cubicBezTo>
                    <a:pt x="1226" y="789"/>
                    <a:pt x="946" y="540"/>
                    <a:pt x="683" y="277"/>
                  </a:cubicBezTo>
                  <a:cubicBezTo>
                    <a:pt x="594" y="210"/>
                    <a:pt x="362" y="0"/>
                    <a:pt x="2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7"/>
            <p:cNvSpPr/>
            <p:nvPr/>
          </p:nvSpPr>
          <p:spPr>
            <a:xfrm>
              <a:off x="3511534" y="3630763"/>
              <a:ext cx="109561" cy="68632"/>
            </a:xfrm>
            <a:custGeom>
              <a:avLst/>
              <a:gdLst/>
              <a:ahLst/>
              <a:cxnLst/>
              <a:rect l="l" t="t" r="r" b="b"/>
              <a:pathLst>
                <a:path w="1226" h="768" extrusionOk="0">
                  <a:moveTo>
                    <a:pt x="163" y="24"/>
                  </a:moveTo>
                  <a:cubicBezTo>
                    <a:pt x="292" y="86"/>
                    <a:pt x="485" y="249"/>
                    <a:pt x="528" y="271"/>
                  </a:cubicBezTo>
                  <a:cubicBezTo>
                    <a:pt x="575" y="304"/>
                    <a:pt x="621" y="338"/>
                    <a:pt x="666" y="371"/>
                  </a:cubicBezTo>
                  <a:lnTo>
                    <a:pt x="666" y="371"/>
                  </a:lnTo>
                  <a:cubicBezTo>
                    <a:pt x="593" y="311"/>
                    <a:pt x="527" y="257"/>
                    <a:pt x="450" y="193"/>
                  </a:cubicBezTo>
                  <a:cubicBezTo>
                    <a:pt x="404" y="162"/>
                    <a:pt x="342" y="116"/>
                    <a:pt x="295" y="85"/>
                  </a:cubicBezTo>
                  <a:cubicBezTo>
                    <a:pt x="249" y="54"/>
                    <a:pt x="233" y="54"/>
                    <a:pt x="218" y="38"/>
                  </a:cubicBezTo>
                  <a:cubicBezTo>
                    <a:pt x="196" y="33"/>
                    <a:pt x="178" y="27"/>
                    <a:pt x="163" y="24"/>
                  </a:cubicBezTo>
                  <a:close/>
                  <a:moveTo>
                    <a:pt x="666" y="371"/>
                  </a:moveTo>
                  <a:lnTo>
                    <a:pt x="666" y="371"/>
                  </a:lnTo>
                  <a:cubicBezTo>
                    <a:pt x="682" y="384"/>
                    <a:pt x="698" y="397"/>
                    <a:pt x="714" y="411"/>
                  </a:cubicBezTo>
                  <a:cubicBezTo>
                    <a:pt x="811" y="488"/>
                    <a:pt x="908" y="554"/>
                    <a:pt x="1005" y="615"/>
                  </a:cubicBezTo>
                  <a:lnTo>
                    <a:pt x="1005" y="615"/>
                  </a:lnTo>
                  <a:cubicBezTo>
                    <a:pt x="891" y="536"/>
                    <a:pt x="780" y="454"/>
                    <a:pt x="666" y="371"/>
                  </a:cubicBezTo>
                  <a:close/>
                  <a:moveTo>
                    <a:pt x="85" y="1"/>
                  </a:moveTo>
                  <a:cubicBezTo>
                    <a:pt x="67" y="1"/>
                    <a:pt x="54" y="7"/>
                    <a:pt x="47" y="23"/>
                  </a:cubicBezTo>
                  <a:cubicBezTo>
                    <a:pt x="1" y="100"/>
                    <a:pt x="140" y="240"/>
                    <a:pt x="171" y="302"/>
                  </a:cubicBezTo>
                  <a:cubicBezTo>
                    <a:pt x="249" y="395"/>
                    <a:pt x="326" y="442"/>
                    <a:pt x="435" y="535"/>
                  </a:cubicBezTo>
                  <a:cubicBezTo>
                    <a:pt x="636" y="659"/>
                    <a:pt x="916" y="705"/>
                    <a:pt x="1164" y="767"/>
                  </a:cubicBezTo>
                  <a:lnTo>
                    <a:pt x="1226" y="767"/>
                  </a:lnTo>
                  <a:lnTo>
                    <a:pt x="1164" y="721"/>
                  </a:lnTo>
                  <a:cubicBezTo>
                    <a:pt x="1163" y="720"/>
                    <a:pt x="1162" y="720"/>
                    <a:pt x="1161" y="719"/>
                  </a:cubicBezTo>
                  <a:lnTo>
                    <a:pt x="1161" y="719"/>
                  </a:lnTo>
                  <a:cubicBezTo>
                    <a:pt x="1167" y="720"/>
                    <a:pt x="1173" y="720"/>
                    <a:pt x="1179" y="721"/>
                  </a:cubicBezTo>
                  <a:cubicBezTo>
                    <a:pt x="1121" y="686"/>
                    <a:pt x="1063" y="651"/>
                    <a:pt x="1005" y="615"/>
                  </a:cubicBezTo>
                  <a:lnTo>
                    <a:pt x="1005" y="615"/>
                  </a:lnTo>
                  <a:cubicBezTo>
                    <a:pt x="1057" y="650"/>
                    <a:pt x="1109" y="685"/>
                    <a:pt x="1161" y="719"/>
                  </a:cubicBezTo>
                  <a:lnTo>
                    <a:pt x="1161" y="719"/>
                  </a:lnTo>
                  <a:cubicBezTo>
                    <a:pt x="966" y="702"/>
                    <a:pt x="771" y="641"/>
                    <a:pt x="590" y="566"/>
                  </a:cubicBezTo>
                  <a:cubicBezTo>
                    <a:pt x="481" y="519"/>
                    <a:pt x="388" y="442"/>
                    <a:pt x="295" y="380"/>
                  </a:cubicBezTo>
                  <a:cubicBezTo>
                    <a:pt x="233" y="317"/>
                    <a:pt x="47" y="116"/>
                    <a:pt x="94" y="38"/>
                  </a:cubicBezTo>
                  <a:cubicBezTo>
                    <a:pt x="107" y="25"/>
                    <a:pt x="120" y="20"/>
                    <a:pt x="135" y="20"/>
                  </a:cubicBezTo>
                  <a:cubicBezTo>
                    <a:pt x="144" y="20"/>
                    <a:pt x="153" y="22"/>
                    <a:pt x="163" y="24"/>
                  </a:cubicBezTo>
                  <a:lnTo>
                    <a:pt x="163" y="24"/>
                  </a:lnTo>
                  <a:cubicBezTo>
                    <a:pt x="132" y="10"/>
                    <a:pt x="105" y="1"/>
                    <a:pt x="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7"/>
            <p:cNvSpPr/>
            <p:nvPr/>
          </p:nvSpPr>
          <p:spPr>
            <a:xfrm>
              <a:off x="3622436" y="3540236"/>
              <a:ext cx="56926" cy="186862"/>
            </a:xfrm>
            <a:custGeom>
              <a:avLst/>
              <a:gdLst/>
              <a:ahLst/>
              <a:cxnLst/>
              <a:rect l="l" t="t" r="r" b="b"/>
              <a:pathLst>
                <a:path w="637" h="2091" extrusionOk="0">
                  <a:moveTo>
                    <a:pt x="438" y="0"/>
                  </a:moveTo>
                  <a:cubicBezTo>
                    <a:pt x="268" y="0"/>
                    <a:pt x="200" y="579"/>
                    <a:pt x="171" y="679"/>
                  </a:cubicBezTo>
                  <a:cubicBezTo>
                    <a:pt x="140" y="1144"/>
                    <a:pt x="78" y="1594"/>
                    <a:pt x="16" y="2044"/>
                  </a:cubicBezTo>
                  <a:lnTo>
                    <a:pt x="0" y="2059"/>
                  </a:lnTo>
                  <a:lnTo>
                    <a:pt x="0" y="2090"/>
                  </a:lnTo>
                  <a:lnTo>
                    <a:pt x="16" y="2090"/>
                  </a:lnTo>
                  <a:cubicBezTo>
                    <a:pt x="295" y="1811"/>
                    <a:pt x="512" y="1486"/>
                    <a:pt x="590" y="1098"/>
                  </a:cubicBezTo>
                  <a:cubicBezTo>
                    <a:pt x="621" y="896"/>
                    <a:pt x="636" y="710"/>
                    <a:pt x="636" y="477"/>
                  </a:cubicBezTo>
                  <a:cubicBezTo>
                    <a:pt x="621" y="353"/>
                    <a:pt x="621" y="59"/>
                    <a:pt x="481" y="12"/>
                  </a:cubicBezTo>
                  <a:cubicBezTo>
                    <a:pt x="466" y="4"/>
                    <a:pt x="452" y="0"/>
                    <a:pt x="4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7"/>
            <p:cNvSpPr/>
            <p:nvPr/>
          </p:nvSpPr>
          <p:spPr>
            <a:xfrm>
              <a:off x="3621006" y="3578305"/>
              <a:ext cx="44504" cy="148793"/>
            </a:xfrm>
            <a:custGeom>
              <a:avLst/>
              <a:gdLst/>
              <a:ahLst/>
              <a:cxnLst/>
              <a:rect l="l" t="t" r="r" b="b"/>
              <a:pathLst>
                <a:path w="498" h="1665" extrusionOk="0">
                  <a:moveTo>
                    <a:pt x="426" y="1"/>
                  </a:moveTo>
                  <a:cubicBezTo>
                    <a:pt x="420" y="1"/>
                    <a:pt x="412" y="2"/>
                    <a:pt x="404" y="5"/>
                  </a:cubicBezTo>
                  <a:cubicBezTo>
                    <a:pt x="327" y="67"/>
                    <a:pt x="295" y="377"/>
                    <a:pt x="264" y="470"/>
                  </a:cubicBezTo>
                  <a:cubicBezTo>
                    <a:pt x="218" y="842"/>
                    <a:pt x="140" y="1199"/>
                    <a:pt x="32" y="1540"/>
                  </a:cubicBezTo>
                  <a:lnTo>
                    <a:pt x="16" y="1633"/>
                  </a:lnTo>
                  <a:lnTo>
                    <a:pt x="1" y="1664"/>
                  </a:lnTo>
                  <a:lnTo>
                    <a:pt x="16" y="1664"/>
                  </a:lnTo>
                  <a:lnTo>
                    <a:pt x="32" y="1618"/>
                  </a:lnTo>
                  <a:cubicBezTo>
                    <a:pt x="47" y="1596"/>
                    <a:pt x="62" y="1574"/>
                    <a:pt x="76" y="1552"/>
                  </a:cubicBezTo>
                  <a:lnTo>
                    <a:pt x="76" y="1552"/>
                  </a:lnTo>
                  <a:cubicBezTo>
                    <a:pt x="72" y="1569"/>
                    <a:pt x="67" y="1586"/>
                    <a:pt x="63" y="1602"/>
                  </a:cubicBezTo>
                  <a:cubicBezTo>
                    <a:pt x="167" y="1449"/>
                    <a:pt x="255" y="1280"/>
                    <a:pt x="322" y="1102"/>
                  </a:cubicBezTo>
                  <a:lnTo>
                    <a:pt x="322" y="1102"/>
                  </a:lnTo>
                  <a:cubicBezTo>
                    <a:pt x="251" y="1262"/>
                    <a:pt x="171" y="1408"/>
                    <a:pt x="76" y="1552"/>
                  </a:cubicBezTo>
                  <a:lnTo>
                    <a:pt x="76" y="1552"/>
                  </a:lnTo>
                  <a:cubicBezTo>
                    <a:pt x="149" y="1278"/>
                    <a:pt x="220" y="1027"/>
                    <a:pt x="249" y="749"/>
                  </a:cubicBezTo>
                  <a:cubicBezTo>
                    <a:pt x="264" y="610"/>
                    <a:pt x="295" y="455"/>
                    <a:pt x="327" y="315"/>
                  </a:cubicBezTo>
                  <a:cubicBezTo>
                    <a:pt x="342" y="269"/>
                    <a:pt x="373" y="82"/>
                    <a:pt x="420" y="67"/>
                  </a:cubicBezTo>
                  <a:cubicBezTo>
                    <a:pt x="426" y="65"/>
                    <a:pt x="432" y="65"/>
                    <a:pt x="438" y="65"/>
                  </a:cubicBezTo>
                  <a:cubicBezTo>
                    <a:pt x="482" y="65"/>
                    <a:pt x="482" y="117"/>
                    <a:pt x="482" y="145"/>
                  </a:cubicBezTo>
                  <a:lnTo>
                    <a:pt x="482" y="238"/>
                  </a:lnTo>
                  <a:cubicBezTo>
                    <a:pt x="482" y="537"/>
                    <a:pt x="425" y="831"/>
                    <a:pt x="322" y="1102"/>
                  </a:cubicBezTo>
                  <a:lnTo>
                    <a:pt x="322" y="1102"/>
                  </a:lnTo>
                  <a:cubicBezTo>
                    <a:pt x="340" y="1063"/>
                    <a:pt x="357" y="1023"/>
                    <a:pt x="373" y="982"/>
                  </a:cubicBezTo>
                  <a:cubicBezTo>
                    <a:pt x="404" y="842"/>
                    <a:pt x="451" y="687"/>
                    <a:pt x="466" y="532"/>
                  </a:cubicBezTo>
                  <a:cubicBezTo>
                    <a:pt x="497" y="393"/>
                    <a:pt x="497" y="222"/>
                    <a:pt x="482" y="67"/>
                  </a:cubicBezTo>
                  <a:cubicBezTo>
                    <a:pt x="469" y="29"/>
                    <a:pt x="456" y="1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7"/>
            <p:cNvSpPr/>
            <p:nvPr/>
          </p:nvSpPr>
          <p:spPr>
            <a:xfrm>
              <a:off x="3461668" y="3398503"/>
              <a:ext cx="167738" cy="415905"/>
            </a:xfrm>
            <a:custGeom>
              <a:avLst/>
              <a:gdLst/>
              <a:ahLst/>
              <a:cxnLst/>
              <a:rect l="l" t="t" r="r" b="b"/>
              <a:pathLst>
                <a:path w="1877" h="4654" extrusionOk="0">
                  <a:moveTo>
                    <a:pt x="16" y="1"/>
                  </a:moveTo>
                  <a:cubicBezTo>
                    <a:pt x="16" y="1"/>
                    <a:pt x="0" y="1"/>
                    <a:pt x="0" y="16"/>
                  </a:cubicBezTo>
                  <a:cubicBezTo>
                    <a:pt x="233" y="357"/>
                    <a:pt x="419" y="683"/>
                    <a:pt x="636" y="1009"/>
                  </a:cubicBezTo>
                  <a:cubicBezTo>
                    <a:pt x="652" y="1009"/>
                    <a:pt x="652" y="1024"/>
                    <a:pt x="652" y="1024"/>
                  </a:cubicBezTo>
                  <a:lnTo>
                    <a:pt x="652" y="1055"/>
                  </a:lnTo>
                  <a:lnTo>
                    <a:pt x="791" y="1288"/>
                  </a:lnTo>
                  <a:cubicBezTo>
                    <a:pt x="962" y="1552"/>
                    <a:pt x="1132" y="1800"/>
                    <a:pt x="1287" y="2079"/>
                  </a:cubicBezTo>
                  <a:cubicBezTo>
                    <a:pt x="1319" y="2079"/>
                    <a:pt x="1319" y="2094"/>
                    <a:pt x="1319" y="2094"/>
                  </a:cubicBezTo>
                  <a:lnTo>
                    <a:pt x="1334" y="2110"/>
                  </a:lnTo>
                  <a:cubicBezTo>
                    <a:pt x="1350" y="2110"/>
                    <a:pt x="1350" y="2141"/>
                    <a:pt x="1350" y="2141"/>
                  </a:cubicBezTo>
                  <a:cubicBezTo>
                    <a:pt x="1396" y="2234"/>
                    <a:pt x="1443" y="2312"/>
                    <a:pt x="1489" y="2405"/>
                  </a:cubicBezTo>
                  <a:cubicBezTo>
                    <a:pt x="1629" y="2684"/>
                    <a:pt x="1675" y="2994"/>
                    <a:pt x="1722" y="3273"/>
                  </a:cubicBezTo>
                  <a:lnTo>
                    <a:pt x="1722" y="3320"/>
                  </a:lnTo>
                  <a:lnTo>
                    <a:pt x="1722" y="3366"/>
                  </a:lnTo>
                  <a:lnTo>
                    <a:pt x="1722" y="3382"/>
                  </a:lnTo>
                  <a:cubicBezTo>
                    <a:pt x="1737" y="3521"/>
                    <a:pt x="1768" y="3645"/>
                    <a:pt x="1768" y="3785"/>
                  </a:cubicBezTo>
                  <a:cubicBezTo>
                    <a:pt x="1784" y="4018"/>
                    <a:pt x="1799" y="4250"/>
                    <a:pt x="1799" y="4483"/>
                  </a:cubicBezTo>
                  <a:lnTo>
                    <a:pt x="1799" y="4654"/>
                  </a:lnTo>
                  <a:lnTo>
                    <a:pt x="1877" y="4654"/>
                  </a:lnTo>
                  <a:cubicBezTo>
                    <a:pt x="1861" y="4576"/>
                    <a:pt x="1861" y="4498"/>
                    <a:pt x="1799" y="4390"/>
                  </a:cubicBezTo>
                  <a:cubicBezTo>
                    <a:pt x="1799" y="4157"/>
                    <a:pt x="1799" y="3925"/>
                    <a:pt x="1784" y="3692"/>
                  </a:cubicBezTo>
                  <a:lnTo>
                    <a:pt x="1784" y="3630"/>
                  </a:lnTo>
                  <a:lnTo>
                    <a:pt x="1784" y="3614"/>
                  </a:lnTo>
                  <a:lnTo>
                    <a:pt x="1784" y="3583"/>
                  </a:lnTo>
                  <a:lnTo>
                    <a:pt x="1784" y="3568"/>
                  </a:lnTo>
                  <a:lnTo>
                    <a:pt x="1784" y="3537"/>
                  </a:lnTo>
                  <a:lnTo>
                    <a:pt x="1784" y="3459"/>
                  </a:lnTo>
                  <a:cubicBezTo>
                    <a:pt x="1753" y="3087"/>
                    <a:pt x="1675" y="2730"/>
                    <a:pt x="1551" y="2405"/>
                  </a:cubicBezTo>
                  <a:cubicBezTo>
                    <a:pt x="1551" y="2389"/>
                    <a:pt x="1520" y="2374"/>
                    <a:pt x="1520" y="2343"/>
                  </a:cubicBezTo>
                  <a:cubicBezTo>
                    <a:pt x="1520" y="2327"/>
                    <a:pt x="1520" y="2312"/>
                    <a:pt x="1505" y="2296"/>
                  </a:cubicBezTo>
                  <a:cubicBezTo>
                    <a:pt x="1489" y="2265"/>
                    <a:pt x="1489" y="2234"/>
                    <a:pt x="1474" y="2219"/>
                  </a:cubicBezTo>
                  <a:cubicBezTo>
                    <a:pt x="1287" y="1862"/>
                    <a:pt x="1101" y="1536"/>
                    <a:pt x="869" y="1226"/>
                  </a:cubicBezTo>
                  <a:cubicBezTo>
                    <a:pt x="791" y="1133"/>
                    <a:pt x="714" y="1009"/>
                    <a:pt x="636" y="900"/>
                  </a:cubicBezTo>
                  <a:lnTo>
                    <a:pt x="512" y="714"/>
                  </a:lnTo>
                  <a:lnTo>
                    <a:pt x="465" y="637"/>
                  </a:lnTo>
                  <a:cubicBezTo>
                    <a:pt x="310" y="435"/>
                    <a:pt x="171" y="218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7"/>
            <p:cNvSpPr/>
            <p:nvPr/>
          </p:nvSpPr>
          <p:spPr>
            <a:xfrm>
              <a:off x="3414484" y="3336126"/>
              <a:ext cx="112421" cy="164253"/>
            </a:xfrm>
            <a:custGeom>
              <a:avLst/>
              <a:gdLst/>
              <a:ahLst/>
              <a:cxnLst/>
              <a:rect l="l" t="t" r="r" b="b"/>
              <a:pathLst>
                <a:path w="1258" h="1838" extrusionOk="0">
                  <a:moveTo>
                    <a:pt x="460" y="0"/>
                  </a:moveTo>
                  <a:cubicBezTo>
                    <a:pt x="385" y="0"/>
                    <a:pt x="308" y="28"/>
                    <a:pt x="249" y="78"/>
                  </a:cubicBezTo>
                  <a:cubicBezTo>
                    <a:pt x="1" y="342"/>
                    <a:pt x="234" y="838"/>
                    <a:pt x="404" y="1086"/>
                  </a:cubicBezTo>
                  <a:cubicBezTo>
                    <a:pt x="637" y="1366"/>
                    <a:pt x="947" y="1583"/>
                    <a:pt x="1226" y="1784"/>
                  </a:cubicBezTo>
                  <a:cubicBezTo>
                    <a:pt x="1226" y="1800"/>
                    <a:pt x="1242" y="1800"/>
                    <a:pt x="1242" y="1831"/>
                  </a:cubicBezTo>
                  <a:cubicBezTo>
                    <a:pt x="1242" y="1836"/>
                    <a:pt x="1243" y="1838"/>
                    <a:pt x="1246" y="1838"/>
                  </a:cubicBezTo>
                  <a:cubicBezTo>
                    <a:pt x="1250" y="1838"/>
                    <a:pt x="1257" y="1831"/>
                    <a:pt x="1257" y="1831"/>
                  </a:cubicBezTo>
                  <a:lnTo>
                    <a:pt x="1242" y="1784"/>
                  </a:lnTo>
                  <a:cubicBezTo>
                    <a:pt x="1087" y="1366"/>
                    <a:pt x="1009" y="931"/>
                    <a:pt x="900" y="513"/>
                  </a:cubicBezTo>
                  <a:cubicBezTo>
                    <a:pt x="854" y="357"/>
                    <a:pt x="776" y="156"/>
                    <a:pt x="637" y="63"/>
                  </a:cubicBezTo>
                  <a:cubicBezTo>
                    <a:pt x="587" y="20"/>
                    <a:pt x="524" y="0"/>
                    <a:pt x="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7"/>
            <p:cNvSpPr/>
            <p:nvPr/>
          </p:nvSpPr>
          <p:spPr>
            <a:xfrm>
              <a:off x="3455949" y="3367404"/>
              <a:ext cx="70956" cy="128239"/>
            </a:xfrm>
            <a:custGeom>
              <a:avLst/>
              <a:gdLst/>
              <a:ahLst/>
              <a:cxnLst/>
              <a:rect l="l" t="t" r="r" b="b"/>
              <a:pathLst>
                <a:path w="794" h="1435" extrusionOk="0">
                  <a:moveTo>
                    <a:pt x="2" y="250"/>
                  </a:moveTo>
                  <a:lnTo>
                    <a:pt x="2" y="250"/>
                  </a:lnTo>
                  <a:cubicBezTo>
                    <a:pt x="2" y="252"/>
                    <a:pt x="2" y="254"/>
                    <a:pt x="2" y="256"/>
                  </a:cubicBezTo>
                  <a:lnTo>
                    <a:pt x="2" y="395"/>
                  </a:lnTo>
                  <a:cubicBezTo>
                    <a:pt x="18" y="426"/>
                    <a:pt x="18" y="488"/>
                    <a:pt x="49" y="550"/>
                  </a:cubicBezTo>
                  <a:cubicBezTo>
                    <a:pt x="79" y="657"/>
                    <a:pt x="140" y="779"/>
                    <a:pt x="215" y="871"/>
                  </a:cubicBezTo>
                  <a:lnTo>
                    <a:pt x="215" y="871"/>
                  </a:lnTo>
                  <a:cubicBezTo>
                    <a:pt x="195" y="842"/>
                    <a:pt x="176" y="813"/>
                    <a:pt x="157" y="783"/>
                  </a:cubicBezTo>
                  <a:cubicBezTo>
                    <a:pt x="80" y="643"/>
                    <a:pt x="49" y="504"/>
                    <a:pt x="18" y="349"/>
                  </a:cubicBezTo>
                  <a:cubicBezTo>
                    <a:pt x="8" y="315"/>
                    <a:pt x="3" y="282"/>
                    <a:pt x="2" y="250"/>
                  </a:cubicBezTo>
                  <a:close/>
                  <a:moveTo>
                    <a:pt x="215" y="871"/>
                  </a:moveTo>
                  <a:lnTo>
                    <a:pt x="215" y="871"/>
                  </a:lnTo>
                  <a:cubicBezTo>
                    <a:pt x="305" y="1001"/>
                    <a:pt x="409" y="1121"/>
                    <a:pt x="526" y="1225"/>
                  </a:cubicBezTo>
                  <a:lnTo>
                    <a:pt x="526" y="1225"/>
                  </a:lnTo>
                  <a:cubicBezTo>
                    <a:pt x="413" y="1117"/>
                    <a:pt x="310" y="997"/>
                    <a:pt x="219" y="876"/>
                  </a:cubicBezTo>
                  <a:cubicBezTo>
                    <a:pt x="218" y="874"/>
                    <a:pt x="217" y="873"/>
                    <a:pt x="215" y="871"/>
                  </a:cubicBezTo>
                  <a:close/>
                  <a:moveTo>
                    <a:pt x="134" y="0"/>
                  </a:moveTo>
                  <a:cubicBezTo>
                    <a:pt x="112" y="0"/>
                    <a:pt x="89" y="12"/>
                    <a:pt x="64" y="38"/>
                  </a:cubicBezTo>
                  <a:cubicBezTo>
                    <a:pt x="22" y="113"/>
                    <a:pt x="1" y="180"/>
                    <a:pt x="2" y="250"/>
                  </a:cubicBezTo>
                  <a:lnTo>
                    <a:pt x="2" y="250"/>
                  </a:lnTo>
                  <a:cubicBezTo>
                    <a:pt x="4" y="158"/>
                    <a:pt x="50" y="54"/>
                    <a:pt x="95" y="54"/>
                  </a:cubicBezTo>
                  <a:cubicBezTo>
                    <a:pt x="103" y="52"/>
                    <a:pt x="110" y="51"/>
                    <a:pt x="117" y="51"/>
                  </a:cubicBezTo>
                  <a:cubicBezTo>
                    <a:pt x="165" y="51"/>
                    <a:pt x="194" y="97"/>
                    <a:pt x="235" y="178"/>
                  </a:cubicBezTo>
                  <a:cubicBezTo>
                    <a:pt x="250" y="194"/>
                    <a:pt x="250" y="240"/>
                    <a:pt x="281" y="256"/>
                  </a:cubicBezTo>
                  <a:cubicBezTo>
                    <a:pt x="312" y="333"/>
                    <a:pt x="328" y="395"/>
                    <a:pt x="359" y="473"/>
                  </a:cubicBezTo>
                  <a:lnTo>
                    <a:pt x="467" y="814"/>
                  </a:lnTo>
                  <a:cubicBezTo>
                    <a:pt x="483" y="892"/>
                    <a:pt x="529" y="969"/>
                    <a:pt x="561" y="1047"/>
                  </a:cubicBezTo>
                  <a:cubicBezTo>
                    <a:pt x="613" y="1164"/>
                    <a:pt x="665" y="1281"/>
                    <a:pt x="726" y="1380"/>
                  </a:cubicBezTo>
                  <a:lnTo>
                    <a:pt x="726" y="1380"/>
                  </a:lnTo>
                  <a:cubicBezTo>
                    <a:pt x="655" y="1333"/>
                    <a:pt x="589" y="1281"/>
                    <a:pt x="526" y="1225"/>
                  </a:cubicBezTo>
                  <a:lnTo>
                    <a:pt x="526" y="1225"/>
                  </a:lnTo>
                  <a:cubicBezTo>
                    <a:pt x="587" y="1284"/>
                    <a:pt x="650" y="1339"/>
                    <a:pt x="716" y="1388"/>
                  </a:cubicBezTo>
                  <a:lnTo>
                    <a:pt x="762" y="1434"/>
                  </a:lnTo>
                  <a:cubicBezTo>
                    <a:pt x="750" y="1417"/>
                    <a:pt x="738" y="1399"/>
                    <a:pt x="726" y="1380"/>
                  </a:cubicBezTo>
                  <a:lnTo>
                    <a:pt x="726" y="1380"/>
                  </a:lnTo>
                  <a:cubicBezTo>
                    <a:pt x="738" y="1388"/>
                    <a:pt x="750" y="1396"/>
                    <a:pt x="762" y="1403"/>
                  </a:cubicBezTo>
                  <a:lnTo>
                    <a:pt x="784" y="1414"/>
                  </a:lnTo>
                  <a:lnTo>
                    <a:pt x="784" y="1414"/>
                  </a:lnTo>
                  <a:cubicBezTo>
                    <a:pt x="739" y="1314"/>
                    <a:pt x="681" y="1225"/>
                    <a:pt x="623" y="1109"/>
                  </a:cubicBezTo>
                  <a:cubicBezTo>
                    <a:pt x="529" y="876"/>
                    <a:pt x="436" y="643"/>
                    <a:pt x="374" y="411"/>
                  </a:cubicBezTo>
                  <a:cubicBezTo>
                    <a:pt x="335" y="332"/>
                    <a:pt x="252" y="0"/>
                    <a:pt x="134" y="0"/>
                  </a:cubicBezTo>
                  <a:close/>
                  <a:moveTo>
                    <a:pt x="784" y="1414"/>
                  </a:moveTo>
                  <a:lnTo>
                    <a:pt x="784" y="1414"/>
                  </a:lnTo>
                  <a:cubicBezTo>
                    <a:pt x="787" y="1421"/>
                    <a:pt x="790" y="1428"/>
                    <a:pt x="793" y="1434"/>
                  </a:cubicBezTo>
                  <a:lnTo>
                    <a:pt x="793" y="1419"/>
                  </a:lnTo>
                  <a:lnTo>
                    <a:pt x="784" y="141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7"/>
            <p:cNvSpPr/>
            <p:nvPr/>
          </p:nvSpPr>
          <p:spPr>
            <a:xfrm>
              <a:off x="1759623" y="3411103"/>
              <a:ext cx="54155" cy="225915"/>
            </a:xfrm>
            <a:custGeom>
              <a:avLst/>
              <a:gdLst/>
              <a:ahLst/>
              <a:cxnLst/>
              <a:rect l="l" t="t" r="r" b="b"/>
              <a:pathLst>
                <a:path w="606" h="2528" extrusionOk="0">
                  <a:moveTo>
                    <a:pt x="398" y="0"/>
                  </a:moveTo>
                  <a:cubicBezTo>
                    <a:pt x="372" y="0"/>
                    <a:pt x="343" y="13"/>
                    <a:pt x="311" y="46"/>
                  </a:cubicBezTo>
                  <a:cubicBezTo>
                    <a:pt x="202" y="201"/>
                    <a:pt x="125" y="449"/>
                    <a:pt x="78" y="620"/>
                  </a:cubicBezTo>
                  <a:cubicBezTo>
                    <a:pt x="31" y="852"/>
                    <a:pt x="0" y="1069"/>
                    <a:pt x="0" y="1302"/>
                  </a:cubicBezTo>
                  <a:cubicBezTo>
                    <a:pt x="0" y="1550"/>
                    <a:pt x="47" y="1798"/>
                    <a:pt x="125" y="2031"/>
                  </a:cubicBezTo>
                  <a:lnTo>
                    <a:pt x="233" y="2388"/>
                  </a:lnTo>
                  <a:lnTo>
                    <a:pt x="295" y="2496"/>
                  </a:lnTo>
                  <a:lnTo>
                    <a:pt x="295" y="2527"/>
                  </a:lnTo>
                  <a:lnTo>
                    <a:pt x="311" y="2527"/>
                  </a:lnTo>
                  <a:lnTo>
                    <a:pt x="311" y="2496"/>
                  </a:lnTo>
                  <a:cubicBezTo>
                    <a:pt x="295" y="2372"/>
                    <a:pt x="311" y="2217"/>
                    <a:pt x="357" y="2062"/>
                  </a:cubicBezTo>
                  <a:cubicBezTo>
                    <a:pt x="373" y="1922"/>
                    <a:pt x="419" y="1783"/>
                    <a:pt x="435" y="1643"/>
                  </a:cubicBezTo>
                  <a:cubicBezTo>
                    <a:pt x="466" y="1411"/>
                    <a:pt x="512" y="1178"/>
                    <a:pt x="543" y="930"/>
                  </a:cubicBezTo>
                  <a:cubicBezTo>
                    <a:pt x="574" y="697"/>
                    <a:pt x="605" y="449"/>
                    <a:pt x="559" y="216"/>
                  </a:cubicBezTo>
                  <a:cubicBezTo>
                    <a:pt x="535" y="145"/>
                    <a:pt x="484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7"/>
            <p:cNvSpPr/>
            <p:nvPr/>
          </p:nvSpPr>
          <p:spPr>
            <a:xfrm>
              <a:off x="1766504" y="3447028"/>
              <a:ext cx="33423" cy="191330"/>
            </a:xfrm>
            <a:custGeom>
              <a:avLst/>
              <a:gdLst/>
              <a:ahLst/>
              <a:cxnLst/>
              <a:rect l="l" t="t" r="r" b="b"/>
              <a:pathLst>
                <a:path w="374" h="2141" extrusionOk="0">
                  <a:moveTo>
                    <a:pt x="1" y="1046"/>
                  </a:moveTo>
                  <a:cubicBezTo>
                    <a:pt x="1" y="1076"/>
                    <a:pt x="1" y="1104"/>
                    <a:pt x="1" y="1133"/>
                  </a:cubicBezTo>
                  <a:cubicBezTo>
                    <a:pt x="2" y="1146"/>
                    <a:pt x="4" y="1159"/>
                    <a:pt x="5" y="1172"/>
                  </a:cubicBezTo>
                  <a:lnTo>
                    <a:pt x="5" y="1172"/>
                  </a:lnTo>
                  <a:cubicBezTo>
                    <a:pt x="3" y="1131"/>
                    <a:pt x="2" y="1089"/>
                    <a:pt x="1" y="1046"/>
                  </a:cubicBezTo>
                  <a:close/>
                  <a:moveTo>
                    <a:pt x="5" y="1172"/>
                  </a:moveTo>
                  <a:cubicBezTo>
                    <a:pt x="21" y="1485"/>
                    <a:pt x="81" y="1786"/>
                    <a:pt x="187" y="2063"/>
                  </a:cubicBezTo>
                  <a:cubicBezTo>
                    <a:pt x="83" y="1766"/>
                    <a:pt x="36" y="1469"/>
                    <a:pt x="5" y="1172"/>
                  </a:cubicBezTo>
                  <a:close/>
                  <a:moveTo>
                    <a:pt x="265" y="1"/>
                  </a:moveTo>
                  <a:cubicBezTo>
                    <a:pt x="156" y="1"/>
                    <a:pt x="110" y="295"/>
                    <a:pt x="79" y="419"/>
                  </a:cubicBezTo>
                  <a:cubicBezTo>
                    <a:pt x="32" y="605"/>
                    <a:pt x="1" y="807"/>
                    <a:pt x="1" y="1009"/>
                  </a:cubicBezTo>
                  <a:cubicBezTo>
                    <a:pt x="1" y="1021"/>
                    <a:pt x="1" y="1034"/>
                    <a:pt x="1" y="1046"/>
                  </a:cubicBezTo>
                  <a:lnTo>
                    <a:pt x="1" y="1046"/>
                  </a:lnTo>
                  <a:cubicBezTo>
                    <a:pt x="2" y="901"/>
                    <a:pt x="9" y="748"/>
                    <a:pt x="48" y="605"/>
                  </a:cubicBezTo>
                  <a:cubicBezTo>
                    <a:pt x="63" y="512"/>
                    <a:pt x="79" y="419"/>
                    <a:pt x="125" y="342"/>
                  </a:cubicBezTo>
                  <a:cubicBezTo>
                    <a:pt x="141" y="295"/>
                    <a:pt x="203" y="63"/>
                    <a:pt x="265" y="63"/>
                  </a:cubicBezTo>
                  <a:cubicBezTo>
                    <a:pt x="296" y="63"/>
                    <a:pt x="296" y="295"/>
                    <a:pt x="296" y="295"/>
                  </a:cubicBezTo>
                  <a:lnTo>
                    <a:pt x="296" y="435"/>
                  </a:lnTo>
                  <a:cubicBezTo>
                    <a:pt x="296" y="528"/>
                    <a:pt x="296" y="605"/>
                    <a:pt x="280" y="698"/>
                  </a:cubicBezTo>
                  <a:lnTo>
                    <a:pt x="218" y="1288"/>
                  </a:lnTo>
                  <a:cubicBezTo>
                    <a:pt x="187" y="1505"/>
                    <a:pt x="156" y="1753"/>
                    <a:pt x="187" y="2017"/>
                  </a:cubicBezTo>
                  <a:cubicBezTo>
                    <a:pt x="187" y="2040"/>
                    <a:pt x="191" y="2059"/>
                    <a:pt x="195" y="2079"/>
                  </a:cubicBezTo>
                  <a:cubicBezTo>
                    <a:pt x="191" y="2075"/>
                    <a:pt x="187" y="2071"/>
                    <a:pt x="187" y="2063"/>
                  </a:cubicBezTo>
                  <a:lnTo>
                    <a:pt x="187" y="2063"/>
                  </a:lnTo>
                  <a:cubicBezTo>
                    <a:pt x="187" y="2079"/>
                    <a:pt x="187" y="2110"/>
                    <a:pt x="203" y="2141"/>
                  </a:cubicBezTo>
                  <a:cubicBezTo>
                    <a:pt x="203" y="2118"/>
                    <a:pt x="199" y="2098"/>
                    <a:pt x="195" y="2079"/>
                  </a:cubicBezTo>
                  <a:lnTo>
                    <a:pt x="195" y="2079"/>
                  </a:lnTo>
                  <a:cubicBezTo>
                    <a:pt x="199" y="2083"/>
                    <a:pt x="203" y="2087"/>
                    <a:pt x="203" y="2094"/>
                  </a:cubicBezTo>
                  <a:lnTo>
                    <a:pt x="203" y="2125"/>
                  </a:lnTo>
                  <a:lnTo>
                    <a:pt x="218" y="2141"/>
                  </a:lnTo>
                  <a:cubicBezTo>
                    <a:pt x="218" y="2094"/>
                    <a:pt x="203" y="2079"/>
                    <a:pt x="203" y="2048"/>
                  </a:cubicBezTo>
                  <a:lnTo>
                    <a:pt x="203" y="1970"/>
                  </a:lnTo>
                  <a:cubicBezTo>
                    <a:pt x="187" y="1676"/>
                    <a:pt x="203" y="1381"/>
                    <a:pt x="265" y="1086"/>
                  </a:cubicBezTo>
                  <a:cubicBezTo>
                    <a:pt x="296" y="745"/>
                    <a:pt x="373" y="1"/>
                    <a:pt x="2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7"/>
            <p:cNvSpPr/>
            <p:nvPr/>
          </p:nvSpPr>
          <p:spPr>
            <a:xfrm>
              <a:off x="1780445" y="3528886"/>
              <a:ext cx="162197" cy="160768"/>
            </a:xfrm>
            <a:custGeom>
              <a:avLst/>
              <a:gdLst/>
              <a:ahLst/>
              <a:cxnLst/>
              <a:rect l="l" t="t" r="r" b="b"/>
              <a:pathLst>
                <a:path w="1815" h="1799" extrusionOk="0">
                  <a:moveTo>
                    <a:pt x="1656" y="1"/>
                  </a:moveTo>
                  <a:cubicBezTo>
                    <a:pt x="1552" y="1"/>
                    <a:pt x="1425" y="53"/>
                    <a:pt x="1365" y="77"/>
                  </a:cubicBezTo>
                  <a:cubicBezTo>
                    <a:pt x="1008" y="217"/>
                    <a:pt x="745" y="449"/>
                    <a:pt x="527" y="744"/>
                  </a:cubicBezTo>
                  <a:cubicBezTo>
                    <a:pt x="310" y="1023"/>
                    <a:pt x="47" y="1395"/>
                    <a:pt x="0" y="1768"/>
                  </a:cubicBezTo>
                  <a:lnTo>
                    <a:pt x="0" y="1783"/>
                  </a:lnTo>
                  <a:lnTo>
                    <a:pt x="0" y="1799"/>
                  </a:lnTo>
                  <a:cubicBezTo>
                    <a:pt x="31" y="1768"/>
                    <a:pt x="47" y="1721"/>
                    <a:pt x="78" y="1690"/>
                  </a:cubicBezTo>
                  <a:lnTo>
                    <a:pt x="109" y="1675"/>
                  </a:lnTo>
                  <a:cubicBezTo>
                    <a:pt x="233" y="1551"/>
                    <a:pt x="372" y="1457"/>
                    <a:pt x="512" y="1364"/>
                  </a:cubicBezTo>
                  <a:cubicBezTo>
                    <a:pt x="667" y="1240"/>
                    <a:pt x="822" y="1147"/>
                    <a:pt x="977" y="1023"/>
                  </a:cubicBezTo>
                  <a:cubicBezTo>
                    <a:pt x="1272" y="837"/>
                    <a:pt x="1520" y="589"/>
                    <a:pt x="1691" y="279"/>
                  </a:cubicBezTo>
                  <a:cubicBezTo>
                    <a:pt x="1737" y="217"/>
                    <a:pt x="1815" y="93"/>
                    <a:pt x="1737" y="15"/>
                  </a:cubicBezTo>
                  <a:cubicBezTo>
                    <a:pt x="1713" y="5"/>
                    <a:pt x="1685" y="1"/>
                    <a:pt x="1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7"/>
            <p:cNvSpPr/>
            <p:nvPr/>
          </p:nvSpPr>
          <p:spPr>
            <a:xfrm>
              <a:off x="1783215" y="3552121"/>
              <a:ext cx="133064" cy="137533"/>
            </a:xfrm>
            <a:custGeom>
              <a:avLst/>
              <a:gdLst/>
              <a:ahLst/>
              <a:cxnLst/>
              <a:rect l="l" t="t" r="r" b="b"/>
              <a:pathLst>
                <a:path w="1489" h="1539" extrusionOk="0">
                  <a:moveTo>
                    <a:pt x="1380" y="25"/>
                  </a:moveTo>
                  <a:cubicBezTo>
                    <a:pt x="1430" y="25"/>
                    <a:pt x="1390" y="136"/>
                    <a:pt x="1349" y="189"/>
                  </a:cubicBezTo>
                  <a:cubicBezTo>
                    <a:pt x="1163" y="500"/>
                    <a:pt x="822" y="732"/>
                    <a:pt x="558" y="965"/>
                  </a:cubicBezTo>
                  <a:cubicBezTo>
                    <a:pt x="357" y="1120"/>
                    <a:pt x="186" y="1291"/>
                    <a:pt x="16" y="1461"/>
                  </a:cubicBezTo>
                  <a:cubicBezTo>
                    <a:pt x="171" y="1182"/>
                    <a:pt x="341" y="918"/>
                    <a:pt x="574" y="686"/>
                  </a:cubicBezTo>
                  <a:cubicBezTo>
                    <a:pt x="698" y="546"/>
                    <a:pt x="822" y="422"/>
                    <a:pt x="962" y="298"/>
                  </a:cubicBezTo>
                  <a:cubicBezTo>
                    <a:pt x="1039" y="251"/>
                    <a:pt x="1117" y="158"/>
                    <a:pt x="1194" y="112"/>
                  </a:cubicBezTo>
                  <a:cubicBezTo>
                    <a:pt x="1256" y="65"/>
                    <a:pt x="1287" y="50"/>
                    <a:pt x="1349" y="34"/>
                  </a:cubicBezTo>
                  <a:cubicBezTo>
                    <a:pt x="1362" y="28"/>
                    <a:pt x="1373" y="25"/>
                    <a:pt x="1380" y="25"/>
                  </a:cubicBezTo>
                  <a:close/>
                  <a:moveTo>
                    <a:pt x="1376" y="0"/>
                  </a:moveTo>
                  <a:cubicBezTo>
                    <a:pt x="1275" y="0"/>
                    <a:pt x="1106" y="133"/>
                    <a:pt x="1055" y="158"/>
                  </a:cubicBezTo>
                  <a:cubicBezTo>
                    <a:pt x="884" y="298"/>
                    <a:pt x="729" y="453"/>
                    <a:pt x="589" y="608"/>
                  </a:cubicBezTo>
                  <a:cubicBezTo>
                    <a:pt x="341" y="856"/>
                    <a:pt x="155" y="1151"/>
                    <a:pt x="0" y="1477"/>
                  </a:cubicBezTo>
                  <a:lnTo>
                    <a:pt x="0" y="1508"/>
                  </a:lnTo>
                  <a:lnTo>
                    <a:pt x="0" y="1523"/>
                  </a:lnTo>
                  <a:lnTo>
                    <a:pt x="0" y="1539"/>
                  </a:lnTo>
                  <a:lnTo>
                    <a:pt x="16" y="1523"/>
                  </a:lnTo>
                  <a:cubicBezTo>
                    <a:pt x="31" y="1477"/>
                    <a:pt x="78" y="1446"/>
                    <a:pt x="109" y="1430"/>
                  </a:cubicBezTo>
                  <a:lnTo>
                    <a:pt x="124" y="1399"/>
                  </a:lnTo>
                  <a:cubicBezTo>
                    <a:pt x="341" y="1197"/>
                    <a:pt x="574" y="980"/>
                    <a:pt x="822" y="779"/>
                  </a:cubicBezTo>
                  <a:cubicBezTo>
                    <a:pt x="1008" y="655"/>
                    <a:pt x="1163" y="500"/>
                    <a:pt x="1287" y="344"/>
                  </a:cubicBezTo>
                  <a:cubicBezTo>
                    <a:pt x="1287" y="298"/>
                    <a:pt x="1489" y="96"/>
                    <a:pt x="1427" y="19"/>
                  </a:cubicBezTo>
                  <a:cubicBezTo>
                    <a:pt x="1414" y="6"/>
                    <a:pt x="1396" y="0"/>
                    <a:pt x="13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7"/>
            <p:cNvSpPr/>
            <p:nvPr/>
          </p:nvSpPr>
          <p:spPr>
            <a:xfrm>
              <a:off x="1700016" y="3570977"/>
              <a:ext cx="77748" cy="188024"/>
            </a:xfrm>
            <a:custGeom>
              <a:avLst/>
              <a:gdLst/>
              <a:ahLst/>
              <a:cxnLst/>
              <a:rect l="l" t="t" r="r" b="b"/>
              <a:pathLst>
                <a:path w="870" h="2104" extrusionOk="0">
                  <a:moveTo>
                    <a:pt x="173" y="0"/>
                  </a:moveTo>
                  <a:cubicBezTo>
                    <a:pt x="152" y="0"/>
                    <a:pt x="131" y="8"/>
                    <a:pt x="109" y="25"/>
                  </a:cubicBezTo>
                  <a:cubicBezTo>
                    <a:pt x="1" y="133"/>
                    <a:pt x="16" y="382"/>
                    <a:pt x="16" y="490"/>
                  </a:cubicBezTo>
                  <a:cubicBezTo>
                    <a:pt x="32" y="676"/>
                    <a:pt x="78" y="847"/>
                    <a:pt x="125" y="1018"/>
                  </a:cubicBezTo>
                  <a:cubicBezTo>
                    <a:pt x="280" y="1436"/>
                    <a:pt x="543" y="1793"/>
                    <a:pt x="869" y="2103"/>
                  </a:cubicBezTo>
                  <a:lnTo>
                    <a:pt x="869" y="2088"/>
                  </a:lnTo>
                  <a:lnTo>
                    <a:pt x="869" y="2072"/>
                  </a:lnTo>
                  <a:cubicBezTo>
                    <a:pt x="792" y="1840"/>
                    <a:pt x="729" y="1607"/>
                    <a:pt x="667" y="1374"/>
                  </a:cubicBezTo>
                  <a:cubicBezTo>
                    <a:pt x="636" y="1157"/>
                    <a:pt x="590" y="940"/>
                    <a:pt x="543" y="723"/>
                  </a:cubicBezTo>
                  <a:cubicBezTo>
                    <a:pt x="515" y="625"/>
                    <a:pt x="362" y="0"/>
                    <a:pt x="1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7"/>
            <p:cNvSpPr/>
            <p:nvPr/>
          </p:nvSpPr>
          <p:spPr>
            <a:xfrm>
              <a:off x="1712795" y="3599217"/>
              <a:ext cx="66309" cy="158355"/>
            </a:xfrm>
            <a:custGeom>
              <a:avLst/>
              <a:gdLst/>
              <a:ahLst/>
              <a:cxnLst/>
              <a:rect l="l" t="t" r="r" b="b"/>
              <a:pathLst>
                <a:path w="742" h="1772" extrusionOk="0">
                  <a:moveTo>
                    <a:pt x="83" y="1"/>
                  </a:moveTo>
                  <a:cubicBezTo>
                    <a:pt x="79" y="1"/>
                    <a:pt x="74" y="2"/>
                    <a:pt x="70" y="4"/>
                  </a:cubicBezTo>
                  <a:lnTo>
                    <a:pt x="70" y="4"/>
                  </a:lnTo>
                  <a:cubicBezTo>
                    <a:pt x="67" y="4"/>
                    <a:pt x="63" y="4"/>
                    <a:pt x="59" y="4"/>
                  </a:cubicBezTo>
                  <a:cubicBezTo>
                    <a:pt x="52" y="4"/>
                    <a:pt x="44" y="14"/>
                    <a:pt x="38" y="40"/>
                  </a:cubicBezTo>
                  <a:lnTo>
                    <a:pt x="38" y="40"/>
                  </a:lnTo>
                  <a:cubicBezTo>
                    <a:pt x="40" y="38"/>
                    <a:pt x="42" y="36"/>
                    <a:pt x="44" y="35"/>
                  </a:cubicBezTo>
                  <a:cubicBezTo>
                    <a:pt x="53" y="19"/>
                    <a:pt x="62" y="9"/>
                    <a:pt x="70" y="4"/>
                  </a:cubicBezTo>
                  <a:lnTo>
                    <a:pt x="70" y="4"/>
                  </a:lnTo>
                  <a:cubicBezTo>
                    <a:pt x="94" y="8"/>
                    <a:pt x="110" y="29"/>
                    <a:pt x="137" y="97"/>
                  </a:cubicBezTo>
                  <a:lnTo>
                    <a:pt x="199" y="283"/>
                  </a:lnTo>
                  <a:cubicBezTo>
                    <a:pt x="214" y="360"/>
                    <a:pt x="245" y="453"/>
                    <a:pt x="261" y="531"/>
                  </a:cubicBezTo>
                  <a:cubicBezTo>
                    <a:pt x="292" y="702"/>
                    <a:pt x="338" y="857"/>
                    <a:pt x="369" y="1027"/>
                  </a:cubicBezTo>
                  <a:cubicBezTo>
                    <a:pt x="447" y="1260"/>
                    <a:pt x="540" y="1492"/>
                    <a:pt x="664" y="1710"/>
                  </a:cubicBezTo>
                  <a:cubicBezTo>
                    <a:pt x="555" y="1524"/>
                    <a:pt x="416" y="1306"/>
                    <a:pt x="292" y="1089"/>
                  </a:cubicBezTo>
                  <a:cubicBezTo>
                    <a:pt x="214" y="934"/>
                    <a:pt x="137" y="764"/>
                    <a:pt x="90" y="562"/>
                  </a:cubicBezTo>
                  <a:cubicBezTo>
                    <a:pt x="59" y="484"/>
                    <a:pt x="44" y="438"/>
                    <a:pt x="44" y="360"/>
                  </a:cubicBezTo>
                  <a:cubicBezTo>
                    <a:pt x="44" y="298"/>
                    <a:pt x="28" y="236"/>
                    <a:pt x="28" y="174"/>
                  </a:cubicBezTo>
                  <a:cubicBezTo>
                    <a:pt x="28" y="110"/>
                    <a:pt x="32" y="67"/>
                    <a:pt x="38" y="40"/>
                  </a:cubicBezTo>
                  <a:lnTo>
                    <a:pt x="38" y="40"/>
                  </a:lnTo>
                  <a:cubicBezTo>
                    <a:pt x="1" y="91"/>
                    <a:pt x="44" y="379"/>
                    <a:pt x="44" y="453"/>
                  </a:cubicBezTo>
                  <a:cubicBezTo>
                    <a:pt x="75" y="624"/>
                    <a:pt x="137" y="826"/>
                    <a:pt x="214" y="981"/>
                  </a:cubicBezTo>
                  <a:cubicBezTo>
                    <a:pt x="354" y="1275"/>
                    <a:pt x="509" y="1539"/>
                    <a:pt x="695" y="1772"/>
                  </a:cubicBezTo>
                  <a:lnTo>
                    <a:pt x="742" y="1772"/>
                  </a:lnTo>
                  <a:cubicBezTo>
                    <a:pt x="726" y="1756"/>
                    <a:pt x="726" y="1725"/>
                    <a:pt x="695" y="1710"/>
                  </a:cubicBezTo>
                  <a:cubicBezTo>
                    <a:pt x="524" y="1384"/>
                    <a:pt x="385" y="1043"/>
                    <a:pt x="307" y="686"/>
                  </a:cubicBezTo>
                  <a:cubicBezTo>
                    <a:pt x="276" y="500"/>
                    <a:pt x="245" y="314"/>
                    <a:pt x="183" y="143"/>
                  </a:cubicBezTo>
                  <a:cubicBezTo>
                    <a:pt x="159" y="119"/>
                    <a:pt x="126" y="1"/>
                    <a:pt x="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7"/>
            <p:cNvSpPr/>
            <p:nvPr/>
          </p:nvSpPr>
          <p:spPr>
            <a:xfrm>
              <a:off x="1784555" y="3660342"/>
              <a:ext cx="83288" cy="142984"/>
            </a:xfrm>
            <a:custGeom>
              <a:avLst/>
              <a:gdLst/>
              <a:ahLst/>
              <a:cxnLst/>
              <a:rect l="l" t="t" r="r" b="b"/>
              <a:pathLst>
                <a:path w="932" h="1600" extrusionOk="0">
                  <a:moveTo>
                    <a:pt x="834" y="1"/>
                  </a:moveTo>
                  <a:cubicBezTo>
                    <a:pt x="718" y="1"/>
                    <a:pt x="618" y="129"/>
                    <a:pt x="559" y="173"/>
                  </a:cubicBezTo>
                  <a:cubicBezTo>
                    <a:pt x="450" y="312"/>
                    <a:pt x="342" y="467"/>
                    <a:pt x="264" y="622"/>
                  </a:cubicBezTo>
                  <a:cubicBezTo>
                    <a:pt x="156" y="917"/>
                    <a:pt x="78" y="1227"/>
                    <a:pt x="16" y="1537"/>
                  </a:cubicBezTo>
                  <a:cubicBezTo>
                    <a:pt x="32" y="1491"/>
                    <a:pt x="63" y="1460"/>
                    <a:pt x="94" y="1413"/>
                  </a:cubicBezTo>
                  <a:cubicBezTo>
                    <a:pt x="295" y="1181"/>
                    <a:pt x="528" y="995"/>
                    <a:pt x="699" y="746"/>
                  </a:cubicBezTo>
                  <a:cubicBezTo>
                    <a:pt x="792" y="622"/>
                    <a:pt x="854" y="483"/>
                    <a:pt x="885" y="328"/>
                  </a:cubicBezTo>
                  <a:cubicBezTo>
                    <a:pt x="916" y="250"/>
                    <a:pt x="931" y="49"/>
                    <a:pt x="854" y="2"/>
                  </a:cubicBezTo>
                  <a:cubicBezTo>
                    <a:pt x="847" y="1"/>
                    <a:pt x="841" y="1"/>
                    <a:pt x="834" y="1"/>
                  </a:cubicBezTo>
                  <a:close/>
                  <a:moveTo>
                    <a:pt x="16" y="1537"/>
                  </a:moveTo>
                  <a:lnTo>
                    <a:pt x="16" y="1537"/>
                  </a:lnTo>
                  <a:cubicBezTo>
                    <a:pt x="1" y="1568"/>
                    <a:pt x="1" y="1599"/>
                    <a:pt x="1" y="1599"/>
                  </a:cubicBezTo>
                  <a:lnTo>
                    <a:pt x="16" y="153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7"/>
            <p:cNvSpPr/>
            <p:nvPr/>
          </p:nvSpPr>
          <p:spPr>
            <a:xfrm>
              <a:off x="1784555" y="3680718"/>
              <a:ext cx="70777" cy="117068"/>
            </a:xfrm>
            <a:custGeom>
              <a:avLst/>
              <a:gdLst/>
              <a:ahLst/>
              <a:cxnLst/>
              <a:rect l="l" t="t" r="r" b="b"/>
              <a:pathLst>
                <a:path w="792" h="1310" extrusionOk="0">
                  <a:moveTo>
                    <a:pt x="708" y="1"/>
                  </a:moveTo>
                  <a:cubicBezTo>
                    <a:pt x="591" y="1"/>
                    <a:pt x="370" y="415"/>
                    <a:pt x="326" y="487"/>
                  </a:cubicBezTo>
                  <a:cubicBezTo>
                    <a:pt x="187" y="720"/>
                    <a:pt x="94" y="953"/>
                    <a:pt x="16" y="1232"/>
                  </a:cubicBezTo>
                  <a:cubicBezTo>
                    <a:pt x="16" y="1237"/>
                    <a:pt x="15" y="1244"/>
                    <a:pt x="12" y="1251"/>
                  </a:cubicBezTo>
                  <a:lnTo>
                    <a:pt x="12" y="1251"/>
                  </a:lnTo>
                  <a:cubicBezTo>
                    <a:pt x="13" y="1250"/>
                    <a:pt x="15" y="1249"/>
                    <a:pt x="16" y="1247"/>
                  </a:cubicBezTo>
                  <a:cubicBezTo>
                    <a:pt x="78" y="1030"/>
                    <a:pt x="156" y="844"/>
                    <a:pt x="264" y="643"/>
                  </a:cubicBezTo>
                  <a:cubicBezTo>
                    <a:pt x="326" y="534"/>
                    <a:pt x="404" y="410"/>
                    <a:pt x="481" y="301"/>
                  </a:cubicBezTo>
                  <a:cubicBezTo>
                    <a:pt x="528" y="239"/>
                    <a:pt x="559" y="177"/>
                    <a:pt x="621" y="131"/>
                  </a:cubicBezTo>
                  <a:cubicBezTo>
                    <a:pt x="636" y="100"/>
                    <a:pt x="699" y="53"/>
                    <a:pt x="730" y="53"/>
                  </a:cubicBezTo>
                  <a:cubicBezTo>
                    <a:pt x="730" y="53"/>
                    <a:pt x="714" y="131"/>
                    <a:pt x="699" y="146"/>
                  </a:cubicBezTo>
                  <a:cubicBezTo>
                    <a:pt x="543" y="565"/>
                    <a:pt x="249" y="875"/>
                    <a:pt x="16" y="1263"/>
                  </a:cubicBezTo>
                  <a:lnTo>
                    <a:pt x="2" y="1291"/>
                  </a:lnTo>
                  <a:lnTo>
                    <a:pt x="2" y="1291"/>
                  </a:lnTo>
                  <a:cubicBezTo>
                    <a:pt x="5" y="1276"/>
                    <a:pt x="9" y="1263"/>
                    <a:pt x="12" y="1251"/>
                  </a:cubicBezTo>
                  <a:lnTo>
                    <a:pt x="12" y="1251"/>
                  </a:lnTo>
                  <a:cubicBezTo>
                    <a:pt x="1" y="1263"/>
                    <a:pt x="1" y="1266"/>
                    <a:pt x="1" y="1294"/>
                  </a:cubicBezTo>
                  <a:lnTo>
                    <a:pt x="2" y="1291"/>
                  </a:lnTo>
                  <a:lnTo>
                    <a:pt x="2" y="1291"/>
                  </a:lnTo>
                  <a:cubicBezTo>
                    <a:pt x="1" y="1297"/>
                    <a:pt x="1" y="1303"/>
                    <a:pt x="1" y="1309"/>
                  </a:cubicBezTo>
                  <a:lnTo>
                    <a:pt x="16" y="1278"/>
                  </a:lnTo>
                  <a:cubicBezTo>
                    <a:pt x="32" y="1247"/>
                    <a:pt x="63" y="1232"/>
                    <a:pt x="94" y="1201"/>
                  </a:cubicBezTo>
                  <a:lnTo>
                    <a:pt x="435" y="689"/>
                  </a:lnTo>
                  <a:cubicBezTo>
                    <a:pt x="512" y="549"/>
                    <a:pt x="590" y="425"/>
                    <a:pt x="652" y="270"/>
                  </a:cubicBezTo>
                  <a:cubicBezTo>
                    <a:pt x="683" y="255"/>
                    <a:pt x="792" y="53"/>
                    <a:pt x="730" y="7"/>
                  </a:cubicBezTo>
                  <a:cubicBezTo>
                    <a:pt x="723" y="3"/>
                    <a:pt x="716" y="1"/>
                    <a:pt x="7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7"/>
            <p:cNvSpPr/>
            <p:nvPr/>
          </p:nvSpPr>
          <p:spPr>
            <a:xfrm>
              <a:off x="1820569" y="3347386"/>
              <a:ext cx="147005" cy="195352"/>
            </a:xfrm>
            <a:custGeom>
              <a:avLst/>
              <a:gdLst/>
              <a:ahLst/>
              <a:cxnLst/>
              <a:rect l="l" t="t" r="r" b="b"/>
              <a:pathLst>
                <a:path w="1645" h="2186" extrusionOk="0">
                  <a:moveTo>
                    <a:pt x="1430" y="0"/>
                  </a:moveTo>
                  <a:cubicBezTo>
                    <a:pt x="1341" y="0"/>
                    <a:pt x="1236" y="58"/>
                    <a:pt x="1180" y="92"/>
                  </a:cubicBezTo>
                  <a:cubicBezTo>
                    <a:pt x="854" y="278"/>
                    <a:pt x="606" y="573"/>
                    <a:pt x="435" y="898"/>
                  </a:cubicBezTo>
                  <a:cubicBezTo>
                    <a:pt x="218" y="1286"/>
                    <a:pt x="78" y="1705"/>
                    <a:pt x="1" y="2139"/>
                  </a:cubicBezTo>
                  <a:lnTo>
                    <a:pt x="1" y="2170"/>
                  </a:lnTo>
                  <a:lnTo>
                    <a:pt x="1" y="2186"/>
                  </a:lnTo>
                  <a:lnTo>
                    <a:pt x="16" y="2186"/>
                  </a:lnTo>
                  <a:cubicBezTo>
                    <a:pt x="47" y="2170"/>
                    <a:pt x="47" y="2155"/>
                    <a:pt x="63" y="2124"/>
                  </a:cubicBezTo>
                  <a:cubicBezTo>
                    <a:pt x="404" y="1457"/>
                    <a:pt x="1226" y="1116"/>
                    <a:pt x="1536" y="402"/>
                  </a:cubicBezTo>
                  <a:cubicBezTo>
                    <a:pt x="1567" y="325"/>
                    <a:pt x="1645" y="123"/>
                    <a:pt x="1521" y="30"/>
                  </a:cubicBezTo>
                  <a:cubicBezTo>
                    <a:pt x="1495" y="8"/>
                    <a:pt x="1464" y="0"/>
                    <a:pt x="14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7"/>
            <p:cNvSpPr/>
            <p:nvPr/>
          </p:nvSpPr>
          <p:spPr>
            <a:xfrm>
              <a:off x="1820569" y="3385634"/>
              <a:ext cx="124843" cy="157104"/>
            </a:xfrm>
            <a:custGeom>
              <a:avLst/>
              <a:gdLst/>
              <a:ahLst/>
              <a:cxnLst/>
              <a:rect l="l" t="t" r="r" b="b"/>
              <a:pathLst>
                <a:path w="1397" h="1758" extrusionOk="0">
                  <a:moveTo>
                    <a:pt x="1220" y="0"/>
                  </a:moveTo>
                  <a:cubicBezTo>
                    <a:pt x="1190" y="0"/>
                    <a:pt x="1154" y="26"/>
                    <a:pt x="1133" y="36"/>
                  </a:cubicBezTo>
                  <a:cubicBezTo>
                    <a:pt x="1056" y="67"/>
                    <a:pt x="978" y="129"/>
                    <a:pt x="900" y="191"/>
                  </a:cubicBezTo>
                  <a:cubicBezTo>
                    <a:pt x="753" y="324"/>
                    <a:pt x="634" y="442"/>
                    <a:pt x="543" y="600"/>
                  </a:cubicBezTo>
                  <a:lnTo>
                    <a:pt x="543" y="600"/>
                  </a:lnTo>
                  <a:cubicBezTo>
                    <a:pt x="609" y="504"/>
                    <a:pt x="680" y="412"/>
                    <a:pt x="761" y="331"/>
                  </a:cubicBezTo>
                  <a:cubicBezTo>
                    <a:pt x="838" y="253"/>
                    <a:pt x="916" y="176"/>
                    <a:pt x="1009" y="114"/>
                  </a:cubicBezTo>
                  <a:cubicBezTo>
                    <a:pt x="1079" y="67"/>
                    <a:pt x="1159" y="20"/>
                    <a:pt x="1200" y="20"/>
                  </a:cubicBezTo>
                  <a:cubicBezTo>
                    <a:pt x="1213" y="20"/>
                    <a:pt x="1222" y="25"/>
                    <a:pt x="1226" y="36"/>
                  </a:cubicBezTo>
                  <a:cubicBezTo>
                    <a:pt x="1288" y="67"/>
                    <a:pt x="1242" y="129"/>
                    <a:pt x="1211" y="176"/>
                  </a:cubicBezTo>
                  <a:cubicBezTo>
                    <a:pt x="1102" y="331"/>
                    <a:pt x="978" y="486"/>
                    <a:pt x="838" y="610"/>
                  </a:cubicBezTo>
                  <a:cubicBezTo>
                    <a:pt x="699" y="750"/>
                    <a:pt x="590" y="905"/>
                    <a:pt x="451" y="1044"/>
                  </a:cubicBezTo>
                  <a:cubicBezTo>
                    <a:pt x="358" y="1153"/>
                    <a:pt x="249" y="1277"/>
                    <a:pt x="171" y="1416"/>
                  </a:cubicBezTo>
                  <a:cubicBezTo>
                    <a:pt x="144" y="1480"/>
                    <a:pt x="112" y="1538"/>
                    <a:pt x="78" y="1602"/>
                  </a:cubicBezTo>
                  <a:lnTo>
                    <a:pt x="78" y="1602"/>
                  </a:lnTo>
                  <a:cubicBezTo>
                    <a:pt x="83" y="1578"/>
                    <a:pt x="88" y="1552"/>
                    <a:pt x="94" y="1525"/>
                  </a:cubicBezTo>
                  <a:cubicBezTo>
                    <a:pt x="202" y="1215"/>
                    <a:pt x="358" y="905"/>
                    <a:pt x="528" y="625"/>
                  </a:cubicBezTo>
                  <a:cubicBezTo>
                    <a:pt x="533" y="617"/>
                    <a:pt x="538" y="608"/>
                    <a:pt x="543" y="600"/>
                  </a:cubicBezTo>
                  <a:lnTo>
                    <a:pt x="543" y="600"/>
                  </a:lnTo>
                  <a:cubicBezTo>
                    <a:pt x="495" y="669"/>
                    <a:pt x="450" y="740"/>
                    <a:pt x="404" y="812"/>
                  </a:cubicBezTo>
                  <a:cubicBezTo>
                    <a:pt x="311" y="998"/>
                    <a:pt x="202" y="1199"/>
                    <a:pt x="125" y="1416"/>
                  </a:cubicBezTo>
                  <a:lnTo>
                    <a:pt x="1" y="1758"/>
                  </a:lnTo>
                  <a:cubicBezTo>
                    <a:pt x="27" y="1699"/>
                    <a:pt x="53" y="1649"/>
                    <a:pt x="78" y="1602"/>
                  </a:cubicBezTo>
                  <a:lnTo>
                    <a:pt x="78" y="1602"/>
                  </a:lnTo>
                  <a:cubicBezTo>
                    <a:pt x="67" y="1648"/>
                    <a:pt x="57" y="1692"/>
                    <a:pt x="47" y="1742"/>
                  </a:cubicBezTo>
                  <a:lnTo>
                    <a:pt x="47" y="1758"/>
                  </a:lnTo>
                  <a:lnTo>
                    <a:pt x="63" y="1758"/>
                  </a:lnTo>
                  <a:cubicBezTo>
                    <a:pt x="63" y="1742"/>
                    <a:pt x="78" y="1711"/>
                    <a:pt x="94" y="1696"/>
                  </a:cubicBezTo>
                  <a:cubicBezTo>
                    <a:pt x="156" y="1572"/>
                    <a:pt x="233" y="1432"/>
                    <a:pt x="311" y="1292"/>
                  </a:cubicBezTo>
                  <a:cubicBezTo>
                    <a:pt x="451" y="1106"/>
                    <a:pt x="606" y="920"/>
                    <a:pt x="776" y="750"/>
                  </a:cubicBezTo>
                  <a:cubicBezTo>
                    <a:pt x="823" y="672"/>
                    <a:pt x="1397" y="114"/>
                    <a:pt x="1257" y="21"/>
                  </a:cubicBezTo>
                  <a:cubicBezTo>
                    <a:pt x="1247" y="6"/>
                    <a:pt x="1234" y="0"/>
                    <a:pt x="12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7"/>
            <p:cNvSpPr/>
            <p:nvPr/>
          </p:nvSpPr>
          <p:spPr>
            <a:xfrm>
              <a:off x="1773474" y="3457484"/>
              <a:ext cx="88293" cy="356924"/>
            </a:xfrm>
            <a:custGeom>
              <a:avLst/>
              <a:gdLst/>
              <a:ahLst/>
              <a:cxnLst/>
              <a:rect l="l" t="t" r="r" b="b"/>
              <a:pathLst>
                <a:path w="988" h="3994" extrusionOk="0">
                  <a:moveTo>
                    <a:pt x="967" y="1"/>
                  </a:moveTo>
                  <a:cubicBezTo>
                    <a:pt x="959" y="1"/>
                    <a:pt x="947" y="2"/>
                    <a:pt x="931" y="8"/>
                  </a:cubicBezTo>
                  <a:cubicBezTo>
                    <a:pt x="838" y="225"/>
                    <a:pt x="745" y="411"/>
                    <a:pt x="652" y="612"/>
                  </a:cubicBezTo>
                  <a:lnTo>
                    <a:pt x="590" y="737"/>
                  </a:lnTo>
                  <a:lnTo>
                    <a:pt x="543" y="814"/>
                  </a:lnTo>
                  <a:lnTo>
                    <a:pt x="466" y="969"/>
                  </a:lnTo>
                  <a:cubicBezTo>
                    <a:pt x="342" y="1248"/>
                    <a:pt x="218" y="1543"/>
                    <a:pt x="125" y="1822"/>
                  </a:cubicBezTo>
                  <a:lnTo>
                    <a:pt x="125" y="1853"/>
                  </a:lnTo>
                  <a:lnTo>
                    <a:pt x="109" y="1900"/>
                  </a:lnTo>
                  <a:lnTo>
                    <a:pt x="109" y="1946"/>
                  </a:lnTo>
                  <a:lnTo>
                    <a:pt x="109" y="1962"/>
                  </a:lnTo>
                  <a:lnTo>
                    <a:pt x="109" y="1977"/>
                  </a:lnTo>
                  <a:lnTo>
                    <a:pt x="109" y="2008"/>
                  </a:lnTo>
                  <a:cubicBezTo>
                    <a:pt x="32" y="2350"/>
                    <a:pt x="1" y="2706"/>
                    <a:pt x="32" y="3047"/>
                  </a:cubicBezTo>
                  <a:lnTo>
                    <a:pt x="32" y="3218"/>
                  </a:lnTo>
                  <a:lnTo>
                    <a:pt x="32" y="3296"/>
                  </a:lnTo>
                  <a:lnTo>
                    <a:pt x="32" y="3358"/>
                  </a:lnTo>
                  <a:lnTo>
                    <a:pt x="32" y="3373"/>
                  </a:lnTo>
                  <a:cubicBezTo>
                    <a:pt x="47" y="3590"/>
                    <a:pt x="63" y="3792"/>
                    <a:pt x="109" y="3994"/>
                  </a:cubicBezTo>
                  <a:lnTo>
                    <a:pt x="156" y="3994"/>
                  </a:lnTo>
                  <a:cubicBezTo>
                    <a:pt x="156" y="3947"/>
                    <a:pt x="140" y="3869"/>
                    <a:pt x="140" y="3807"/>
                  </a:cubicBezTo>
                  <a:lnTo>
                    <a:pt x="140" y="3792"/>
                  </a:lnTo>
                  <a:lnTo>
                    <a:pt x="140" y="3761"/>
                  </a:lnTo>
                  <a:lnTo>
                    <a:pt x="140" y="3745"/>
                  </a:lnTo>
                  <a:lnTo>
                    <a:pt x="140" y="3730"/>
                  </a:lnTo>
                  <a:cubicBezTo>
                    <a:pt x="125" y="3513"/>
                    <a:pt x="109" y="3296"/>
                    <a:pt x="109" y="3094"/>
                  </a:cubicBezTo>
                  <a:lnTo>
                    <a:pt x="109" y="2629"/>
                  </a:lnTo>
                  <a:lnTo>
                    <a:pt x="109" y="2598"/>
                  </a:lnTo>
                  <a:lnTo>
                    <a:pt x="109" y="2567"/>
                  </a:lnTo>
                  <a:lnTo>
                    <a:pt x="109" y="2505"/>
                  </a:lnTo>
                  <a:cubicBezTo>
                    <a:pt x="125" y="2319"/>
                    <a:pt x="140" y="2132"/>
                    <a:pt x="187" y="1962"/>
                  </a:cubicBezTo>
                  <a:cubicBezTo>
                    <a:pt x="280" y="1636"/>
                    <a:pt x="388" y="1310"/>
                    <a:pt x="543" y="1000"/>
                  </a:cubicBezTo>
                  <a:lnTo>
                    <a:pt x="590" y="892"/>
                  </a:lnTo>
                  <a:lnTo>
                    <a:pt x="698" y="612"/>
                  </a:lnTo>
                  <a:cubicBezTo>
                    <a:pt x="807" y="411"/>
                    <a:pt x="885" y="194"/>
                    <a:pt x="978" y="8"/>
                  </a:cubicBezTo>
                  <a:cubicBezTo>
                    <a:pt x="988" y="8"/>
                    <a:pt x="985" y="1"/>
                    <a:pt x="9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7"/>
            <p:cNvSpPr/>
            <p:nvPr/>
          </p:nvSpPr>
          <p:spPr>
            <a:xfrm>
              <a:off x="720129" y="3808778"/>
              <a:ext cx="3940460" cy="11171"/>
            </a:xfrm>
            <a:custGeom>
              <a:avLst/>
              <a:gdLst/>
              <a:ahLst/>
              <a:cxnLst/>
              <a:rect l="l" t="t" r="r" b="b"/>
              <a:pathLst>
                <a:path w="44094" h="125" extrusionOk="0">
                  <a:moveTo>
                    <a:pt x="22055" y="1"/>
                  </a:moveTo>
                  <a:lnTo>
                    <a:pt x="11012" y="32"/>
                  </a:lnTo>
                  <a:lnTo>
                    <a:pt x="5506" y="47"/>
                  </a:lnTo>
                  <a:lnTo>
                    <a:pt x="0" y="63"/>
                  </a:lnTo>
                  <a:lnTo>
                    <a:pt x="5506" y="94"/>
                  </a:lnTo>
                  <a:lnTo>
                    <a:pt x="11012" y="109"/>
                  </a:lnTo>
                  <a:lnTo>
                    <a:pt x="22055" y="125"/>
                  </a:lnTo>
                  <a:lnTo>
                    <a:pt x="33067" y="109"/>
                  </a:lnTo>
                  <a:lnTo>
                    <a:pt x="38588" y="94"/>
                  </a:lnTo>
                  <a:lnTo>
                    <a:pt x="44094" y="63"/>
                  </a:lnTo>
                  <a:lnTo>
                    <a:pt x="38588" y="47"/>
                  </a:lnTo>
                  <a:lnTo>
                    <a:pt x="33067" y="32"/>
                  </a:lnTo>
                  <a:lnTo>
                    <a:pt x="220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7"/>
            <p:cNvSpPr/>
            <p:nvPr/>
          </p:nvSpPr>
          <p:spPr>
            <a:xfrm>
              <a:off x="983487" y="679751"/>
              <a:ext cx="1746460" cy="1385515"/>
            </a:xfrm>
            <a:custGeom>
              <a:avLst/>
              <a:gdLst/>
              <a:ahLst/>
              <a:cxnLst/>
              <a:rect l="l" t="t" r="r" b="b"/>
              <a:pathLst>
                <a:path w="19543" h="15504" extrusionOk="0">
                  <a:moveTo>
                    <a:pt x="16461" y="1"/>
                  </a:moveTo>
                  <a:cubicBezTo>
                    <a:pt x="14030" y="1"/>
                    <a:pt x="10686" y="314"/>
                    <a:pt x="7134" y="924"/>
                  </a:cubicBezTo>
                  <a:cubicBezTo>
                    <a:pt x="2761" y="1700"/>
                    <a:pt x="0" y="2615"/>
                    <a:pt x="0" y="3235"/>
                  </a:cubicBezTo>
                  <a:cubicBezTo>
                    <a:pt x="0" y="5128"/>
                    <a:pt x="31" y="13596"/>
                    <a:pt x="31" y="15503"/>
                  </a:cubicBezTo>
                  <a:cubicBezTo>
                    <a:pt x="31" y="14883"/>
                    <a:pt x="2776" y="13953"/>
                    <a:pt x="7165" y="13193"/>
                  </a:cubicBezTo>
                  <a:cubicBezTo>
                    <a:pt x="10717" y="12582"/>
                    <a:pt x="14055" y="12269"/>
                    <a:pt x="16481" y="12269"/>
                  </a:cubicBezTo>
                  <a:cubicBezTo>
                    <a:pt x="17817" y="12269"/>
                    <a:pt x="18876" y="12364"/>
                    <a:pt x="19542" y="12557"/>
                  </a:cubicBezTo>
                  <a:lnTo>
                    <a:pt x="19527" y="289"/>
                  </a:lnTo>
                  <a:cubicBezTo>
                    <a:pt x="18860" y="96"/>
                    <a:pt x="17799" y="1"/>
                    <a:pt x="164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7"/>
            <p:cNvSpPr/>
            <p:nvPr/>
          </p:nvSpPr>
          <p:spPr>
            <a:xfrm>
              <a:off x="1263468" y="1739442"/>
              <a:ext cx="73458" cy="95710"/>
            </a:xfrm>
            <a:custGeom>
              <a:avLst/>
              <a:gdLst/>
              <a:ahLst/>
              <a:cxnLst/>
              <a:rect l="l" t="t" r="r" b="b"/>
              <a:pathLst>
                <a:path w="822" h="1071" extrusionOk="0">
                  <a:moveTo>
                    <a:pt x="822" y="1"/>
                  </a:moveTo>
                  <a:cubicBezTo>
                    <a:pt x="558" y="78"/>
                    <a:pt x="264" y="156"/>
                    <a:pt x="0" y="233"/>
                  </a:cubicBezTo>
                  <a:lnTo>
                    <a:pt x="0" y="1071"/>
                  </a:lnTo>
                  <a:cubicBezTo>
                    <a:pt x="264" y="993"/>
                    <a:pt x="558" y="916"/>
                    <a:pt x="822" y="838"/>
                  </a:cubicBezTo>
                  <a:lnTo>
                    <a:pt x="8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7"/>
            <p:cNvSpPr/>
            <p:nvPr/>
          </p:nvSpPr>
          <p:spPr>
            <a:xfrm>
              <a:off x="1389562" y="1610577"/>
              <a:ext cx="819209" cy="135924"/>
            </a:xfrm>
            <a:custGeom>
              <a:avLst/>
              <a:gdLst/>
              <a:ahLst/>
              <a:cxnLst/>
              <a:rect l="l" t="t" r="r" b="b"/>
              <a:pathLst>
                <a:path w="9167" h="1521" extrusionOk="0">
                  <a:moveTo>
                    <a:pt x="9167" y="0"/>
                  </a:moveTo>
                  <a:cubicBezTo>
                    <a:pt x="6065" y="78"/>
                    <a:pt x="3009" y="512"/>
                    <a:pt x="0" y="1272"/>
                  </a:cubicBezTo>
                  <a:lnTo>
                    <a:pt x="0" y="1520"/>
                  </a:lnTo>
                  <a:cubicBezTo>
                    <a:pt x="3009" y="776"/>
                    <a:pt x="6080" y="357"/>
                    <a:pt x="9167" y="264"/>
                  </a:cubicBezTo>
                  <a:lnTo>
                    <a:pt x="9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7"/>
            <p:cNvSpPr/>
            <p:nvPr/>
          </p:nvSpPr>
          <p:spPr>
            <a:xfrm>
              <a:off x="1389562" y="1684035"/>
              <a:ext cx="528147" cy="115102"/>
            </a:xfrm>
            <a:custGeom>
              <a:avLst/>
              <a:gdLst/>
              <a:ahLst/>
              <a:cxnLst/>
              <a:rect l="l" t="t" r="r" b="b"/>
              <a:pathLst>
                <a:path w="5910" h="1288" extrusionOk="0">
                  <a:moveTo>
                    <a:pt x="5910" y="0"/>
                  </a:moveTo>
                  <a:cubicBezTo>
                    <a:pt x="3909" y="202"/>
                    <a:pt x="1939" y="559"/>
                    <a:pt x="0" y="1039"/>
                  </a:cubicBezTo>
                  <a:lnTo>
                    <a:pt x="0" y="1288"/>
                  </a:lnTo>
                  <a:cubicBezTo>
                    <a:pt x="1939" y="807"/>
                    <a:pt x="3909" y="466"/>
                    <a:pt x="5910" y="248"/>
                  </a:cubicBezTo>
                  <a:lnTo>
                    <a:pt x="59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7"/>
            <p:cNvSpPr/>
            <p:nvPr/>
          </p:nvSpPr>
          <p:spPr>
            <a:xfrm>
              <a:off x="1214943" y="861162"/>
              <a:ext cx="1284890" cy="163180"/>
            </a:xfrm>
            <a:custGeom>
              <a:avLst/>
              <a:gdLst/>
              <a:ahLst/>
              <a:cxnLst/>
              <a:rect l="l" t="t" r="r" b="b"/>
              <a:pathLst>
                <a:path w="14378" h="1826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1"/>
                    <a:pt x="2342" y="1097"/>
                    <a:pt x="0" y="1826"/>
                  </a:cubicBezTo>
                  <a:cubicBezTo>
                    <a:pt x="2342" y="1128"/>
                    <a:pt x="4746" y="616"/>
                    <a:pt x="7181" y="321"/>
                  </a:cubicBezTo>
                  <a:cubicBezTo>
                    <a:pt x="8880" y="112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8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7"/>
            <p:cNvSpPr/>
            <p:nvPr/>
          </p:nvSpPr>
          <p:spPr>
            <a:xfrm>
              <a:off x="1214943" y="988150"/>
              <a:ext cx="1284890" cy="162376"/>
            </a:xfrm>
            <a:custGeom>
              <a:avLst/>
              <a:gdLst/>
              <a:ahLst/>
              <a:cxnLst/>
              <a:rect l="l" t="t" r="r" b="b"/>
              <a:pathLst>
                <a:path w="14378" h="1817" extrusionOk="0">
                  <a:moveTo>
                    <a:pt x="12299" y="1"/>
                  </a:moveTo>
                  <a:cubicBezTo>
                    <a:pt x="10589" y="1"/>
                    <a:pt x="8881" y="97"/>
                    <a:pt x="7181" y="296"/>
                  </a:cubicBezTo>
                  <a:cubicBezTo>
                    <a:pt x="4746" y="591"/>
                    <a:pt x="2342" y="1103"/>
                    <a:pt x="0" y="1816"/>
                  </a:cubicBezTo>
                  <a:cubicBezTo>
                    <a:pt x="2342" y="1118"/>
                    <a:pt x="4746" y="637"/>
                    <a:pt x="7181" y="327"/>
                  </a:cubicBezTo>
                  <a:cubicBezTo>
                    <a:pt x="8927" y="112"/>
                    <a:pt x="10680" y="4"/>
                    <a:pt x="12436" y="4"/>
                  </a:cubicBezTo>
                  <a:cubicBezTo>
                    <a:pt x="13083" y="4"/>
                    <a:pt x="13730" y="19"/>
                    <a:pt x="14378" y="48"/>
                  </a:cubicBezTo>
                  <a:cubicBezTo>
                    <a:pt x="13685" y="17"/>
                    <a:pt x="12992" y="1"/>
                    <a:pt x="12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7"/>
            <p:cNvSpPr/>
            <p:nvPr/>
          </p:nvSpPr>
          <p:spPr>
            <a:xfrm>
              <a:off x="1214943" y="1116210"/>
              <a:ext cx="1284890" cy="161840"/>
            </a:xfrm>
            <a:custGeom>
              <a:avLst/>
              <a:gdLst/>
              <a:ahLst/>
              <a:cxnLst/>
              <a:rect l="l" t="t" r="r" b="b"/>
              <a:pathLst>
                <a:path w="14378" h="1811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0"/>
                    <a:pt x="2342" y="1097"/>
                    <a:pt x="0" y="1810"/>
                  </a:cubicBezTo>
                  <a:cubicBezTo>
                    <a:pt x="2342" y="1112"/>
                    <a:pt x="4746" y="616"/>
                    <a:pt x="7181" y="321"/>
                  </a:cubicBezTo>
                  <a:cubicBezTo>
                    <a:pt x="8880" y="111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7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7"/>
            <p:cNvSpPr/>
            <p:nvPr/>
          </p:nvSpPr>
          <p:spPr>
            <a:xfrm>
              <a:off x="1214943" y="1242304"/>
              <a:ext cx="1284890" cy="163180"/>
            </a:xfrm>
            <a:custGeom>
              <a:avLst/>
              <a:gdLst/>
              <a:ahLst/>
              <a:cxnLst/>
              <a:rect l="l" t="t" r="r" b="b"/>
              <a:pathLst>
                <a:path w="14378" h="1826" extrusionOk="0">
                  <a:moveTo>
                    <a:pt x="12185" y="1"/>
                  </a:moveTo>
                  <a:cubicBezTo>
                    <a:pt x="10513" y="1"/>
                    <a:pt x="8843" y="101"/>
                    <a:pt x="7181" y="306"/>
                  </a:cubicBezTo>
                  <a:cubicBezTo>
                    <a:pt x="4746" y="601"/>
                    <a:pt x="2342" y="1097"/>
                    <a:pt x="0" y="1826"/>
                  </a:cubicBezTo>
                  <a:cubicBezTo>
                    <a:pt x="2342" y="1128"/>
                    <a:pt x="4746" y="632"/>
                    <a:pt x="7181" y="321"/>
                  </a:cubicBezTo>
                  <a:cubicBezTo>
                    <a:pt x="8880" y="112"/>
                    <a:pt x="10587" y="4"/>
                    <a:pt x="12296" y="4"/>
                  </a:cubicBezTo>
                  <a:cubicBezTo>
                    <a:pt x="12990" y="4"/>
                    <a:pt x="13684" y="22"/>
                    <a:pt x="14378" y="58"/>
                  </a:cubicBezTo>
                  <a:cubicBezTo>
                    <a:pt x="13646" y="20"/>
                    <a:pt x="12915" y="1"/>
                    <a:pt x="12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7"/>
            <p:cNvSpPr/>
            <p:nvPr/>
          </p:nvSpPr>
          <p:spPr>
            <a:xfrm>
              <a:off x="1214943" y="1369381"/>
              <a:ext cx="1284890" cy="162287"/>
            </a:xfrm>
            <a:custGeom>
              <a:avLst/>
              <a:gdLst/>
              <a:ahLst/>
              <a:cxnLst/>
              <a:rect l="l" t="t" r="r" b="b"/>
              <a:pathLst>
                <a:path w="14378" h="1816" extrusionOk="0">
                  <a:moveTo>
                    <a:pt x="12299" y="0"/>
                  </a:moveTo>
                  <a:cubicBezTo>
                    <a:pt x="10589" y="0"/>
                    <a:pt x="8881" y="97"/>
                    <a:pt x="7181" y="295"/>
                  </a:cubicBezTo>
                  <a:cubicBezTo>
                    <a:pt x="4746" y="590"/>
                    <a:pt x="2342" y="1102"/>
                    <a:pt x="0" y="1815"/>
                  </a:cubicBezTo>
                  <a:cubicBezTo>
                    <a:pt x="2342" y="1133"/>
                    <a:pt x="4746" y="637"/>
                    <a:pt x="7181" y="326"/>
                  </a:cubicBezTo>
                  <a:cubicBezTo>
                    <a:pt x="8927" y="111"/>
                    <a:pt x="10680" y="3"/>
                    <a:pt x="12436" y="3"/>
                  </a:cubicBezTo>
                  <a:cubicBezTo>
                    <a:pt x="13083" y="3"/>
                    <a:pt x="13730" y="18"/>
                    <a:pt x="14378" y="47"/>
                  </a:cubicBezTo>
                  <a:cubicBezTo>
                    <a:pt x="13685" y="16"/>
                    <a:pt x="12992" y="0"/>
                    <a:pt x="12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7"/>
            <p:cNvSpPr/>
            <p:nvPr/>
          </p:nvSpPr>
          <p:spPr>
            <a:xfrm>
              <a:off x="1471331" y="873227"/>
              <a:ext cx="2860" cy="712507"/>
            </a:xfrm>
            <a:custGeom>
              <a:avLst/>
              <a:gdLst/>
              <a:ahLst/>
              <a:cxnLst/>
              <a:rect l="l" t="t" r="r" b="b"/>
              <a:pathLst>
                <a:path w="32" h="7973" extrusionOk="0">
                  <a:moveTo>
                    <a:pt x="16" y="0"/>
                  </a:moveTo>
                  <a:cubicBezTo>
                    <a:pt x="0" y="1334"/>
                    <a:pt x="0" y="2652"/>
                    <a:pt x="0" y="3986"/>
                  </a:cubicBezTo>
                  <a:cubicBezTo>
                    <a:pt x="0" y="5305"/>
                    <a:pt x="0" y="6654"/>
                    <a:pt x="16" y="7972"/>
                  </a:cubicBezTo>
                  <a:cubicBezTo>
                    <a:pt x="31" y="6623"/>
                    <a:pt x="31" y="5305"/>
                    <a:pt x="31" y="3971"/>
                  </a:cubicBezTo>
                  <a:cubicBezTo>
                    <a:pt x="31" y="2652"/>
                    <a:pt x="31" y="1319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7"/>
            <p:cNvSpPr/>
            <p:nvPr/>
          </p:nvSpPr>
          <p:spPr>
            <a:xfrm>
              <a:off x="1693046" y="830242"/>
              <a:ext cx="2860" cy="711077"/>
            </a:xfrm>
            <a:custGeom>
              <a:avLst/>
              <a:gdLst/>
              <a:ahLst/>
              <a:cxnLst/>
              <a:rect l="l" t="t" r="r" b="b"/>
              <a:pathLst>
                <a:path w="32" h="7957" extrusionOk="0">
                  <a:moveTo>
                    <a:pt x="16" y="0"/>
                  </a:moveTo>
                  <a:cubicBezTo>
                    <a:pt x="1" y="1334"/>
                    <a:pt x="16" y="2653"/>
                    <a:pt x="1" y="3986"/>
                  </a:cubicBezTo>
                  <a:cubicBezTo>
                    <a:pt x="1" y="5305"/>
                    <a:pt x="1" y="6639"/>
                    <a:pt x="16" y="7957"/>
                  </a:cubicBezTo>
                  <a:cubicBezTo>
                    <a:pt x="32" y="6623"/>
                    <a:pt x="32" y="5305"/>
                    <a:pt x="32" y="3971"/>
                  </a:cubicBezTo>
                  <a:cubicBezTo>
                    <a:pt x="32" y="2653"/>
                    <a:pt x="32" y="1319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7"/>
            <p:cNvSpPr/>
            <p:nvPr/>
          </p:nvSpPr>
          <p:spPr>
            <a:xfrm>
              <a:off x="1916279" y="798339"/>
              <a:ext cx="2860" cy="713937"/>
            </a:xfrm>
            <a:custGeom>
              <a:avLst/>
              <a:gdLst/>
              <a:ahLst/>
              <a:cxnLst/>
              <a:rect l="l" t="t" r="r" b="b"/>
              <a:pathLst>
                <a:path w="32" h="7989" extrusionOk="0">
                  <a:moveTo>
                    <a:pt x="16" y="1"/>
                  </a:moveTo>
                  <a:cubicBezTo>
                    <a:pt x="0" y="1335"/>
                    <a:pt x="0" y="2684"/>
                    <a:pt x="0" y="4018"/>
                  </a:cubicBezTo>
                  <a:cubicBezTo>
                    <a:pt x="0" y="5336"/>
                    <a:pt x="0" y="6670"/>
                    <a:pt x="16" y="7988"/>
                  </a:cubicBezTo>
                  <a:cubicBezTo>
                    <a:pt x="31" y="6654"/>
                    <a:pt x="31" y="5336"/>
                    <a:pt x="31" y="4002"/>
                  </a:cubicBezTo>
                  <a:cubicBezTo>
                    <a:pt x="31" y="2653"/>
                    <a:pt x="31" y="1319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7"/>
            <p:cNvSpPr/>
            <p:nvPr/>
          </p:nvSpPr>
          <p:spPr>
            <a:xfrm>
              <a:off x="2139424" y="783147"/>
              <a:ext cx="4200" cy="713848"/>
            </a:xfrm>
            <a:custGeom>
              <a:avLst/>
              <a:gdLst/>
              <a:ahLst/>
              <a:cxnLst/>
              <a:rect l="l" t="t" r="r" b="b"/>
              <a:pathLst>
                <a:path w="47" h="7988" extrusionOk="0">
                  <a:moveTo>
                    <a:pt x="16" y="0"/>
                  </a:moveTo>
                  <a:cubicBezTo>
                    <a:pt x="0" y="1318"/>
                    <a:pt x="0" y="2652"/>
                    <a:pt x="0" y="3986"/>
                  </a:cubicBezTo>
                  <a:cubicBezTo>
                    <a:pt x="0" y="5335"/>
                    <a:pt x="0" y="6654"/>
                    <a:pt x="16" y="7988"/>
                  </a:cubicBezTo>
                  <a:cubicBezTo>
                    <a:pt x="47" y="6654"/>
                    <a:pt x="47" y="5335"/>
                    <a:pt x="47" y="3986"/>
                  </a:cubicBezTo>
                  <a:cubicBezTo>
                    <a:pt x="47" y="2652"/>
                    <a:pt x="47" y="133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7"/>
            <p:cNvSpPr/>
            <p:nvPr/>
          </p:nvSpPr>
          <p:spPr>
            <a:xfrm>
              <a:off x="2361138" y="777606"/>
              <a:ext cx="4290" cy="713848"/>
            </a:xfrm>
            <a:custGeom>
              <a:avLst/>
              <a:gdLst/>
              <a:ahLst/>
              <a:cxnLst/>
              <a:rect l="l" t="t" r="r" b="b"/>
              <a:pathLst>
                <a:path w="48" h="7988" extrusionOk="0">
                  <a:moveTo>
                    <a:pt x="16" y="0"/>
                  </a:moveTo>
                  <a:cubicBezTo>
                    <a:pt x="1" y="1334"/>
                    <a:pt x="16" y="2652"/>
                    <a:pt x="1" y="4002"/>
                  </a:cubicBezTo>
                  <a:cubicBezTo>
                    <a:pt x="1" y="5335"/>
                    <a:pt x="1" y="6654"/>
                    <a:pt x="16" y="7988"/>
                  </a:cubicBezTo>
                  <a:cubicBezTo>
                    <a:pt x="47" y="6654"/>
                    <a:pt x="47" y="5335"/>
                    <a:pt x="47" y="4002"/>
                  </a:cubicBezTo>
                  <a:cubicBezTo>
                    <a:pt x="47" y="2652"/>
                    <a:pt x="47" y="133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7"/>
            <p:cNvSpPr/>
            <p:nvPr/>
          </p:nvSpPr>
          <p:spPr>
            <a:xfrm>
              <a:off x="1244691" y="992350"/>
              <a:ext cx="1254417" cy="651560"/>
            </a:xfrm>
            <a:custGeom>
              <a:avLst/>
              <a:gdLst/>
              <a:ahLst/>
              <a:cxnLst/>
              <a:rect l="l" t="t" r="r" b="b"/>
              <a:pathLst>
                <a:path w="14037" h="7291" extrusionOk="0">
                  <a:moveTo>
                    <a:pt x="14008" y="1"/>
                  </a:moveTo>
                  <a:cubicBezTo>
                    <a:pt x="13164" y="1"/>
                    <a:pt x="12961" y="1381"/>
                    <a:pt x="12501" y="1381"/>
                  </a:cubicBezTo>
                  <a:cubicBezTo>
                    <a:pt x="12044" y="1381"/>
                    <a:pt x="11961" y="512"/>
                    <a:pt x="11339" y="512"/>
                  </a:cubicBezTo>
                  <a:cubicBezTo>
                    <a:pt x="11329" y="512"/>
                    <a:pt x="11318" y="512"/>
                    <a:pt x="11307" y="513"/>
                  </a:cubicBezTo>
                  <a:cubicBezTo>
                    <a:pt x="10640" y="528"/>
                    <a:pt x="10531" y="2002"/>
                    <a:pt x="10004" y="2017"/>
                  </a:cubicBezTo>
                  <a:cubicBezTo>
                    <a:pt x="9993" y="2018"/>
                    <a:pt x="9982" y="2018"/>
                    <a:pt x="9971" y="2018"/>
                  </a:cubicBezTo>
                  <a:cubicBezTo>
                    <a:pt x="9488" y="2018"/>
                    <a:pt x="9256" y="1705"/>
                    <a:pt x="8890" y="1705"/>
                  </a:cubicBezTo>
                  <a:cubicBezTo>
                    <a:pt x="8874" y="1705"/>
                    <a:pt x="8858" y="1706"/>
                    <a:pt x="8841" y="1707"/>
                  </a:cubicBezTo>
                  <a:cubicBezTo>
                    <a:pt x="8220" y="1754"/>
                    <a:pt x="8034" y="2529"/>
                    <a:pt x="7523" y="2576"/>
                  </a:cubicBezTo>
                  <a:cubicBezTo>
                    <a:pt x="7505" y="2578"/>
                    <a:pt x="7489" y="2579"/>
                    <a:pt x="7473" y="2579"/>
                  </a:cubicBezTo>
                  <a:cubicBezTo>
                    <a:pt x="6760" y="2579"/>
                    <a:pt x="7013" y="323"/>
                    <a:pt x="6315" y="323"/>
                  </a:cubicBezTo>
                  <a:cubicBezTo>
                    <a:pt x="6299" y="323"/>
                    <a:pt x="6283" y="324"/>
                    <a:pt x="6266" y="327"/>
                  </a:cubicBezTo>
                  <a:cubicBezTo>
                    <a:pt x="5491" y="451"/>
                    <a:pt x="5754" y="2141"/>
                    <a:pt x="5025" y="2265"/>
                  </a:cubicBezTo>
                  <a:cubicBezTo>
                    <a:pt x="4970" y="2275"/>
                    <a:pt x="4919" y="2279"/>
                    <a:pt x="4873" y="2279"/>
                  </a:cubicBezTo>
                  <a:cubicBezTo>
                    <a:pt x="4351" y="2279"/>
                    <a:pt x="4374" y="1737"/>
                    <a:pt x="3896" y="1737"/>
                  </a:cubicBezTo>
                  <a:cubicBezTo>
                    <a:pt x="3848" y="1737"/>
                    <a:pt x="3796" y="1742"/>
                    <a:pt x="3738" y="1754"/>
                  </a:cubicBezTo>
                  <a:cubicBezTo>
                    <a:pt x="3025" y="1893"/>
                    <a:pt x="3040" y="3723"/>
                    <a:pt x="2528" y="3863"/>
                  </a:cubicBezTo>
                  <a:cubicBezTo>
                    <a:pt x="2496" y="3872"/>
                    <a:pt x="2464" y="3876"/>
                    <a:pt x="2435" y="3876"/>
                  </a:cubicBezTo>
                  <a:cubicBezTo>
                    <a:pt x="2024" y="3876"/>
                    <a:pt x="1916" y="3087"/>
                    <a:pt x="1439" y="3087"/>
                  </a:cubicBezTo>
                  <a:cubicBezTo>
                    <a:pt x="1401" y="3087"/>
                    <a:pt x="1361" y="3092"/>
                    <a:pt x="1319" y="3103"/>
                  </a:cubicBezTo>
                  <a:cubicBezTo>
                    <a:pt x="698" y="3258"/>
                    <a:pt x="435" y="4794"/>
                    <a:pt x="0" y="4902"/>
                  </a:cubicBezTo>
                  <a:lnTo>
                    <a:pt x="0" y="7291"/>
                  </a:lnTo>
                  <a:cubicBezTo>
                    <a:pt x="3889" y="6153"/>
                    <a:pt x="7912" y="5580"/>
                    <a:pt x="11946" y="5580"/>
                  </a:cubicBezTo>
                  <a:cubicBezTo>
                    <a:pt x="12643" y="5580"/>
                    <a:pt x="13340" y="5597"/>
                    <a:pt x="14037" y="5631"/>
                  </a:cubicBezTo>
                  <a:lnTo>
                    <a:pt x="14037" y="1"/>
                  </a:lnTo>
                  <a:cubicBezTo>
                    <a:pt x="14027" y="1"/>
                    <a:pt x="14018" y="1"/>
                    <a:pt x="14008" y="1"/>
                  </a:cubicBez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7"/>
            <p:cNvSpPr/>
            <p:nvPr/>
          </p:nvSpPr>
          <p:spPr>
            <a:xfrm>
              <a:off x="1245416" y="989491"/>
              <a:ext cx="1254417" cy="446557"/>
            </a:xfrm>
            <a:custGeom>
              <a:avLst/>
              <a:gdLst/>
              <a:ahLst/>
              <a:cxnLst/>
              <a:rect l="l" t="t" r="r" b="b"/>
              <a:pathLst>
                <a:path w="14037" h="4997" extrusionOk="0">
                  <a:moveTo>
                    <a:pt x="13986" y="1"/>
                  </a:moveTo>
                  <a:cubicBezTo>
                    <a:pt x="13445" y="1"/>
                    <a:pt x="13161" y="479"/>
                    <a:pt x="12935" y="871"/>
                  </a:cubicBezTo>
                  <a:cubicBezTo>
                    <a:pt x="12796" y="1103"/>
                    <a:pt x="12641" y="1367"/>
                    <a:pt x="12501" y="1367"/>
                  </a:cubicBezTo>
                  <a:cubicBezTo>
                    <a:pt x="12346" y="1367"/>
                    <a:pt x="12237" y="1196"/>
                    <a:pt x="12098" y="1026"/>
                  </a:cubicBezTo>
                  <a:cubicBezTo>
                    <a:pt x="11927" y="778"/>
                    <a:pt x="11710" y="498"/>
                    <a:pt x="11307" y="498"/>
                  </a:cubicBezTo>
                  <a:cubicBezTo>
                    <a:pt x="10904" y="498"/>
                    <a:pt x="10686" y="933"/>
                    <a:pt x="10485" y="1351"/>
                  </a:cubicBezTo>
                  <a:cubicBezTo>
                    <a:pt x="10361" y="1646"/>
                    <a:pt x="10175" y="2018"/>
                    <a:pt x="10004" y="2018"/>
                  </a:cubicBezTo>
                  <a:cubicBezTo>
                    <a:pt x="9787" y="2018"/>
                    <a:pt x="9585" y="1972"/>
                    <a:pt x="9399" y="1863"/>
                  </a:cubicBezTo>
                  <a:cubicBezTo>
                    <a:pt x="9229" y="1739"/>
                    <a:pt x="9042" y="1708"/>
                    <a:pt x="8841" y="1708"/>
                  </a:cubicBezTo>
                  <a:cubicBezTo>
                    <a:pt x="8469" y="1724"/>
                    <a:pt x="8236" y="1972"/>
                    <a:pt x="8050" y="2204"/>
                  </a:cubicBezTo>
                  <a:cubicBezTo>
                    <a:pt x="7864" y="2375"/>
                    <a:pt x="7724" y="2561"/>
                    <a:pt x="7523" y="2577"/>
                  </a:cubicBezTo>
                  <a:cubicBezTo>
                    <a:pt x="7519" y="2577"/>
                    <a:pt x="7515" y="2577"/>
                    <a:pt x="7511" y="2577"/>
                  </a:cubicBezTo>
                  <a:cubicBezTo>
                    <a:pt x="7209" y="2577"/>
                    <a:pt x="7072" y="1966"/>
                    <a:pt x="6980" y="1475"/>
                  </a:cubicBezTo>
                  <a:cubicBezTo>
                    <a:pt x="6848" y="891"/>
                    <a:pt x="6758" y="321"/>
                    <a:pt x="6347" y="321"/>
                  </a:cubicBezTo>
                  <a:cubicBezTo>
                    <a:pt x="6321" y="321"/>
                    <a:pt x="6294" y="323"/>
                    <a:pt x="6266" y="328"/>
                  </a:cubicBezTo>
                  <a:cubicBezTo>
                    <a:pt x="5785" y="405"/>
                    <a:pt x="5661" y="886"/>
                    <a:pt x="5522" y="1367"/>
                  </a:cubicBezTo>
                  <a:cubicBezTo>
                    <a:pt x="5413" y="1801"/>
                    <a:pt x="5320" y="2220"/>
                    <a:pt x="5025" y="2266"/>
                  </a:cubicBezTo>
                  <a:cubicBezTo>
                    <a:pt x="4993" y="2270"/>
                    <a:pt x="4963" y="2271"/>
                    <a:pt x="4934" y="2271"/>
                  </a:cubicBezTo>
                  <a:cubicBezTo>
                    <a:pt x="4689" y="2271"/>
                    <a:pt x="4578" y="2157"/>
                    <a:pt x="4467" y="2018"/>
                  </a:cubicBezTo>
                  <a:cubicBezTo>
                    <a:pt x="4336" y="1887"/>
                    <a:pt x="4204" y="1722"/>
                    <a:pt x="3912" y="1722"/>
                  </a:cubicBezTo>
                  <a:cubicBezTo>
                    <a:pt x="3860" y="1722"/>
                    <a:pt x="3802" y="1727"/>
                    <a:pt x="3738" y="1739"/>
                  </a:cubicBezTo>
                  <a:cubicBezTo>
                    <a:pt x="3288" y="1817"/>
                    <a:pt x="3118" y="2422"/>
                    <a:pt x="2947" y="2980"/>
                  </a:cubicBezTo>
                  <a:cubicBezTo>
                    <a:pt x="2854" y="3337"/>
                    <a:pt x="2699" y="3802"/>
                    <a:pt x="2544" y="3833"/>
                  </a:cubicBezTo>
                  <a:cubicBezTo>
                    <a:pt x="2524" y="3838"/>
                    <a:pt x="2505" y="3840"/>
                    <a:pt x="2486" y="3840"/>
                  </a:cubicBezTo>
                  <a:cubicBezTo>
                    <a:pt x="2318" y="3840"/>
                    <a:pt x="2204" y="3659"/>
                    <a:pt x="2079" y="3492"/>
                  </a:cubicBezTo>
                  <a:cubicBezTo>
                    <a:pt x="1932" y="3265"/>
                    <a:pt x="1774" y="3038"/>
                    <a:pt x="1476" y="3038"/>
                  </a:cubicBezTo>
                  <a:cubicBezTo>
                    <a:pt x="1428" y="3038"/>
                    <a:pt x="1375" y="3044"/>
                    <a:pt x="1319" y="3057"/>
                  </a:cubicBezTo>
                  <a:cubicBezTo>
                    <a:pt x="915" y="3150"/>
                    <a:pt x="683" y="3662"/>
                    <a:pt x="450" y="4143"/>
                  </a:cubicBezTo>
                  <a:cubicBezTo>
                    <a:pt x="311" y="4438"/>
                    <a:pt x="140" y="4826"/>
                    <a:pt x="0" y="4857"/>
                  </a:cubicBezTo>
                  <a:lnTo>
                    <a:pt x="0" y="4996"/>
                  </a:lnTo>
                  <a:cubicBezTo>
                    <a:pt x="280" y="4919"/>
                    <a:pt x="450" y="4593"/>
                    <a:pt x="636" y="4159"/>
                  </a:cubicBezTo>
                  <a:cubicBezTo>
                    <a:pt x="822" y="3771"/>
                    <a:pt x="1071" y="3275"/>
                    <a:pt x="1319" y="3213"/>
                  </a:cubicBezTo>
                  <a:cubicBezTo>
                    <a:pt x="1352" y="3202"/>
                    <a:pt x="1384" y="3197"/>
                    <a:pt x="1414" y="3197"/>
                  </a:cubicBezTo>
                  <a:cubicBezTo>
                    <a:pt x="1609" y="3197"/>
                    <a:pt x="1743" y="3397"/>
                    <a:pt x="1877" y="3585"/>
                  </a:cubicBezTo>
                  <a:cubicBezTo>
                    <a:pt x="2038" y="3786"/>
                    <a:pt x="2153" y="3988"/>
                    <a:pt x="2402" y="3988"/>
                  </a:cubicBezTo>
                  <a:cubicBezTo>
                    <a:pt x="2441" y="3988"/>
                    <a:pt x="2483" y="3983"/>
                    <a:pt x="2528" y="3972"/>
                  </a:cubicBezTo>
                  <a:cubicBezTo>
                    <a:pt x="2854" y="3895"/>
                    <a:pt x="2963" y="3492"/>
                    <a:pt x="3118" y="2964"/>
                  </a:cubicBezTo>
                  <a:cubicBezTo>
                    <a:pt x="3273" y="2499"/>
                    <a:pt x="3459" y="1910"/>
                    <a:pt x="3738" y="1863"/>
                  </a:cubicBezTo>
                  <a:cubicBezTo>
                    <a:pt x="3795" y="1851"/>
                    <a:pt x="3844" y="1846"/>
                    <a:pt x="3887" y="1846"/>
                  </a:cubicBezTo>
                  <a:cubicBezTo>
                    <a:pt x="4071" y="1846"/>
                    <a:pt x="4156" y="1945"/>
                    <a:pt x="4281" y="2096"/>
                  </a:cubicBezTo>
                  <a:cubicBezTo>
                    <a:pt x="4398" y="2239"/>
                    <a:pt x="4526" y="2393"/>
                    <a:pt x="4830" y="2393"/>
                  </a:cubicBezTo>
                  <a:cubicBezTo>
                    <a:pt x="4889" y="2393"/>
                    <a:pt x="4953" y="2387"/>
                    <a:pt x="5025" y="2375"/>
                  </a:cubicBezTo>
                  <a:cubicBezTo>
                    <a:pt x="5475" y="2297"/>
                    <a:pt x="5584" y="1832"/>
                    <a:pt x="5723" y="1351"/>
                  </a:cubicBezTo>
                  <a:cubicBezTo>
                    <a:pt x="5832" y="948"/>
                    <a:pt x="5956" y="483"/>
                    <a:pt x="6266" y="436"/>
                  </a:cubicBezTo>
                  <a:cubicBezTo>
                    <a:pt x="6274" y="436"/>
                    <a:pt x="6281" y="435"/>
                    <a:pt x="6289" y="435"/>
                  </a:cubicBezTo>
                  <a:cubicBezTo>
                    <a:pt x="6582" y="435"/>
                    <a:pt x="6688" y="1022"/>
                    <a:pt x="6794" y="1491"/>
                  </a:cubicBezTo>
                  <a:cubicBezTo>
                    <a:pt x="6912" y="2111"/>
                    <a:pt x="7044" y="2690"/>
                    <a:pt x="7472" y="2690"/>
                  </a:cubicBezTo>
                  <a:cubicBezTo>
                    <a:pt x="7493" y="2690"/>
                    <a:pt x="7515" y="2688"/>
                    <a:pt x="7538" y="2685"/>
                  </a:cubicBezTo>
                  <a:cubicBezTo>
                    <a:pt x="7833" y="2670"/>
                    <a:pt x="8050" y="2453"/>
                    <a:pt x="8220" y="2251"/>
                  </a:cubicBezTo>
                  <a:cubicBezTo>
                    <a:pt x="8422" y="2049"/>
                    <a:pt x="8593" y="1832"/>
                    <a:pt x="8856" y="1817"/>
                  </a:cubicBezTo>
                  <a:cubicBezTo>
                    <a:pt x="9011" y="1832"/>
                    <a:pt x="9167" y="1879"/>
                    <a:pt x="9306" y="1956"/>
                  </a:cubicBezTo>
                  <a:cubicBezTo>
                    <a:pt x="9523" y="2096"/>
                    <a:pt x="9771" y="2142"/>
                    <a:pt x="10020" y="2142"/>
                  </a:cubicBezTo>
                  <a:cubicBezTo>
                    <a:pt x="10330" y="2127"/>
                    <a:pt x="10485" y="1786"/>
                    <a:pt x="10686" y="1398"/>
                  </a:cubicBezTo>
                  <a:cubicBezTo>
                    <a:pt x="10842" y="1041"/>
                    <a:pt x="11028" y="638"/>
                    <a:pt x="11307" y="638"/>
                  </a:cubicBezTo>
                  <a:cubicBezTo>
                    <a:pt x="11602" y="638"/>
                    <a:pt x="11772" y="871"/>
                    <a:pt x="11927" y="1088"/>
                  </a:cubicBezTo>
                  <a:cubicBezTo>
                    <a:pt x="12082" y="1289"/>
                    <a:pt x="12237" y="1506"/>
                    <a:pt x="12501" y="1506"/>
                  </a:cubicBezTo>
                  <a:cubicBezTo>
                    <a:pt x="12780" y="1506"/>
                    <a:pt x="12935" y="1258"/>
                    <a:pt x="13121" y="933"/>
                  </a:cubicBezTo>
                  <a:cubicBezTo>
                    <a:pt x="13335" y="552"/>
                    <a:pt x="13608" y="126"/>
                    <a:pt x="14015" y="126"/>
                  </a:cubicBezTo>
                  <a:cubicBezTo>
                    <a:pt x="14022" y="126"/>
                    <a:pt x="14029" y="126"/>
                    <a:pt x="14037" y="126"/>
                  </a:cubicBezTo>
                  <a:lnTo>
                    <a:pt x="14037" y="2"/>
                  </a:lnTo>
                  <a:cubicBezTo>
                    <a:pt x="14019" y="1"/>
                    <a:pt x="14002" y="1"/>
                    <a:pt x="139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7"/>
            <p:cNvSpPr/>
            <p:nvPr/>
          </p:nvSpPr>
          <p:spPr>
            <a:xfrm>
              <a:off x="1243986" y="938374"/>
              <a:ext cx="1255846" cy="708307"/>
            </a:xfrm>
            <a:custGeom>
              <a:avLst/>
              <a:gdLst/>
              <a:ahLst/>
              <a:cxnLst/>
              <a:rect l="l" t="t" r="r" b="b"/>
              <a:pathLst>
                <a:path w="14053" h="7926" extrusionOk="0">
                  <a:moveTo>
                    <a:pt x="16" y="0"/>
                  </a:moveTo>
                  <a:cubicBezTo>
                    <a:pt x="16" y="1318"/>
                    <a:pt x="1" y="2637"/>
                    <a:pt x="16" y="3940"/>
                  </a:cubicBezTo>
                  <a:cubicBezTo>
                    <a:pt x="1" y="5258"/>
                    <a:pt x="1" y="6576"/>
                    <a:pt x="1" y="7895"/>
                  </a:cubicBezTo>
                  <a:lnTo>
                    <a:pt x="1" y="7926"/>
                  </a:lnTo>
                  <a:lnTo>
                    <a:pt x="32" y="7910"/>
                  </a:lnTo>
                  <a:cubicBezTo>
                    <a:pt x="2327" y="7228"/>
                    <a:pt x="4685" y="6762"/>
                    <a:pt x="7058" y="6483"/>
                  </a:cubicBezTo>
                  <a:cubicBezTo>
                    <a:pt x="8221" y="6344"/>
                    <a:pt x="9400" y="6251"/>
                    <a:pt x="10563" y="6204"/>
                  </a:cubicBezTo>
                  <a:cubicBezTo>
                    <a:pt x="11045" y="6191"/>
                    <a:pt x="11527" y="6184"/>
                    <a:pt x="12008" y="6184"/>
                  </a:cubicBezTo>
                  <a:cubicBezTo>
                    <a:pt x="12690" y="6184"/>
                    <a:pt x="13371" y="6199"/>
                    <a:pt x="14053" y="6235"/>
                  </a:cubicBezTo>
                  <a:cubicBezTo>
                    <a:pt x="13287" y="6194"/>
                    <a:pt x="12508" y="6173"/>
                    <a:pt x="11730" y="6173"/>
                  </a:cubicBezTo>
                  <a:cubicBezTo>
                    <a:pt x="11340" y="6173"/>
                    <a:pt x="10951" y="6178"/>
                    <a:pt x="10563" y="6189"/>
                  </a:cubicBezTo>
                  <a:cubicBezTo>
                    <a:pt x="9400" y="6235"/>
                    <a:pt x="8236" y="6313"/>
                    <a:pt x="7058" y="6437"/>
                  </a:cubicBezTo>
                  <a:cubicBezTo>
                    <a:pt x="4701" y="6729"/>
                    <a:pt x="2359" y="7190"/>
                    <a:pt x="78" y="7850"/>
                  </a:cubicBezTo>
                  <a:lnTo>
                    <a:pt x="78" y="7850"/>
                  </a:lnTo>
                  <a:cubicBezTo>
                    <a:pt x="78" y="6542"/>
                    <a:pt x="63" y="5248"/>
                    <a:pt x="63" y="3940"/>
                  </a:cubicBezTo>
                  <a:cubicBezTo>
                    <a:pt x="63" y="2621"/>
                    <a:pt x="32" y="1303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7"/>
            <p:cNvSpPr/>
            <p:nvPr/>
          </p:nvSpPr>
          <p:spPr>
            <a:xfrm>
              <a:off x="3643169" y="2556416"/>
              <a:ext cx="373010" cy="316888"/>
            </a:xfrm>
            <a:custGeom>
              <a:avLst/>
              <a:gdLst/>
              <a:ahLst/>
              <a:cxnLst/>
              <a:rect l="l" t="t" r="r" b="b"/>
              <a:pathLst>
                <a:path w="4174" h="3546" extrusionOk="0">
                  <a:moveTo>
                    <a:pt x="3229" y="1"/>
                  </a:moveTo>
                  <a:cubicBezTo>
                    <a:pt x="3040" y="1"/>
                    <a:pt x="2852" y="64"/>
                    <a:pt x="2700" y="195"/>
                  </a:cubicBezTo>
                  <a:lnTo>
                    <a:pt x="1" y="2444"/>
                  </a:lnTo>
                  <a:lnTo>
                    <a:pt x="854" y="3546"/>
                  </a:lnTo>
                  <a:lnTo>
                    <a:pt x="3708" y="1514"/>
                  </a:lnTo>
                  <a:cubicBezTo>
                    <a:pt x="3723" y="1514"/>
                    <a:pt x="3723" y="1498"/>
                    <a:pt x="3739" y="1498"/>
                  </a:cubicBezTo>
                  <a:cubicBezTo>
                    <a:pt x="4095" y="1219"/>
                    <a:pt x="4173" y="707"/>
                    <a:pt x="3878" y="335"/>
                  </a:cubicBezTo>
                  <a:cubicBezTo>
                    <a:pt x="3878" y="320"/>
                    <a:pt x="3863" y="320"/>
                    <a:pt x="3863" y="289"/>
                  </a:cubicBezTo>
                  <a:cubicBezTo>
                    <a:pt x="3699" y="99"/>
                    <a:pt x="3464" y="1"/>
                    <a:pt x="3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7"/>
            <p:cNvSpPr/>
            <p:nvPr/>
          </p:nvSpPr>
          <p:spPr>
            <a:xfrm>
              <a:off x="4178197" y="2896808"/>
              <a:ext cx="152546" cy="496244"/>
            </a:xfrm>
            <a:custGeom>
              <a:avLst/>
              <a:gdLst/>
              <a:ahLst/>
              <a:cxnLst/>
              <a:rect l="l" t="t" r="r" b="b"/>
              <a:pathLst>
                <a:path w="1707" h="5553" extrusionOk="0">
                  <a:moveTo>
                    <a:pt x="854" y="0"/>
                  </a:moveTo>
                  <a:cubicBezTo>
                    <a:pt x="388" y="0"/>
                    <a:pt x="1" y="388"/>
                    <a:pt x="1" y="853"/>
                  </a:cubicBezTo>
                  <a:lnTo>
                    <a:pt x="1" y="4715"/>
                  </a:lnTo>
                  <a:cubicBezTo>
                    <a:pt x="1" y="5165"/>
                    <a:pt x="388" y="5553"/>
                    <a:pt x="854" y="5553"/>
                  </a:cubicBezTo>
                  <a:cubicBezTo>
                    <a:pt x="1319" y="5553"/>
                    <a:pt x="1707" y="5165"/>
                    <a:pt x="1707" y="4715"/>
                  </a:cubicBezTo>
                  <a:lnTo>
                    <a:pt x="1707" y="853"/>
                  </a:lnTo>
                  <a:cubicBezTo>
                    <a:pt x="1707" y="388"/>
                    <a:pt x="1319" y="16"/>
                    <a:pt x="8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7"/>
            <p:cNvSpPr/>
            <p:nvPr/>
          </p:nvSpPr>
          <p:spPr>
            <a:xfrm>
              <a:off x="3379899" y="4102610"/>
              <a:ext cx="1280690" cy="221893"/>
            </a:xfrm>
            <a:custGeom>
              <a:avLst/>
              <a:gdLst/>
              <a:ahLst/>
              <a:cxnLst/>
              <a:rect l="l" t="t" r="r" b="b"/>
              <a:pathLst>
                <a:path w="14331" h="2483" extrusionOk="0">
                  <a:moveTo>
                    <a:pt x="1210" y="1"/>
                  </a:moveTo>
                  <a:cubicBezTo>
                    <a:pt x="527" y="1"/>
                    <a:pt x="0" y="543"/>
                    <a:pt x="0" y="1226"/>
                  </a:cubicBezTo>
                  <a:lnTo>
                    <a:pt x="0" y="1272"/>
                  </a:lnTo>
                  <a:cubicBezTo>
                    <a:pt x="0" y="1939"/>
                    <a:pt x="543" y="2482"/>
                    <a:pt x="1210" y="2482"/>
                  </a:cubicBezTo>
                  <a:lnTo>
                    <a:pt x="13121" y="2482"/>
                  </a:lnTo>
                  <a:cubicBezTo>
                    <a:pt x="13788" y="2482"/>
                    <a:pt x="14331" y="1939"/>
                    <a:pt x="14331" y="1272"/>
                  </a:cubicBezTo>
                  <a:lnTo>
                    <a:pt x="14331" y="1195"/>
                  </a:lnTo>
                  <a:cubicBezTo>
                    <a:pt x="14331" y="543"/>
                    <a:pt x="13788" y="1"/>
                    <a:pt x="131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3533696" y="3704846"/>
              <a:ext cx="970325" cy="397853"/>
            </a:xfrm>
            <a:custGeom>
              <a:avLst/>
              <a:gdLst/>
              <a:ahLst/>
              <a:cxnLst/>
              <a:rect l="l" t="t" r="r" b="b"/>
              <a:pathLst>
                <a:path w="10858" h="4452" extrusionOk="0">
                  <a:moveTo>
                    <a:pt x="1505" y="0"/>
                  </a:moveTo>
                  <a:lnTo>
                    <a:pt x="1" y="4452"/>
                  </a:lnTo>
                  <a:lnTo>
                    <a:pt x="10857" y="4452"/>
                  </a:lnTo>
                  <a:lnTo>
                    <a:pt x="93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3533696" y="3998678"/>
              <a:ext cx="970325" cy="104021"/>
            </a:xfrm>
            <a:custGeom>
              <a:avLst/>
              <a:gdLst/>
              <a:ahLst/>
              <a:cxnLst/>
              <a:rect l="l" t="t" r="r" b="b"/>
              <a:pathLst>
                <a:path w="10858" h="1164" extrusionOk="0">
                  <a:moveTo>
                    <a:pt x="419" y="0"/>
                  </a:moveTo>
                  <a:lnTo>
                    <a:pt x="1" y="1164"/>
                  </a:lnTo>
                  <a:lnTo>
                    <a:pt x="10857" y="1164"/>
                  </a:lnTo>
                  <a:lnTo>
                    <a:pt x="104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3859432" y="3231212"/>
              <a:ext cx="508755" cy="617155"/>
            </a:xfrm>
            <a:custGeom>
              <a:avLst/>
              <a:gdLst/>
              <a:ahLst/>
              <a:cxnLst/>
              <a:rect l="l" t="t" r="r" b="b"/>
              <a:pathLst>
                <a:path w="5693" h="6906" extrusionOk="0">
                  <a:moveTo>
                    <a:pt x="4424" y="1"/>
                  </a:moveTo>
                  <a:cubicBezTo>
                    <a:pt x="4075" y="1"/>
                    <a:pt x="3738" y="165"/>
                    <a:pt x="3521" y="461"/>
                  </a:cubicBezTo>
                  <a:lnTo>
                    <a:pt x="512" y="4416"/>
                  </a:lnTo>
                  <a:cubicBezTo>
                    <a:pt x="0" y="5114"/>
                    <a:pt x="156" y="6107"/>
                    <a:pt x="853" y="6603"/>
                  </a:cubicBezTo>
                  <a:cubicBezTo>
                    <a:pt x="900" y="6619"/>
                    <a:pt x="916" y="6650"/>
                    <a:pt x="962" y="6665"/>
                  </a:cubicBezTo>
                  <a:cubicBezTo>
                    <a:pt x="1217" y="6828"/>
                    <a:pt x="1500" y="6905"/>
                    <a:pt x="1781" y="6905"/>
                  </a:cubicBezTo>
                  <a:cubicBezTo>
                    <a:pt x="2305" y="6905"/>
                    <a:pt x="2821" y="6638"/>
                    <a:pt x="3133" y="6153"/>
                  </a:cubicBezTo>
                  <a:cubicBezTo>
                    <a:pt x="3149" y="6122"/>
                    <a:pt x="3164" y="6107"/>
                    <a:pt x="3180" y="6060"/>
                  </a:cubicBezTo>
                  <a:lnTo>
                    <a:pt x="5413" y="1625"/>
                  </a:lnTo>
                  <a:cubicBezTo>
                    <a:pt x="5692" y="1128"/>
                    <a:pt x="5506" y="477"/>
                    <a:pt x="5010" y="167"/>
                  </a:cubicBezTo>
                  <a:cubicBezTo>
                    <a:pt x="4824" y="54"/>
                    <a:pt x="4622" y="1"/>
                    <a:pt x="44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3855232" y="3211909"/>
              <a:ext cx="537888" cy="658084"/>
            </a:xfrm>
            <a:custGeom>
              <a:avLst/>
              <a:gdLst/>
              <a:ahLst/>
              <a:cxnLst/>
              <a:rect l="l" t="t" r="r" b="b"/>
              <a:pathLst>
                <a:path w="6019" h="7364" extrusionOk="0">
                  <a:moveTo>
                    <a:pt x="4126" y="445"/>
                  </a:moveTo>
                  <a:cubicBezTo>
                    <a:pt x="4220" y="476"/>
                    <a:pt x="4235" y="476"/>
                    <a:pt x="4282" y="476"/>
                  </a:cubicBezTo>
                  <a:cubicBezTo>
                    <a:pt x="4297" y="476"/>
                    <a:pt x="4344" y="460"/>
                    <a:pt x="4359" y="460"/>
                  </a:cubicBezTo>
                  <a:lnTo>
                    <a:pt x="4437" y="460"/>
                  </a:lnTo>
                  <a:cubicBezTo>
                    <a:pt x="4499" y="460"/>
                    <a:pt x="4545" y="460"/>
                    <a:pt x="4607" y="476"/>
                  </a:cubicBezTo>
                  <a:cubicBezTo>
                    <a:pt x="4623" y="476"/>
                    <a:pt x="4669" y="476"/>
                    <a:pt x="4685" y="507"/>
                  </a:cubicBezTo>
                  <a:cubicBezTo>
                    <a:pt x="4700" y="507"/>
                    <a:pt x="4747" y="522"/>
                    <a:pt x="4762" y="522"/>
                  </a:cubicBezTo>
                  <a:lnTo>
                    <a:pt x="4778" y="522"/>
                  </a:lnTo>
                  <a:cubicBezTo>
                    <a:pt x="4809" y="522"/>
                    <a:pt x="4824" y="538"/>
                    <a:pt x="4840" y="569"/>
                  </a:cubicBezTo>
                  <a:cubicBezTo>
                    <a:pt x="4855" y="584"/>
                    <a:pt x="4902" y="584"/>
                    <a:pt x="4917" y="600"/>
                  </a:cubicBezTo>
                  <a:cubicBezTo>
                    <a:pt x="4933" y="615"/>
                    <a:pt x="4964" y="615"/>
                    <a:pt x="4980" y="646"/>
                  </a:cubicBezTo>
                  <a:cubicBezTo>
                    <a:pt x="4995" y="646"/>
                    <a:pt x="4995" y="662"/>
                    <a:pt x="5011" y="662"/>
                  </a:cubicBezTo>
                  <a:cubicBezTo>
                    <a:pt x="5026" y="677"/>
                    <a:pt x="5057" y="677"/>
                    <a:pt x="5057" y="693"/>
                  </a:cubicBezTo>
                  <a:lnTo>
                    <a:pt x="5073" y="724"/>
                  </a:lnTo>
                  <a:cubicBezTo>
                    <a:pt x="5088" y="739"/>
                    <a:pt x="5119" y="739"/>
                    <a:pt x="5119" y="755"/>
                  </a:cubicBezTo>
                  <a:cubicBezTo>
                    <a:pt x="5135" y="770"/>
                    <a:pt x="5150" y="801"/>
                    <a:pt x="5150" y="817"/>
                  </a:cubicBezTo>
                  <a:lnTo>
                    <a:pt x="5166" y="832"/>
                  </a:lnTo>
                  <a:cubicBezTo>
                    <a:pt x="5166" y="848"/>
                    <a:pt x="5197" y="848"/>
                    <a:pt x="5197" y="879"/>
                  </a:cubicBezTo>
                  <a:cubicBezTo>
                    <a:pt x="5197" y="894"/>
                    <a:pt x="5212" y="894"/>
                    <a:pt x="5212" y="910"/>
                  </a:cubicBezTo>
                  <a:cubicBezTo>
                    <a:pt x="5228" y="925"/>
                    <a:pt x="5228" y="956"/>
                    <a:pt x="5228" y="972"/>
                  </a:cubicBezTo>
                  <a:cubicBezTo>
                    <a:pt x="5243" y="988"/>
                    <a:pt x="5243" y="1034"/>
                    <a:pt x="5274" y="1050"/>
                  </a:cubicBezTo>
                  <a:cubicBezTo>
                    <a:pt x="5290" y="1065"/>
                    <a:pt x="5290" y="1112"/>
                    <a:pt x="5290" y="1127"/>
                  </a:cubicBezTo>
                  <a:cubicBezTo>
                    <a:pt x="5290" y="1143"/>
                    <a:pt x="5305" y="1189"/>
                    <a:pt x="5305" y="1205"/>
                  </a:cubicBezTo>
                  <a:cubicBezTo>
                    <a:pt x="5352" y="1391"/>
                    <a:pt x="5305" y="1577"/>
                    <a:pt x="5212" y="1747"/>
                  </a:cubicBezTo>
                  <a:lnTo>
                    <a:pt x="4747" y="2694"/>
                  </a:lnTo>
                  <a:lnTo>
                    <a:pt x="3056" y="6075"/>
                  </a:lnTo>
                  <a:lnTo>
                    <a:pt x="2994" y="6183"/>
                  </a:lnTo>
                  <a:lnTo>
                    <a:pt x="2979" y="6199"/>
                  </a:lnTo>
                  <a:cubicBezTo>
                    <a:pt x="2963" y="6230"/>
                    <a:pt x="2963" y="6245"/>
                    <a:pt x="2948" y="6261"/>
                  </a:cubicBezTo>
                  <a:cubicBezTo>
                    <a:pt x="2901" y="6323"/>
                    <a:pt x="2870" y="6354"/>
                    <a:pt x="2824" y="6416"/>
                  </a:cubicBezTo>
                  <a:lnTo>
                    <a:pt x="2793" y="6462"/>
                  </a:lnTo>
                  <a:cubicBezTo>
                    <a:pt x="2762" y="6478"/>
                    <a:pt x="2746" y="6509"/>
                    <a:pt x="2715" y="6540"/>
                  </a:cubicBezTo>
                  <a:cubicBezTo>
                    <a:pt x="2455" y="6773"/>
                    <a:pt x="2121" y="6898"/>
                    <a:pt x="1788" y="6898"/>
                  </a:cubicBezTo>
                  <a:cubicBezTo>
                    <a:pt x="1545" y="6898"/>
                    <a:pt x="1302" y="6832"/>
                    <a:pt x="1087" y="6695"/>
                  </a:cubicBezTo>
                  <a:cubicBezTo>
                    <a:pt x="466" y="6307"/>
                    <a:pt x="265" y="5501"/>
                    <a:pt x="621" y="4880"/>
                  </a:cubicBezTo>
                  <a:lnTo>
                    <a:pt x="621" y="4865"/>
                  </a:lnTo>
                  <a:cubicBezTo>
                    <a:pt x="637" y="4834"/>
                    <a:pt x="652" y="4787"/>
                    <a:pt x="699" y="4756"/>
                  </a:cubicBezTo>
                  <a:cubicBezTo>
                    <a:pt x="714" y="4725"/>
                    <a:pt x="714" y="4710"/>
                    <a:pt x="730" y="4694"/>
                  </a:cubicBezTo>
                  <a:lnTo>
                    <a:pt x="776" y="4632"/>
                  </a:lnTo>
                  <a:lnTo>
                    <a:pt x="3677" y="770"/>
                  </a:lnTo>
                  <a:cubicBezTo>
                    <a:pt x="3801" y="615"/>
                    <a:pt x="3956" y="507"/>
                    <a:pt x="4126" y="445"/>
                  </a:cubicBezTo>
                  <a:close/>
                  <a:moveTo>
                    <a:pt x="4512" y="0"/>
                  </a:moveTo>
                  <a:cubicBezTo>
                    <a:pt x="4089" y="0"/>
                    <a:pt x="3674" y="204"/>
                    <a:pt x="3413" y="569"/>
                  </a:cubicBezTo>
                  <a:lnTo>
                    <a:pt x="482" y="4446"/>
                  </a:lnTo>
                  <a:lnTo>
                    <a:pt x="420" y="4524"/>
                  </a:lnTo>
                  <a:cubicBezTo>
                    <a:pt x="94" y="4927"/>
                    <a:pt x="1" y="5423"/>
                    <a:pt x="94" y="5904"/>
                  </a:cubicBezTo>
                  <a:cubicBezTo>
                    <a:pt x="258" y="6767"/>
                    <a:pt x="1027" y="7363"/>
                    <a:pt x="1866" y="7363"/>
                  </a:cubicBezTo>
                  <a:cubicBezTo>
                    <a:pt x="1978" y="7363"/>
                    <a:pt x="2091" y="7353"/>
                    <a:pt x="2203" y="7331"/>
                  </a:cubicBezTo>
                  <a:cubicBezTo>
                    <a:pt x="2731" y="7222"/>
                    <a:pt x="3196" y="6881"/>
                    <a:pt x="3444" y="6400"/>
                  </a:cubicBezTo>
                  <a:lnTo>
                    <a:pt x="3491" y="6323"/>
                  </a:lnTo>
                  <a:lnTo>
                    <a:pt x="5088" y="3128"/>
                  </a:lnTo>
                  <a:lnTo>
                    <a:pt x="5677" y="1965"/>
                  </a:lnTo>
                  <a:cubicBezTo>
                    <a:pt x="6019" y="1298"/>
                    <a:pt x="5770" y="476"/>
                    <a:pt x="5119" y="150"/>
                  </a:cubicBezTo>
                  <a:cubicBezTo>
                    <a:pt x="4926" y="48"/>
                    <a:pt x="4718" y="0"/>
                    <a:pt x="4512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3855232" y="3211909"/>
              <a:ext cx="537888" cy="658084"/>
            </a:xfrm>
            <a:custGeom>
              <a:avLst/>
              <a:gdLst/>
              <a:ahLst/>
              <a:cxnLst/>
              <a:rect l="l" t="t" r="r" b="b"/>
              <a:pathLst>
                <a:path w="6019" h="7364" extrusionOk="0">
                  <a:moveTo>
                    <a:pt x="4126" y="445"/>
                  </a:moveTo>
                  <a:cubicBezTo>
                    <a:pt x="4220" y="476"/>
                    <a:pt x="4235" y="476"/>
                    <a:pt x="4282" y="476"/>
                  </a:cubicBezTo>
                  <a:cubicBezTo>
                    <a:pt x="4297" y="476"/>
                    <a:pt x="4344" y="460"/>
                    <a:pt x="4359" y="460"/>
                  </a:cubicBezTo>
                  <a:lnTo>
                    <a:pt x="4437" y="460"/>
                  </a:lnTo>
                  <a:cubicBezTo>
                    <a:pt x="4499" y="460"/>
                    <a:pt x="4545" y="460"/>
                    <a:pt x="4607" y="476"/>
                  </a:cubicBezTo>
                  <a:cubicBezTo>
                    <a:pt x="4623" y="476"/>
                    <a:pt x="4669" y="476"/>
                    <a:pt x="4685" y="507"/>
                  </a:cubicBezTo>
                  <a:cubicBezTo>
                    <a:pt x="4700" y="507"/>
                    <a:pt x="4747" y="522"/>
                    <a:pt x="4762" y="522"/>
                  </a:cubicBezTo>
                  <a:lnTo>
                    <a:pt x="4778" y="522"/>
                  </a:lnTo>
                  <a:cubicBezTo>
                    <a:pt x="4809" y="522"/>
                    <a:pt x="4824" y="538"/>
                    <a:pt x="4840" y="569"/>
                  </a:cubicBezTo>
                  <a:cubicBezTo>
                    <a:pt x="4855" y="584"/>
                    <a:pt x="4902" y="584"/>
                    <a:pt x="4917" y="600"/>
                  </a:cubicBezTo>
                  <a:cubicBezTo>
                    <a:pt x="4933" y="615"/>
                    <a:pt x="4964" y="615"/>
                    <a:pt x="4980" y="646"/>
                  </a:cubicBezTo>
                  <a:cubicBezTo>
                    <a:pt x="4995" y="646"/>
                    <a:pt x="4995" y="662"/>
                    <a:pt x="5011" y="662"/>
                  </a:cubicBezTo>
                  <a:cubicBezTo>
                    <a:pt x="5026" y="677"/>
                    <a:pt x="5057" y="677"/>
                    <a:pt x="5057" y="693"/>
                  </a:cubicBezTo>
                  <a:lnTo>
                    <a:pt x="5073" y="724"/>
                  </a:lnTo>
                  <a:cubicBezTo>
                    <a:pt x="5088" y="739"/>
                    <a:pt x="5119" y="739"/>
                    <a:pt x="5119" y="755"/>
                  </a:cubicBezTo>
                  <a:cubicBezTo>
                    <a:pt x="5135" y="770"/>
                    <a:pt x="5150" y="801"/>
                    <a:pt x="5150" y="817"/>
                  </a:cubicBezTo>
                  <a:lnTo>
                    <a:pt x="5166" y="832"/>
                  </a:lnTo>
                  <a:cubicBezTo>
                    <a:pt x="5166" y="848"/>
                    <a:pt x="5197" y="848"/>
                    <a:pt x="5197" y="879"/>
                  </a:cubicBezTo>
                  <a:cubicBezTo>
                    <a:pt x="5197" y="894"/>
                    <a:pt x="5212" y="894"/>
                    <a:pt x="5212" y="910"/>
                  </a:cubicBezTo>
                  <a:cubicBezTo>
                    <a:pt x="5228" y="925"/>
                    <a:pt x="5228" y="956"/>
                    <a:pt x="5228" y="972"/>
                  </a:cubicBezTo>
                  <a:cubicBezTo>
                    <a:pt x="5243" y="988"/>
                    <a:pt x="5243" y="1034"/>
                    <a:pt x="5274" y="1050"/>
                  </a:cubicBezTo>
                  <a:cubicBezTo>
                    <a:pt x="5290" y="1065"/>
                    <a:pt x="5290" y="1112"/>
                    <a:pt x="5290" y="1127"/>
                  </a:cubicBezTo>
                  <a:cubicBezTo>
                    <a:pt x="5290" y="1143"/>
                    <a:pt x="5305" y="1189"/>
                    <a:pt x="5305" y="1205"/>
                  </a:cubicBezTo>
                  <a:cubicBezTo>
                    <a:pt x="5352" y="1391"/>
                    <a:pt x="5305" y="1577"/>
                    <a:pt x="5212" y="1747"/>
                  </a:cubicBezTo>
                  <a:lnTo>
                    <a:pt x="4747" y="2694"/>
                  </a:lnTo>
                  <a:lnTo>
                    <a:pt x="3056" y="6075"/>
                  </a:lnTo>
                  <a:lnTo>
                    <a:pt x="2994" y="6183"/>
                  </a:lnTo>
                  <a:lnTo>
                    <a:pt x="2979" y="6199"/>
                  </a:lnTo>
                  <a:cubicBezTo>
                    <a:pt x="2963" y="6230"/>
                    <a:pt x="2963" y="6245"/>
                    <a:pt x="2948" y="6261"/>
                  </a:cubicBezTo>
                  <a:cubicBezTo>
                    <a:pt x="2901" y="6323"/>
                    <a:pt x="2870" y="6354"/>
                    <a:pt x="2824" y="6416"/>
                  </a:cubicBezTo>
                  <a:lnTo>
                    <a:pt x="2793" y="6462"/>
                  </a:lnTo>
                  <a:cubicBezTo>
                    <a:pt x="2762" y="6478"/>
                    <a:pt x="2746" y="6509"/>
                    <a:pt x="2715" y="6540"/>
                  </a:cubicBezTo>
                  <a:cubicBezTo>
                    <a:pt x="2455" y="6773"/>
                    <a:pt x="2121" y="6898"/>
                    <a:pt x="1788" y="6898"/>
                  </a:cubicBezTo>
                  <a:cubicBezTo>
                    <a:pt x="1545" y="6898"/>
                    <a:pt x="1302" y="6832"/>
                    <a:pt x="1087" y="6695"/>
                  </a:cubicBezTo>
                  <a:cubicBezTo>
                    <a:pt x="466" y="6307"/>
                    <a:pt x="265" y="5501"/>
                    <a:pt x="621" y="4880"/>
                  </a:cubicBezTo>
                  <a:lnTo>
                    <a:pt x="621" y="4865"/>
                  </a:lnTo>
                  <a:cubicBezTo>
                    <a:pt x="637" y="4834"/>
                    <a:pt x="652" y="4787"/>
                    <a:pt x="699" y="4756"/>
                  </a:cubicBezTo>
                  <a:cubicBezTo>
                    <a:pt x="714" y="4725"/>
                    <a:pt x="714" y="4710"/>
                    <a:pt x="730" y="4694"/>
                  </a:cubicBezTo>
                  <a:lnTo>
                    <a:pt x="776" y="4632"/>
                  </a:lnTo>
                  <a:lnTo>
                    <a:pt x="3677" y="770"/>
                  </a:lnTo>
                  <a:cubicBezTo>
                    <a:pt x="3801" y="615"/>
                    <a:pt x="3956" y="507"/>
                    <a:pt x="4126" y="445"/>
                  </a:cubicBezTo>
                  <a:close/>
                  <a:moveTo>
                    <a:pt x="4512" y="0"/>
                  </a:moveTo>
                  <a:cubicBezTo>
                    <a:pt x="4089" y="0"/>
                    <a:pt x="3674" y="204"/>
                    <a:pt x="3413" y="569"/>
                  </a:cubicBezTo>
                  <a:lnTo>
                    <a:pt x="482" y="4446"/>
                  </a:lnTo>
                  <a:lnTo>
                    <a:pt x="420" y="4524"/>
                  </a:lnTo>
                  <a:cubicBezTo>
                    <a:pt x="94" y="4927"/>
                    <a:pt x="1" y="5423"/>
                    <a:pt x="94" y="5904"/>
                  </a:cubicBezTo>
                  <a:cubicBezTo>
                    <a:pt x="258" y="6767"/>
                    <a:pt x="1027" y="7363"/>
                    <a:pt x="1866" y="7363"/>
                  </a:cubicBezTo>
                  <a:cubicBezTo>
                    <a:pt x="1978" y="7363"/>
                    <a:pt x="2091" y="7353"/>
                    <a:pt x="2203" y="7331"/>
                  </a:cubicBezTo>
                  <a:cubicBezTo>
                    <a:pt x="2731" y="7222"/>
                    <a:pt x="3196" y="6881"/>
                    <a:pt x="3444" y="6400"/>
                  </a:cubicBezTo>
                  <a:lnTo>
                    <a:pt x="3491" y="6323"/>
                  </a:lnTo>
                  <a:lnTo>
                    <a:pt x="5088" y="3128"/>
                  </a:lnTo>
                  <a:lnTo>
                    <a:pt x="5677" y="1965"/>
                  </a:lnTo>
                  <a:cubicBezTo>
                    <a:pt x="6019" y="1298"/>
                    <a:pt x="5770" y="476"/>
                    <a:pt x="5119" y="150"/>
                  </a:cubicBezTo>
                  <a:cubicBezTo>
                    <a:pt x="4926" y="48"/>
                    <a:pt x="4718" y="0"/>
                    <a:pt x="4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883024" y="3588761"/>
              <a:ext cx="273099" cy="241822"/>
            </a:xfrm>
            <a:custGeom>
              <a:avLst/>
              <a:gdLst/>
              <a:ahLst/>
              <a:cxnLst/>
              <a:rect l="l" t="t" r="r" b="b"/>
              <a:pathLst>
                <a:path w="3056" h="2706" extrusionOk="0">
                  <a:moveTo>
                    <a:pt x="1540" y="0"/>
                  </a:moveTo>
                  <a:cubicBezTo>
                    <a:pt x="1087" y="0"/>
                    <a:pt x="651" y="227"/>
                    <a:pt x="388" y="632"/>
                  </a:cubicBezTo>
                  <a:cubicBezTo>
                    <a:pt x="0" y="1268"/>
                    <a:pt x="186" y="2090"/>
                    <a:pt x="807" y="2494"/>
                  </a:cubicBezTo>
                  <a:cubicBezTo>
                    <a:pt x="1033" y="2637"/>
                    <a:pt x="1284" y="2706"/>
                    <a:pt x="1532" y="2706"/>
                  </a:cubicBezTo>
                  <a:cubicBezTo>
                    <a:pt x="1981" y="2706"/>
                    <a:pt x="2418" y="2479"/>
                    <a:pt x="2668" y="2059"/>
                  </a:cubicBezTo>
                  <a:cubicBezTo>
                    <a:pt x="3056" y="1423"/>
                    <a:pt x="2869" y="617"/>
                    <a:pt x="2249" y="198"/>
                  </a:cubicBezTo>
                  <a:cubicBezTo>
                    <a:pt x="2023" y="64"/>
                    <a:pt x="1779" y="0"/>
                    <a:pt x="15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3934230" y="3625847"/>
              <a:ext cx="169257" cy="169168"/>
            </a:xfrm>
            <a:custGeom>
              <a:avLst/>
              <a:gdLst/>
              <a:ahLst/>
              <a:cxnLst/>
              <a:rect l="l" t="t" r="r" b="b"/>
              <a:pathLst>
                <a:path w="1894" h="1893" extrusionOk="0">
                  <a:moveTo>
                    <a:pt x="947" y="0"/>
                  </a:moveTo>
                  <a:cubicBezTo>
                    <a:pt x="420" y="0"/>
                    <a:pt x="1" y="419"/>
                    <a:pt x="1" y="946"/>
                  </a:cubicBezTo>
                  <a:cubicBezTo>
                    <a:pt x="1" y="1474"/>
                    <a:pt x="420" y="1892"/>
                    <a:pt x="947" y="1892"/>
                  </a:cubicBezTo>
                  <a:cubicBezTo>
                    <a:pt x="1474" y="1892"/>
                    <a:pt x="1893" y="1474"/>
                    <a:pt x="1893" y="946"/>
                  </a:cubicBezTo>
                  <a:cubicBezTo>
                    <a:pt x="1893" y="419"/>
                    <a:pt x="1474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7"/>
            <p:cNvSpPr/>
            <p:nvPr/>
          </p:nvSpPr>
          <p:spPr>
            <a:xfrm>
              <a:off x="4164345" y="3252391"/>
              <a:ext cx="180249" cy="158265"/>
            </a:xfrm>
            <a:custGeom>
              <a:avLst/>
              <a:gdLst/>
              <a:ahLst/>
              <a:cxnLst/>
              <a:rect l="l" t="t" r="r" b="b"/>
              <a:pathLst>
                <a:path w="2017" h="1771" extrusionOk="0">
                  <a:moveTo>
                    <a:pt x="1013" y="0"/>
                  </a:moveTo>
                  <a:cubicBezTo>
                    <a:pt x="722" y="0"/>
                    <a:pt x="435" y="145"/>
                    <a:pt x="264" y="426"/>
                  </a:cubicBezTo>
                  <a:cubicBezTo>
                    <a:pt x="1" y="829"/>
                    <a:pt x="125" y="1372"/>
                    <a:pt x="543" y="1636"/>
                  </a:cubicBezTo>
                  <a:cubicBezTo>
                    <a:pt x="689" y="1727"/>
                    <a:pt x="850" y="1770"/>
                    <a:pt x="1008" y="1770"/>
                  </a:cubicBezTo>
                  <a:cubicBezTo>
                    <a:pt x="1306" y="1770"/>
                    <a:pt x="1597" y="1619"/>
                    <a:pt x="1769" y="1357"/>
                  </a:cubicBezTo>
                  <a:cubicBezTo>
                    <a:pt x="2017" y="938"/>
                    <a:pt x="1908" y="395"/>
                    <a:pt x="1474" y="131"/>
                  </a:cubicBezTo>
                  <a:cubicBezTo>
                    <a:pt x="1332" y="44"/>
                    <a:pt x="1172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7"/>
            <p:cNvSpPr/>
            <p:nvPr/>
          </p:nvSpPr>
          <p:spPr>
            <a:xfrm>
              <a:off x="4192048" y="3276788"/>
              <a:ext cx="124843" cy="109383"/>
            </a:xfrm>
            <a:custGeom>
              <a:avLst/>
              <a:gdLst/>
              <a:ahLst/>
              <a:cxnLst/>
              <a:rect l="l" t="t" r="r" b="b"/>
              <a:pathLst>
                <a:path w="1397" h="1224" extrusionOk="0">
                  <a:moveTo>
                    <a:pt x="704" y="1"/>
                  </a:moveTo>
                  <a:cubicBezTo>
                    <a:pt x="497" y="1"/>
                    <a:pt x="297" y="97"/>
                    <a:pt x="187" y="277"/>
                  </a:cubicBezTo>
                  <a:cubicBezTo>
                    <a:pt x="1" y="572"/>
                    <a:pt x="78" y="959"/>
                    <a:pt x="373" y="1130"/>
                  </a:cubicBezTo>
                  <a:cubicBezTo>
                    <a:pt x="481" y="1193"/>
                    <a:pt x="602" y="1224"/>
                    <a:pt x="719" y="1224"/>
                  </a:cubicBezTo>
                  <a:cubicBezTo>
                    <a:pt x="923" y="1224"/>
                    <a:pt x="1118" y="1131"/>
                    <a:pt x="1226" y="944"/>
                  </a:cubicBezTo>
                  <a:cubicBezTo>
                    <a:pt x="1397" y="649"/>
                    <a:pt x="1319" y="262"/>
                    <a:pt x="1040" y="91"/>
                  </a:cubicBezTo>
                  <a:cubicBezTo>
                    <a:pt x="935" y="30"/>
                    <a:pt x="819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3851121" y="2552842"/>
              <a:ext cx="486592" cy="500444"/>
            </a:xfrm>
            <a:custGeom>
              <a:avLst/>
              <a:gdLst/>
              <a:ahLst/>
              <a:cxnLst/>
              <a:rect l="l" t="t" r="r" b="b"/>
              <a:pathLst>
                <a:path w="5445" h="5600" extrusionOk="0">
                  <a:moveTo>
                    <a:pt x="943" y="0"/>
                  </a:moveTo>
                  <a:cubicBezTo>
                    <a:pt x="739" y="0"/>
                    <a:pt x="533" y="74"/>
                    <a:pt x="373" y="220"/>
                  </a:cubicBezTo>
                  <a:cubicBezTo>
                    <a:pt x="16" y="546"/>
                    <a:pt x="0" y="1073"/>
                    <a:pt x="311" y="1430"/>
                  </a:cubicBezTo>
                  <a:lnTo>
                    <a:pt x="3878" y="5323"/>
                  </a:lnTo>
                  <a:cubicBezTo>
                    <a:pt x="4044" y="5505"/>
                    <a:pt x="4277" y="5599"/>
                    <a:pt x="4512" y="5599"/>
                  </a:cubicBezTo>
                  <a:cubicBezTo>
                    <a:pt x="4716" y="5599"/>
                    <a:pt x="4922" y="5529"/>
                    <a:pt x="5088" y="5385"/>
                  </a:cubicBezTo>
                  <a:cubicBezTo>
                    <a:pt x="5429" y="5074"/>
                    <a:pt x="5444" y="4532"/>
                    <a:pt x="5134" y="4175"/>
                  </a:cubicBezTo>
                  <a:lnTo>
                    <a:pt x="1567" y="282"/>
                  </a:lnTo>
                  <a:cubicBezTo>
                    <a:pt x="1403" y="93"/>
                    <a:pt x="1174" y="0"/>
                    <a:pt x="9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4222522" y="2946584"/>
              <a:ext cx="58355" cy="55764"/>
            </a:xfrm>
            <a:custGeom>
              <a:avLst/>
              <a:gdLst/>
              <a:ahLst/>
              <a:cxnLst/>
              <a:rect l="l" t="t" r="r" b="b"/>
              <a:pathLst>
                <a:path w="653" h="624" extrusionOk="0">
                  <a:moveTo>
                    <a:pt x="316" y="0"/>
                  </a:moveTo>
                  <a:cubicBezTo>
                    <a:pt x="156" y="0"/>
                    <a:pt x="16" y="134"/>
                    <a:pt x="16" y="296"/>
                  </a:cubicBezTo>
                  <a:cubicBezTo>
                    <a:pt x="1" y="467"/>
                    <a:pt x="125" y="622"/>
                    <a:pt x="311" y="622"/>
                  </a:cubicBezTo>
                  <a:cubicBezTo>
                    <a:pt x="321" y="623"/>
                    <a:pt x="330" y="623"/>
                    <a:pt x="340" y="623"/>
                  </a:cubicBezTo>
                  <a:cubicBezTo>
                    <a:pt x="499" y="623"/>
                    <a:pt x="637" y="503"/>
                    <a:pt x="637" y="327"/>
                  </a:cubicBezTo>
                  <a:cubicBezTo>
                    <a:pt x="652" y="172"/>
                    <a:pt x="513" y="17"/>
                    <a:pt x="342" y="2"/>
                  </a:cubicBezTo>
                  <a:cubicBezTo>
                    <a:pt x="333" y="1"/>
                    <a:pt x="325" y="0"/>
                    <a:pt x="3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3900987" y="2598418"/>
              <a:ext cx="61126" cy="57372"/>
            </a:xfrm>
            <a:custGeom>
              <a:avLst/>
              <a:gdLst/>
              <a:ahLst/>
              <a:cxnLst/>
              <a:rect l="l" t="t" r="r" b="b"/>
              <a:pathLst>
                <a:path w="684" h="642" extrusionOk="0">
                  <a:moveTo>
                    <a:pt x="325" y="0"/>
                  </a:moveTo>
                  <a:cubicBezTo>
                    <a:pt x="174" y="0"/>
                    <a:pt x="46" y="131"/>
                    <a:pt x="32" y="299"/>
                  </a:cubicBezTo>
                  <a:cubicBezTo>
                    <a:pt x="1" y="470"/>
                    <a:pt x="140" y="625"/>
                    <a:pt x="311" y="641"/>
                  </a:cubicBezTo>
                  <a:cubicBezTo>
                    <a:pt x="321" y="641"/>
                    <a:pt x="332" y="642"/>
                    <a:pt x="342" y="642"/>
                  </a:cubicBezTo>
                  <a:cubicBezTo>
                    <a:pt x="514" y="642"/>
                    <a:pt x="653" y="521"/>
                    <a:pt x="668" y="346"/>
                  </a:cubicBezTo>
                  <a:cubicBezTo>
                    <a:pt x="683" y="175"/>
                    <a:pt x="544" y="20"/>
                    <a:pt x="373" y="5"/>
                  </a:cubicBezTo>
                  <a:cubicBezTo>
                    <a:pt x="357" y="2"/>
                    <a:pt x="341" y="0"/>
                    <a:pt x="3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3594733" y="2755432"/>
              <a:ext cx="138694" cy="162197"/>
            </a:xfrm>
            <a:custGeom>
              <a:avLst/>
              <a:gdLst/>
              <a:ahLst/>
              <a:cxnLst/>
              <a:rect l="l" t="t" r="r" b="b"/>
              <a:pathLst>
                <a:path w="1552" h="1815" extrusionOk="0">
                  <a:moveTo>
                    <a:pt x="372" y="0"/>
                  </a:moveTo>
                  <a:lnTo>
                    <a:pt x="0" y="295"/>
                  </a:lnTo>
                  <a:lnTo>
                    <a:pt x="1163" y="1815"/>
                  </a:lnTo>
                  <a:lnTo>
                    <a:pt x="1551" y="1520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3475520" y="2801187"/>
              <a:ext cx="209382" cy="202412"/>
            </a:xfrm>
            <a:custGeom>
              <a:avLst/>
              <a:gdLst/>
              <a:ahLst/>
              <a:cxnLst/>
              <a:rect l="l" t="t" r="r" b="b"/>
              <a:pathLst>
                <a:path w="2343" h="2265" extrusionOk="0">
                  <a:moveTo>
                    <a:pt x="1505" y="0"/>
                  </a:moveTo>
                  <a:lnTo>
                    <a:pt x="0" y="1163"/>
                  </a:lnTo>
                  <a:lnTo>
                    <a:pt x="838" y="2264"/>
                  </a:lnTo>
                  <a:lnTo>
                    <a:pt x="2342" y="1101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68818" y="2855164"/>
              <a:ext cx="220463" cy="249596"/>
            </a:xfrm>
            <a:custGeom>
              <a:avLst/>
              <a:gdLst/>
              <a:ahLst/>
              <a:cxnLst/>
              <a:rect l="l" t="t" r="r" b="b"/>
              <a:pathLst>
                <a:path w="2467" h="2793" extrusionOk="0">
                  <a:moveTo>
                    <a:pt x="776" y="1"/>
                  </a:moveTo>
                  <a:lnTo>
                    <a:pt x="0" y="590"/>
                  </a:lnTo>
                  <a:lnTo>
                    <a:pt x="1706" y="2793"/>
                  </a:lnTo>
                  <a:lnTo>
                    <a:pt x="2466" y="21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3408943" y="2900650"/>
              <a:ext cx="47274" cy="41733"/>
            </a:xfrm>
            <a:custGeom>
              <a:avLst/>
              <a:gdLst/>
              <a:ahLst/>
              <a:cxnLst/>
              <a:rect l="l" t="t" r="r" b="b"/>
              <a:pathLst>
                <a:path w="529" h="467" extrusionOk="0">
                  <a:moveTo>
                    <a:pt x="269" y="1"/>
                  </a:moveTo>
                  <a:cubicBezTo>
                    <a:pt x="217" y="1"/>
                    <a:pt x="165" y="17"/>
                    <a:pt x="125" y="50"/>
                  </a:cubicBezTo>
                  <a:cubicBezTo>
                    <a:pt x="32" y="128"/>
                    <a:pt x="1" y="283"/>
                    <a:pt x="78" y="376"/>
                  </a:cubicBezTo>
                  <a:cubicBezTo>
                    <a:pt x="126" y="433"/>
                    <a:pt x="202" y="466"/>
                    <a:pt x="279" y="466"/>
                  </a:cubicBezTo>
                  <a:cubicBezTo>
                    <a:pt x="328" y="466"/>
                    <a:pt x="377" y="453"/>
                    <a:pt x="420" y="423"/>
                  </a:cubicBezTo>
                  <a:cubicBezTo>
                    <a:pt x="513" y="345"/>
                    <a:pt x="528" y="190"/>
                    <a:pt x="451" y="81"/>
                  </a:cubicBezTo>
                  <a:cubicBezTo>
                    <a:pt x="407" y="28"/>
                    <a:pt x="338" y="1"/>
                    <a:pt x="26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7"/>
            <p:cNvSpPr/>
            <p:nvPr/>
          </p:nvSpPr>
          <p:spPr>
            <a:xfrm>
              <a:off x="3501793" y="3019953"/>
              <a:ext cx="48615" cy="42002"/>
            </a:xfrm>
            <a:custGeom>
              <a:avLst/>
              <a:gdLst/>
              <a:ahLst/>
              <a:cxnLst/>
              <a:rect l="l" t="t" r="r" b="b"/>
              <a:pathLst>
                <a:path w="544" h="470" extrusionOk="0">
                  <a:moveTo>
                    <a:pt x="248" y="1"/>
                  </a:moveTo>
                  <a:cubicBezTo>
                    <a:pt x="198" y="1"/>
                    <a:pt x="148" y="17"/>
                    <a:pt x="110" y="49"/>
                  </a:cubicBezTo>
                  <a:cubicBezTo>
                    <a:pt x="16" y="127"/>
                    <a:pt x="1" y="282"/>
                    <a:pt x="63" y="375"/>
                  </a:cubicBezTo>
                  <a:cubicBezTo>
                    <a:pt x="117" y="438"/>
                    <a:pt x="193" y="470"/>
                    <a:pt x="265" y="470"/>
                  </a:cubicBezTo>
                  <a:cubicBezTo>
                    <a:pt x="316" y="470"/>
                    <a:pt x="365" y="454"/>
                    <a:pt x="404" y="421"/>
                  </a:cubicBezTo>
                  <a:cubicBezTo>
                    <a:pt x="513" y="344"/>
                    <a:pt x="544" y="189"/>
                    <a:pt x="435" y="96"/>
                  </a:cubicBezTo>
                  <a:cubicBezTo>
                    <a:pt x="390" y="32"/>
                    <a:pt x="318" y="1"/>
                    <a:pt x="248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7"/>
            <p:cNvSpPr/>
            <p:nvPr/>
          </p:nvSpPr>
          <p:spPr>
            <a:xfrm>
              <a:off x="3141474" y="2927281"/>
              <a:ext cx="302232" cy="79088"/>
            </a:xfrm>
            <a:custGeom>
              <a:avLst/>
              <a:gdLst/>
              <a:ahLst/>
              <a:cxnLst/>
              <a:rect l="l" t="t" r="r" b="b"/>
              <a:pathLst>
                <a:path w="3382" h="885" extrusionOk="0">
                  <a:moveTo>
                    <a:pt x="2715" y="0"/>
                  </a:moveTo>
                  <a:lnTo>
                    <a:pt x="0" y="62"/>
                  </a:lnTo>
                  <a:lnTo>
                    <a:pt x="435" y="652"/>
                  </a:lnTo>
                  <a:lnTo>
                    <a:pt x="3382" y="884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3074986" y="2932822"/>
              <a:ext cx="105361" cy="178909"/>
            </a:xfrm>
            <a:custGeom>
              <a:avLst/>
              <a:gdLst/>
              <a:ahLst/>
              <a:cxnLst/>
              <a:rect l="l" t="t" r="r" b="b"/>
              <a:pathLst>
                <a:path w="1179" h="2002" extrusionOk="0">
                  <a:moveTo>
                    <a:pt x="744" y="0"/>
                  </a:moveTo>
                  <a:lnTo>
                    <a:pt x="0" y="1707"/>
                  </a:lnTo>
                  <a:lnTo>
                    <a:pt x="233" y="2001"/>
                  </a:lnTo>
                  <a:lnTo>
                    <a:pt x="1179" y="590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3400632" y="3009050"/>
              <a:ext cx="105451" cy="311973"/>
            </a:xfrm>
            <a:custGeom>
              <a:avLst/>
              <a:gdLst/>
              <a:ahLst/>
              <a:cxnLst/>
              <a:rect l="l" t="t" r="r" b="b"/>
              <a:pathLst>
                <a:path w="1180" h="3491" extrusionOk="0">
                  <a:moveTo>
                    <a:pt x="513" y="0"/>
                  </a:moveTo>
                  <a:lnTo>
                    <a:pt x="1" y="2916"/>
                  </a:lnTo>
                  <a:lnTo>
                    <a:pt x="451" y="3490"/>
                  </a:lnTo>
                  <a:lnTo>
                    <a:pt x="1180" y="869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3256486" y="3269639"/>
              <a:ext cx="184449" cy="76318"/>
            </a:xfrm>
            <a:custGeom>
              <a:avLst/>
              <a:gdLst/>
              <a:ahLst/>
              <a:cxnLst/>
              <a:rect l="l" t="t" r="r" b="b"/>
              <a:pathLst>
                <a:path w="2064" h="854" extrusionOk="0">
                  <a:moveTo>
                    <a:pt x="1614" y="0"/>
                  </a:moveTo>
                  <a:lnTo>
                    <a:pt x="1" y="559"/>
                  </a:lnTo>
                  <a:lnTo>
                    <a:pt x="233" y="853"/>
                  </a:lnTo>
                  <a:lnTo>
                    <a:pt x="2064" y="574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789387" y="2176079"/>
              <a:ext cx="384001" cy="299909"/>
            </a:xfrm>
            <a:custGeom>
              <a:avLst/>
              <a:gdLst/>
              <a:ahLst/>
              <a:cxnLst/>
              <a:rect l="l" t="t" r="r" b="b"/>
              <a:pathLst>
                <a:path w="4297" h="3356" extrusionOk="0">
                  <a:moveTo>
                    <a:pt x="3521" y="0"/>
                  </a:moveTo>
                  <a:lnTo>
                    <a:pt x="528" y="1799"/>
                  </a:lnTo>
                  <a:cubicBezTo>
                    <a:pt x="140" y="2032"/>
                    <a:pt x="1" y="2544"/>
                    <a:pt x="233" y="2947"/>
                  </a:cubicBezTo>
                  <a:cubicBezTo>
                    <a:pt x="233" y="2963"/>
                    <a:pt x="264" y="2963"/>
                    <a:pt x="264" y="2978"/>
                  </a:cubicBezTo>
                  <a:cubicBezTo>
                    <a:pt x="420" y="3222"/>
                    <a:pt x="674" y="3355"/>
                    <a:pt x="938" y="3355"/>
                  </a:cubicBezTo>
                  <a:cubicBezTo>
                    <a:pt x="1094" y="3355"/>
                    <a:pt x="1253" y="3309"/>
                    <a:pt x="1397" y="3211"/>
                  </a:cubicBezTo>
                  <a:cubicBezTo>
                    <a:pt x="1428" y="3211"/>
                    <a:pt x="1428" y="3195"/>
                    <a:pt x="1443" y="3195"/>
                  </a:cubicBezTo>
                  <a:lnTo>
                    <a:pt x="4297" y="117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855964" y="2804851"/>
              <a:ext cx="580783" cy="547807"/>
            </a:xfrm>
            <a:custGeom>
              <a:avLst/>
              <a:gdLst/>
              <a:ahLst/>
              <a:cxnLst/>
              <a:rect l="l" t="t" r="r" b="b"/>
              <a:pathLst>
                <a:path w="6499" h="6130" extrusionOk="0">
                  <a:moveTo>
                    <a:pt x="940" y="0"/>
                  </a:moveTo>
                  <a:cubicBezTo>
                    <a:pt x="804" y="0"/>
                    <a:pt x="670" y="40"/>
                    <a:pt x="543" y="130"/>
                  </a:cubicBezTo>
                  <a:cubicBezTo>
                    <a:pt x="140" y="393"/>
                    <a:pt x="0" y="936"/>
                    <a:pt x="295" y="1293"/>
                  </a:cubicBezTo>
                  <a:cubicBezTo>
                    <a:pt x="1303" y="2518"/>
                    <a:pt x="3722" y="4891"/>
                    <a:pt x="4762" y="5822"/>
                  </a:cubicBezTo>
                  <a:cubicBezTo>
                    <a:pt x="4965" y="5998"/>
                    <a:pt x="5214" y="6130"/>
                    <a:pt x="5482" y="6130"/>
                  </a:cubicBezTo>
                  <a:cubicBezTo>
                    <a:pt x="5684" y="6130"/>
                    <a:pt x="5897" y="6055"/>
                    <a:pt x="6111" y="5868"/>
                  </a:cubicBezTo>
                  <a:cubicBezTo>
                    <a:pt x="6452" y="5543"/>
                    <a:pt x="6499" y="5000"/>
                    <a:pt x="6204" y="4612"/>
                  </a:cubicBezTo>
                  <a:cubicBezTo>
                    <a:pt x="5180" y="3418"/>
                    <a:pt x="2637" y="1262"/>
                    <a:pt x="1706" y="362"/>
                  </a:cubicBezTo>
                  <a:cubicBezTo>
                    <a:pt x="1471" y="148"/>
                    <a:pt x="1202" y="0"/>
                    <a:pt x="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720129" y="4102610"/>
              <a:ext cx="1280779" cy="221893"/>
            </a:xfrm>
            <a:custGeom>
              <a:avLst/>
              <a:gdLst/>
              <a:ahLst/>
              <a:cxnLst/>
              <a:rect l="l" t="t" r="r" b="b"/>
              <a:pathLst>
                <a:path w="14332" h="2483" extrusionOk="0">
                  <a:moveTo>
                    <a:pt x="1210" y="1"/>
                  </a:moveTo>
                  <a:cubicBezTo>
                    <a:pt x="528" y="1"/>
                    <a:pt x="0" y="543"/>
                    <a:pt x="0" y="1226"/>
                  </a:cubicBezTo>
                  <a:lnTo>
                    <a:pt x="0" y="1272"/>
                  </a:lnTo>
                  <a:cubicBezTo>
                    <a:pt x="0" y="1939"/>
                    <a:pt x="543" y="2482"/>
                    <a:pt x="1210" y="2482"/>
                  </a:cubicBezTo>
                  <a:lnTo>
                    <a:pt x="13137" y="2482"/>
                  </a:lnTo>
                  <a:cubicBezTo>
                    <a:pt x="13788" y="2482"/>
                    <a:pt x="14331" y="1939"/>
                    <a:pt x="14331" y="1272"/>
                  </a:cubicBezTo>
                  <a:lnTo>
                    <a:pt x="14331" y="1195"/>
                  </a:lnTo>
                  <a:cubicBezTo>
                    <a:pt x="14331" y="543"/>
                    <a:pt x="13788" y="1"/>
                    <a:pt x="13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875356" y="3704846"/>
              <a:ext cx="970325" cy="397853"/>
            </a:xfrm>
            <a:custGeom>
              <a:avLst/>
              <a:gdLst/>
              <a:ahLst/>
              <a:cxnLst/>
              <a:rect l="l" t="t" r="r" b="b"/>
              <a:pathLst>
                <a:path w="10858" h="4452" extrusionOk="0">
                  <a:moveTo>
                    <a:pt x="1489" y="0"/>
                  </a:moveTo>
                  <a:lnTo>
                    <a:pt x="0" y="4452"/>
                  </a:lnTo>
                  <a:lnTo>
                    <a:pt x="10857" y="4452"/>
                  </a:lnTo>
                  <a:lnTo>
                    <a:pt x="93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875356" y="3998678"/>
              <a:ext cx="970325" cy="104021"/>
            </a:xfrm>
            <a:custGeom>
              <a:avLst/>
              <a:gdLst/>
              <a:ahLst/>
              <a:cxnLst/>
              <a:rect l="l" t="t" r="r" b="b"/>
              <a:pathLst>
                <a:path w="10858" h="1164" extrusionOk="0">
                  <a:moveTo>
                    <a:pt x="404" y="0"/>
                  </a:moveTo>
                  <a:lnTo>
                    <a:pt x="0" y="1164"/>
                  </a:lnTo>
                  <a:lnTo>
                    <a:pt x="10857" y="1164"/>
                  </a:lnTo>
                  <a:lnTo>
                    <a:pt x="104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1216283" y="3187870"/>
              <a:ext cx="285611" cy="684715"/>
            </a:xfrm>
            <a:custGeom>
              <a:avLst/>
              <a:gdLst/>
              <a:ahLst/>
              <a:cxnLst/>
              <a:rect l="l" t="t" r="r" b="b"/>
              <a:pathLst>
                <a:path w="3196" h="7662" extrusionOk="0">
                  <a:moveTo>
                    <a:pt x="1614" y="0"/>
                  </a:moveTo>
                  <a:cubicBezTo>
                    <a:pt x="1024" y="0"/>
                    <a:pt x="544" y="435"/>
                    <a:pt x="497" y="1024"/>
                  </a:cubicBezTo>
                  <a:lnTo>
                    <a:pt x="63" y="5971"/>
                  </a:lnTo>
                  <a:cubicBezTo>
                    <a:pt x="1" y="6840"/>
                    <a:pt x="637" y="7569"/>
                    <a:pt x="1505" y="7662"/>
                  </a:cubicBezTo>
                  <a:lnTo>
                    <a:pt x="1629" y="7662"/>
                  </a:lnTo>
                  <a:cubicBezTo>
                    <a:pt x="2498" y="7662"/>
                    <a:pt x="3196" y="6949"/>
                    <a:pt x="3196" y="6080"/>
                  </a:cubicBezTo>
                  <a:lnTo>
                    <a:pt x="3196" y="5971"/>
                  </a:lnTo>
                  <a:lnTo>
                    <a:pt x="2746" y="1024"/>
                  </a:lnTo>
                  <a:cubicBezTo>
                    <a:pt x="2668" y="450"/>
                    <a:pt x="2188" y="0"/>
                    <a:pt x="16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1196891" y="3168031"/>
              <a:ext cx="325825" cy="723231"/>
            </a:xfrm>
            <a:custGeom>
              <a:avLst/>
              <a:gdLst/>
              <a:ahLst/>
              <a:cxnLst/>
              <a:rect l="l" t="t" r="r" b="b"/>
              <a:pathLst>
                <a:path w="3646" h="8093" extrusionOk="0">
                  <a:moveTo>
                    <a:pt x="2017" y="455"/>
                  </a:moveTo>
                  <a:cubicBezTo>
                    <a:pt x="2032" y="455"/>
                    <a:pt x="2048" y="455"/>
                    <a:pt x="2079" y="470"/>
                  </a:cubicBezTo>
                  <a:cubicBezTo>
                    <a:pt x="2094" y="470"/>
                    <a:pt x="2110" y="486"/>
                    <a:pt x="2125" y="486"/>
                  </a:cubicBezTo>
                  <a:lnTo>
                    <a:pt x="2156" y="517"/>
                  </a:lnTo>
                  <a:cubicBezTo>
                    <a:pt x="2172" y="517"/>
                    <a:pt x="2172" y="532"/>
                    <a:pt x="2187" y="532"/>
                  </a:cubicBezTo>
                  <a:cubicBezTo>
                    <a:pt x="2203" y="532"/>
                    <a:pt x="2203" y="548"/>
                    <a:pt x="2234" y="548"/>
                  </a:cubicBezTo>
                  <a:cubicBezTo>
                    <a:pt x="2249" y="563"/>
                    <a:pt x="2265" y="563"/>
                    <a:pt x="2280" y="594"/>
                  </a:cubicBezTo>
                  <a:lnTo>
                    <a:pt x="2342" y="641"/>
                  </a:lnTo>
                  <a:lnTo>
                    <a:pt x="2405" y="703"/>
                  </a:lnTo>
                  <a:lnTo>
                    <a:pt x="2467" y="765"/>
                  </a:lnTo>
                  <a:cubicBezTo>
                    <a:pt x="2575" y="905"/>
                    <a:pt x="2653" y="1091"/>
                    <a:pt x="2668" y="1261"/>
                  </a:cubicBezTo>
                  <a:lnTo>
                    <a:pt x="2777" y="2332"/>
                  </a:lnTo>
                  <a:lnTo>
                    <a:pt x="3118" y="6085"/>
                  </a:lnTo>
                  <a:lnTo>
                    <a:pt x="3133" y="6224"/>
                  </a:lnTo>
                  <a:lnTo>
                    <a:pt x="3133" y="6255"/>
                  </a:lnTo>
                  <a:lnTo>
                    <a:pt x="3133" y="6333"/>
                  </a:lnTo>
                  <a:cubicBezTo>
                    <a:pt x="3133" y="6380"/>
                    <a:pt x="3133" y="6442"/>
                    <a:pt x="3118" y="6504"/>
                  </a:cubicBezTo>
                  <a:cubicBezTo>
                    <a:pt x="3118" y="6519"/>
                    <a:pt x="3118" y="6535"/>
                    <a:pt x="3102" y="6550"/>
                  </a:cubicBezTo>
                  <a:cubicBezTo>
                    <a:pt x="3102" y="6581"/>
                    <a:pt x="3087" y="6612"/>
                    <a:pt x="3087" y="6659"/>
                  </a:cubicBezTo>
                  <a:cubicBezTo>
                    <a:pt x="2918" y="7258"/>
                    <a:pt x="2377" y="7649"/>
                    <a:pt x="1776" y="7649"/>
                  </a:cubicBezTo>
                  <a:cubicBezTo>
                    <a:pt x="1661" y="7649"/>
                    <a:pt x="1544" y="7635"/>
                    <a:pt x="1427" y="7605"/>
                  </a:cubicBezTo>
                  <a:cubicBezTo>
                    <a:pt x="869" y="7450"/>
                    <a:pt x="466" y="6938"/>
                    <a:pt x="450" y="6364"/>
                  </a:cubicBezTo>
                  <a:lnTo>
                    <a:pt x="450" y="6349"/>
                  </a:lnTo>
                  <a:lnTo>
                    <a:pt x="450" y="6209"/>
                  </a:lnTo>
                  <a:lnTo>
                    <a:pt x="450" y="6147"/>
                  </a:lnTo>
                  <a:lnTo>
                    <a:pt x="450" y="6085"/>
                  </a:lnTo>
                  <a:lnTo>
                    <a:pt x="885" y="1292"/>
                  </a:lnTo>
                  <a:cubicBezTo>
                    <a:pt x="916" y="1091"/>
                    <a:pt x="962" y="920"/>
                    <a:pt x="1102" y="781"/>
                  </a:cubicBezTo>
                  <a:cubicBezTo>
                    <a:pt x="1164" y="750"/>
                    <a:pt x="1179" y="719"/>
                    <a:pt x="1210" y="703"/>
                  </a:cubicBezTo>
                  <a:lnTo>
                    <a:pt x="1257" y="641"/>
                  </a:lnTo>
                  <a:cubicBezTo>
                    <a:pt x="1288" y="625"/>
                    <a:pt x="1303" y="610"/>
                    <a:pt x="1319" y="610"/>
                  </a:cubicBezTo>
                  <a:cubicBezTo>
                    <a:pt x="1381" y="563"/>
                    <a:pt x="1412" y="548"/>
                    <a:pt x="1474" y="517"/>
                  </a:cubicBezTo>
                  <a:cubicBezTo>
                    <a:pt x="1489" y="486"/>
                    <a:pt x="1536" y="486"/>
                    <a:pt x="1551" y="486"/>
                  </a:cubicBezTo>
                  <a:cubicBezTo>
                    <a:pt x="1567" y="486"/>
                    <a:pt x="1614" y="470"/>
                    <a:pt x="1629" y="470"/>
                  </a:cubicBezTo>
                  <a:lnTo>
                    <a:pt x="1645" y="470"/>
                  </a:lnTo>
                  <a:lnTo>
                    <a:pt x="1722" y="455"/>
                  </a:lnTo>
                  <a:close/>
                  <a:moveTo>
                    <a:pt x="1832" y="1"/>
                  </a:moveTo>
                  <a:cubicBezTo>
                    <a:pt x="1796" y="1"/>
                    <a:pt x="1759" y="2"/>
                    <a:pt x="1722" y="5"/>
                  </a:cubicBezTo>
                  <a:cubicBezTo>
                    <a:pt x="1071" y="52"/>
                    <a:pt x="528" y="594"/>
                    <a:pt x="481" y="1246"/>
                  </a:cubicBezTo>
                  <a:lnTo>
                    <a:pt x="47" y="6100"/>
                  </a:lnTo>
                  <a:lnTo>
                    <a:pt x="47" y="6193"/>
                  </a:lnTo>
                  <a:cubicBezTo>
                    <a:pt x="1" y="6674"/>
                    <a:pt x="171" y="7155"/>
                    <a:pt x="512" y="7527"/>
                  </a:cubicBezTo>
                  <a:cubicBezTo>
                    <a:pt x="863" y="7902"/>
                    <a:pt x="1341" y="8093"/>
                    <a:pt x="1823" y="8093"/>
                  </a:cubicBezTo>
                  <a:cubicBezTo>
                    <a:pt x="2257" y="8093"/>
                    <a:pt x="2694" y="7937"/>
                    <a:pt x="3040" y="7620"/>
                  </a:cubicBezTo>
                  <a:cubicBezTo>
                    <a:pt x="3428" y="7264"/>
                    <a:pt x="3645" y="6736"/>
                    <a:pt x="3614" y="6193"/>
                  </a:cubicBezTo>
                  <a:lnTo>
                    <a:pt x="3614" y="6100"/>
                  </a:lnTo>
                  <a:lnTo>
                    <a:pt x="3273" y="2533"/>
                  </a:lnTo>
                  <a:lnTo>
                    <a:pt x="3164" y="1246"/>
                  </a:lnTo>
                  <a:cubicBezTo>
                    <a:pt x="3106" y="553"/>
                    <a:pt x="2528" y="1"/>
                    <a:pt x="1832" y="1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1196891" y="3168031"/>
              <a:ext cx="325825" cy="723231"/>
            </a:xfrm>
            <a:custGeom>
              <a:avLst/>
              <a:gdLst/>
              <a:ahLst/>
              <a:cxnLst/>
              <a:rect l="l" t="t" r="r" b="b"/>
              <a:pathLst>
                <a:path w="3646" h="8093" extrusionOk="0">
                  <a:moveTo>
                    <a:pt x="2017" y="455"/>
                  </a:moveTo>
                  <a:cubicBezTo>
                    <a:pt x="2032" y="455"/>
                    <a:pt x="2048" y="455"/>
                    <a:pt x="2079" y="470"/>
                  </a:cubicBezTo>
                  <a:cubicBezTo>
                    <a:pt x="2094" y="470"/>
                    <a:pt x="2110" y="486"/>
                    <a:pt x="2125" y="486"/>
                  </a:cubicBezTo>
                  <a:lnTo>
                    <a:pt x="2156" y="517"/>
                  </a:lnTo>
                  <a:cubicBezTo>
                    <a:pt x="2172" y="517"/>
                    <a:pt x="2172" y="532"/>
                    <a:pt x="2187" y="532"/>
                  </a:cubicBezTo>
                  <a:cubicBezTo>
                    <a:pt x="2203" y="532"/>
                    <a:pt x="2203" y="548"/>
                    <a:pt x="2234" y="548"/>
                  </a:cubicBezTo>
                  <a:cubicBezTo>
                    <a:pt x="2249" y="563"/>
                    <a:pt x="2265" y="563"/>
                    <a:pt x="2280" y="594"/>
                  </a:cubicBezTo>
                  <a:lnTo>
                    <a:pt x="2342" y="641"/>
                  </a:lnTo>
                  <a:lnTo>
                    <a:pt x="2405" y="703"/>
                  </a:lnTo>
                  <a:lnTo>
                    <a:pt x="2467" y="765"/>
                  </a:lnTo>
                  <a:cubicBezTo>
                    <a:pt x="2575" y="905"/>
                    <a:pt x="2653" y="1091"/>
                    <a:pt x="2668" y="1261"/>
                  </a:cubicBezTo>
                  <a:lnTo>
                    <a:pt x="2777" y="2332"/>
                  </a:lnTo>
                  <a:lnTo>
                    <a:pt x="3118" y="6085"/>
                  </a:lnTo>
                  <a:lnTo>
                    <a:pt x="3133" y="6224"/>
                  </a:lnTo>
                  <a:lnTo>
                    <a:pt x="3133" y="6255"/>
                  </a:lnTo>
                  <a:lnTo>
                    <a:pt x="3133" y="6333"/>
                  </a:lnTo>
                  <a:cubicBezTo>
                    <a:pt x="3133" y="6380"/>
                    <a:pt x="3133" y="6442"/>
                    <a:pt x="3118" y="6504"/>
                  </a:cubicBezTo>
                  <a:cubicBezTo>
                    <a:pt x="3118" y="6519"/>
                    <a:pt x="3118" y="6535"/>
                    <a:pt x="3102" y="6550"/>
                  </a:cubicBezTo>
                  <a:cubicBezTo>
                    <a:pt x="3102" y="6581"/>
                    <a:pt x="3087" y="6612"/>
                    <a:pt x="3087" y="6659"/>
                  </a:cubicBezTo>
                  <a:cubicBezTo>
                    <a:pt x="2918" y="7258"/>
                    <a:pt x="2377" y="7649"/>
                    <a:pt x="1776" y="7649"/>
                  </a:cubicBezTo>
                  <a:cubicBezTo>
                    <a:pt x="1661" y="7649"/>
                    <a:pt x="1544" y="7635"/>
                    <a:pt x="1427" y="7605"/>
                  </a:cubicBezTo>
                  <a:cubicBezTo>
                    <a:pt x="869" y="7450"/>
                    <a:pt x="466" y="6938"/>
                    <a:pt x="450" y="6364"/>
                  </a:cubicBezTo>
                  <a:lnTo>
                    <a:pt x="450" y="6349"/>
                  </a:lnTo>
                  <a:lnTo>
                    <a:pt x="450" y="6209"/>
                  </a:lnTo>
                  <a:lnTo>
                    <a:pt x="450" y="6147"/>
                  </a:lnTo>
                  <a:lnTo>
                    <a:pt x="450" y="6085"/>
                  </a:lnTo>
                  <a:lnTo>
                    <a:pt x="885" y="1292"/>
                  </a:lnTo>
                  <a:cubicBezTo>
                    <a:pt x="916" y="1091"/>
                    <a:pt x="962" y="920"/>
                    <a:pt x="1102" y="781"/>
                  </a:cubicBezTo>
                  <a:cubicBezTo>
                    <a:pt x="1164" y="750"/>
                    <a:pt x="1179" y="719"/>
                    <a:pt x="1210" y="703"/>
                  </a:cubicBezTo>
                  <a:lnTo>
                    <a:pt x="1257" y="641"/>
                  </a:lnTo>
                  <a:cubicBezTo>
                    <a:pt x="1288" y="625"/>
                    <a:pt x="1303" y="610"/>
                    <a:pt x="1319" y="610"/>
                  </a:cubicBezTo>
                  <a:cubicBezTo>
                    <a:pt x="1381" y="563"/>
                    <a:pt x="1412" y="548"/>
                    <a:pt x="1474" y="517"/>
                  </a:cubicBezTo>
                  <a:cubicBezTo>
                    <a:pt x="1489" y="486"/>
                    <a:pt x="1536" y="486"/>
                    <a:pt x="1551" y="486"/>
                  </a:cubicBezTo>
                  <a:cubicBezTo>
                    <a:pt x="1567" y="486"/>
                    <a:pt x="1614" y="470"/>
                    <a:pt x="1629" y="470"/>
                  </a:cubicBezTo>
                  <a:lnTo>
                    <a:pt x="1645" y="470"/>
                  </a:lnTo>
                  <a:lnTo>
                    <a:pt x="1722" y="455"/>
                  </a:lnTo>
                  <a:close/>
                  <a:moveTo>
                    <a:pt x="1832" y="1"/>
                  </a:moveTo>
                  <a:cubicBezTo>
                    <a:pt x="1796" y="1"/>
                    <a:pt x="1759" y="2"/>
                    <a:pt x="1722" y="5"/>
                  </a:cubicBezTo>
                  <a:cubicBezTo>
                    <a:pt x="1071" y="52"/>
                    <a:pt x="528" y="594"/>
                    <a:pt x="481" y="1246"/>
                  </a:cubicBezTo>
                  <a:lnTo>
                    <a:pt x="47" y="6100"/>
                  </a:lnTo>
                  <a:lnTo>
                    <a:pt x="47" y="6193"/>
                  </a:lnTo>
                  <a:cubicBezTo>
                    <a:pt x="1" y="6674"/>
                    <a:pt x="171" y="7155"/>
                    <a:pt x="512" y="7527"/>
                  </a:cubicBezTo>
                  <a:cubicBezTo>
                    <a:pt x="863" y="7902"/>
                    <a:pt x="1341" y="8093"/>
                    <a:pt x="1823" y="8093"/>
                  </a:cubicBezTo>
                  <a:cubicBezTo>
                    <a:pt x="2257" y="8093"/>
                    <a:pt x="2694" y="7937"/>
                    <a:pt x="3040" y="7620"/>
                  </a:cubicBezTo>
                  <a:cubicBezTo>
                    <a:pt x="3428" y="7264"/>
                    <a:pt x="3645" y="6736"/>
                    <a:pt x="3614" y="6193"/>
                  </a:cubicBezTo>
                  <a:lnTo>
                    <a:pt x="3614" y="6100"/>
                  </a:lnTo>
                  <a:lnTo>
                    <a:pt x="3273" y="2533"/>
                  </a:lnTo>
                  <a:lnTo>
                    <a:pt x="3164" y="1246"/>
                  </a:lnTo>
                  <a:cubicBezTo>
                    <a:pt x="3106" y="553"/>
                    <a:pt x="2528" y="1"/>
                    <a:pt x="18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1238446" y="3611996"/>
              <a:ext cx="242626" cy="242626"/>
            </a:xfrm>
            <a:custGeom>
              <a:avLst/>
              <a:gdLst/>
              <a:ahLst/>
              <a:cxnLst/>
              <a:rect l="l" t="t" r="r" b="b"/>
              <a:pathLst>
                <a:path w="2715" h="2715" extrusionOk="0">
                  <a:moveTo>
                    <a:pt x="1350" y="0"/>
                  </a:moveTo>
                  <a:cubicBezTo>
                    <a:pt x="606" y="0"/>
                    <a:pt x="1" y="605"/>
                    <a:pt x="1" y="1365"/>
                  </a:cubicBezTo>
                  <a:cubicBezTo>
                    <a:pt x="1" y="2109"/>
                    <a:pt x="606" y="2714"/>
                    <a:pt x="1350" y="2714"/>
                  </a:cubicBezTo>
                  <a:cubicBezTo>
                    <a:pt x="2110" y="2714"/>
                    <a:pt x="2715" y="2109"/>
                    <a:pt x="2715" y="1365"/>
                  </a:cubicBezTo>
                  <a:cubicBezTo>
                    <a:pt x="2715" y="605"/>
                    <a:pt x="2110" y="0"/>
                    <a:pt x="1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1274549" y="3648010"/>
              <a:ext cx="170508" cy="170598"/>
            </a:xfrm>
            <a:custGeom>
              <a:avLst/>
              <a:gdLst/>
              <a:ahLst/>
              <a:cxnLst/>
              <a:rect l="l" t="t" r="r" b="b"/>
              <a:pathLst>
                <a:path w="1908" h="1909" extrusionOk="0">
                  <a:moveTo>
                    <a:pt x="962" y="0"/>
                  </a:moveTo>
                  <a:cubicBezTo>
                    <a:pt x="434" y="0"/>
                    <a:pt x="0" y="435"/>
                    <a:pt x="0" y="962"/>
                  </a:cubicBezTo>
                  <a:cubicBezTo>
                    <a:pt x="0" y="1474"/>
                    <a:pt x="434" y="1908"/>
                    <a:pt x="962" y="1908"/>
                  </a:cubicBezTo>
                  <a:cubicBezTo>
                    <a:pt x="1473" y="1893"/>
                    <a:pt x="1908" y="1474"/>
                    <a:pt x="1908" y="962"/>
                  </a:cubicBezTo>
                  <a:cubicBezTo>
                    <a:pt x="1908" y="435"/>
                    <a:pt x="1473" y="0"/>
                    <a:pt x="9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1274549" y="3207977"/>
              <a:ext cx="170508" cy="156657"/>
            </a:xfrm>
            <a:custGeom>
              <a:avLst/>
              <a:gdLst/>
              <a:ahLst/>
              <a:cxnLst/>
              <a:rect l="l" t="t" r="r" b="b"/>
              <a:pathLst>
                <a:path w="1908" h="1753" extrusionOk="0">
                  <a:moveTo>
                    <a:pt x="954" y="0"/>
                  </a:moveTo>
                  <a:cubicBezTo>
                    <a:pt x="733" y="0"/>
                    <a:pt x="512" y="85"/>
                    <a:pt x="341" y="256"/>
                  </a:cubicBezTo>
                  <a:cubicBezTo>
                    <a:pt x="0" y="597"/>
                    <a:pt x="0" y="1156"/>
                    <a:pt x="341" y="1497"/>
                  </a:cubicBezTo>
                  <a:cubicBezTo>
                    <a:pt x="512" y="1667"/>
                    <a:pt x="733" y="1753"/>
                    <a:pt x="954" y="1753"/>
                  </a:cubicBezTo>
                  <a:cubicBezTo>
                    <a:pt x="1175" y="1753"/>
                    <a:pt x="1396" y="1667"/>
                    <a:pt x="1567" y="1497"/>
                  </a:cubicBezTo>
                  <a:cubicBezTo>
                    <a:pt x="1908" y="1156"/>
                    <a:pt x="1908" y="597"/>
                    <a:pt x="1567" y="256"/>
                  </a:cubicBezTo>
                  <a:cubicBezTo>
                    <a:pt x="1396" y="85"/>
                    <a:pt x="1175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303593" y="3230854"/>
              <a:ext cx="112421" cy="110902"/>
            </a:xfrm>
            <a:custGeom>
              <a:avLst/>
              <a:gdLst/>
              <a:ahLst/>
              <a:cxnLst/>
              <a:rect l="l" t="t" r="r" b="b"/>
              <a:pathLst>
                <a:path w="1258" h="1241" extrusionOk="0">
                  <a:moveTo>
                    <a:pt x="621" y="0"/>
                  </a:moveTo>
                  <a:cubicBezTo>
                    <a:pt x="280" y="0"/>
                    <a:pt x="1" y="264"/>
                    <a:pt x="1" y="620"/>
                  </a:cubicBezTo>
                  <a:cubicBezTo>
                    <a:pt x="1" y="977"/>
                    <a:pt x="280" y="1241"/>
                    <a:pt x="621" y="1241"/>
                  </a:cubicBezTo>
                  <a:cubicBezTo>
                    <a:pt x="978" y="1241"/>
                    <a:pt x="1257" y="977"/>
                    <a:pt x="1257" y="620"/>
                  </a:cubicBezTo>
                  <a:cubicBezTo>
                    <a:pt x="1257" y="279"/>
                    <a:pt x="978" y="0"/>
                    <a:pt x="6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792157" y="2325050"/>
              <a:ext cx="224664" cy="618227"/>
            </a:xfrm>
            <a:custGeom>
              <a:avLst/>
              <a:gdLst/>
              <a:ahLst/>
              <a:cxnLst/>
              <a:rect l="l" t="t" r="r" b="b"/>
              <a:pathLst>
                <a:path w="2514" h="6918" extrusionOk="0">
                  <a:moveTo>
                    <a:pt x="883" y="1"/>
                  </a:moveTo>
                  <a:cubicBezTo>
                    <a:pt x="848" y="1"/>
                    <a:pt x="812" y="3"/>
                    <a:pt x="776" y="8"/>
                  </a:cubicBezTo>
                  <a:cubicBezTo>
                    <a:pt x="311" y="70"/>
                    <a:pt x="1" y="505"/>
                    <a:pt x="47" y="970"/>
                  </a:cubicBezTo>
                  <a:lnTo>
                    <a:pt x="792" y="6197"/>
                  </a:lnTo>
                  <a:cubicBezTo>
                    <a:pt x="848" y="6622"/>
                    <a:pt x="1204" y="6918"/>
                    <a:pt x="1620" y="6918"/>
                  </a:cubicBezTo>
                  <a:cubicBezTo>
                    <a:pt x="1659" y="6918"/>
                    <a:pt x="1698" y="6915"/>
                    <a:pt x="1738" y="6910"/>
                  </a:cubicBezTo>
                  <a:cubicBezTo>
                    <a:pt x="2203" y="6864"/>
                    <a:pt x="2513" y="6429"/>
                    <a:pt x="2451" y="5964"/>
                  </a:cubicBezTo>
                  <a:lnTo>
                    <a:pt x="1722" y="737"/>
                  </a:lnTo>
                  <a:cubicBezTo>
                    <a:pt x="1651" y="310"/>
                    <a:pt x="1279" y="1"/>
                    <a:pt x="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7"/>
            <p:cNvSpPr/>
            <p:nvPr/>
          </p:nvSpPr>
          <p:spPr>
            <a:xfrm>
              <a:off x="904489" y="2836576"/>
              <a:ext cx="63807" cy="56300"/>
            </a:xfrm>
            <a:custGeom>
              <a:avLst/>
              <a:gdLst/>
              <a:ahLst/>
              <a:cxnLst/>
              <a:rect l="l" t="t" r="r" b="b"/>
              <a:pathLst>
                <a:path w="714" h="630" extrusionOk="0">
                  <a:moveTo>
                    <a:pt x="352" y="1"/>
                  </a:moveTo>
                  <a:cubicBezTo>
                    <a:pt x="249" y="1"/>
                    <a:pt x="150" y="45"/>
                    <a:pt x="93" y="131"/>
                  </a:cubicBezTo>
                  <a:cubicBezTo>
                    <a:pt x="0" y="286"/>
                    <a:pt x="31" y="473"/>
                    <a:pt x="171" y="566"/>
                  </a:cubicBezTo>
                  <a:cubicBezTo>
                    <a:pt x="232" y="609"/>
                    <a:pt x="299" y="630"/>
                    <a:pt x="364" y="630"/>
                  </a:cubicBezTo>
                  <a:cubicBezTo>
                    <a:pt x="461" y="630"/>
                    <a:pt x="555" y="582"/>
                    <a:pt x="620" y="488"/>
                  </a:cubicBezTo>
                  <a:cubicBezTo>
                    <a:pt x="713" y="349"/>
                    <a:pt x="682" y="147"/>
                    <a:pt x="543" y="54"/>
                  </a:cubicBezTo>
                  <a:cubicBezTo>
                    <a:pt x="483" y="18"/>
                    <a:pt x="417" y="1"/>
                    <a:pt x="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837912" y="2370269"/>
              <a:ext cx="65236" cy="56568"/>
            </a:xfrm>
            <a:custGeom>
              <a:avLst/>
              <a:gdLst/>
              <a:ahLst/>
              <a:cxnLst/>
              <a:rect l="l" t="t" r="r" b="b"/>
              <a:pathLst>
                <a:path w="730" h="633" extrusionOk="0">
                  <a:moveTo>
                    <a:pt x="361" y="1"/>
                  </a:moveTo>
                  <a:cubicBezTo>
                    <a:pt x="261" y="1"/>
                    <a:pt x="167" y="51"/>
                    <a:pt x="109" y="138"/>
                  </a:cubicBezTo>
                  <a:cubicBezTo>
                    <a:pt x="1" y="262"/>
                    <a:pt x="47" y="464"/>
                    <a:pt x="187" y="572"/>
                  </a:cubicBezTo>
                  <a:cubicBezTo>
                    <a:pt x="245" y="614"/>
                    <a:pt x="309" y="632"/>
                    <a:pt x="369" y="632"/>
                  </a:cubicBezTo>
                  <a:cubicBezTo>
                    <a:pt x="469" y="632"/>
                    <a:pt x="563" y="582"/>
                    <a:pt x="621" y="495"/>
                  </a:cubicBezTo>
                  <a:cubicBezTo>
                    <a:pt x="730" y="340"/>
                    <a:pt x="683" y="154"/>
                    <a:pt x="543" y="61"/>
                  </a:cubicBezTo>
                  <a:cubicBezTo>
                    <a:pt x="485" y="20"/>
                    <a:pt x="421" y="1"/>
                    <a:pt x="3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1092960" y="2134435"/>
              <a:ext cx="128954" cy="167827"/>
            </a:xfrm>
            <a:custGeom>
              <a:avLst/>
              <a:gdLst/>
              <a:ahLst/>
              <a:cxnLst/>
              <a:rect l="l" t="t" r="r" b="b"/>
              <a:pathLst>
                <a:path w="1443" h="1878" extrusionOk="0">
                  <a:moveTo>
                    <a:pt x="404" y="1"/>
                  </a:moveTo>
                  <a:lnTo>
                    <a:pt x="0" y="265"/>
                  </a:lnTo>
                  <a:lnTo>
                    <a:pt x="1039" y="1878"/>
                  </a:lnTo>
                  <a:lnTo>
                    <a:pt x="1443" y="161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1141485" y="2060977"/>
              <a:ext cx="209382" cy="196960"/>
            </a:xfrm>
            <a:custGeom>
              <a:avLst/>
              <a:gdLst/>
              <a:ahLst/>
              <a:cxnLst/>
              <a:rect l="l" t="t" r="r" b="b"/>
              <a:pathLst>
                <a:path w="2343" h="2204" extrusionOk="0">
                  <a:moveTo>
                    <a:pt x="1598" y="1"/>
                  </a:moveTo>
                  <a:lnTo>
                    <a:pt x="0" y="1040"/>
                  </a:lnTo>
                  <a:lnTo>
                    <a:pt x="760" y="2203"/>
                  </a:lnTo>
                  <a:lnTo>
                    <a:pt x="2342" y="1164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1249527" y="1961246"/>
              <a:ext cx="208042" cy="255137"/>
            </a:xfrm>
            <a:custGeom>
              <a:avLst/>
              <a:gdLst/>
              <a:ahLst/>
              <a:cxnLst/>
              <a:rect l="l" t="t" r="r" b="b"/>
              <a:pathLst>
                <a:path w="2328" h="2855" extrusionOk="0">
                  <a:moveTo>
                    <a:pt x="807" y="0"/>
                  </a:moveTo>
                  <a:lnTo>
                    <a:pt x="1" y="528"/>
                  </a:lnTo>
                  <a:lnTo>
                    <a:pt x="1521" y="2854"/>
                  </a:lnTo>
                  <a:lnTo>
                    <a:pt x="2327" y="2311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1288401" y="2003336"/>
              <a:ext cx="47185" cy="43521"/>
            </a:xfrm>
            <a:custGeom>
              <a:avLst/>
              <a:gdLst/>
              <a:ahLst/>
              <a:cxnLst/>
              <a:rect l="l" t="t" r="r" b="b"/>
              <a:pathLst>
                <a:path w="528" h="487" extrusionOk="0">
                  <a:moveTo>
                    <a:pt x="270" y="1"/>
                  </a:moveTo>
                  <a:cubicBezTo>
                    <a:pt x="227" y="1"/>
                    <a:pt x="183" y="9"/>
                    <a:pt x="140" y="26"/>
                  </a:cubicBezTo>
                  <a:cubicBezTo>
                    <a:pt x="16" y="103"/>
                    <a:pt x="0" y="243"/>
                    <a:pt x="62" y="367"/>
                  </a:cubicBezTo>
                  <a:cubicBezTo>
                    <a:pt x="111" y="445"/>
                    <a:pt x="185" y="487"/>
                    <a:pt x="261" y="487"/>
                  </a:cubicBezTo>
                  <a:cubicBezTo>
                    <a:pt x="304" y="487"/>
                    <a:pt x="348" y="473"/>
                    <a:pt x="388" y="444"/>
                  </a:cubicBezTo>
                  <a:cubicBezTo>
                    <a:pt x="512" y="367"/>
                    <a:pt x="527" y="227"/>
                    <a:pt x="465" y="103"/>
                  </a:cubicBezTo>
                  <a:cubicBezTo>
                    <a:pt x="425" y="32"/>
                    <a:pt x="351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7"/>
            <p:cNvSpPr/>
            <p:nvPr/>
          </p:nvSpPr>
          <p:spPr>
            <a:xfrm>
              <a:off x="1370170" y="2130682"/>
              <a:ext cx="49955" cy="43074"/>
            </a:xfrm>
            <a:custGeom>
              <a:avLst/>
              <a:gdLst/>
              <a:ahLst/>
              <a:cxnLst/>
              <a:rect l="l" t="t" r="r" b="b"/>
              <a:pathLst>
                <a:path w="559" h="482" extrusionOk="0">
                  <a:moveTo>
                    <a:pt x="283" y="1"/>
                  </a:moveTo>
                  <a:cubicBezTo>
                    <a:pt x="239" y="1"/>
                    <a:pt x="195" y="15"/>
                    <a:pt x="155" y="43"/>
                  </a:cubicBezTo>
                  <a:cubicBezTo>
                    <a:pt x="31" y="120"/>
                    <a:pt x="0" y="260"/>
                    <a:pt x="78" y="369"/>
                  </a:cubicBezTo>
                  <a:cubicBezTo>
                    <a:pt x="126" y="447"/>
                    <a:pt x="200" y="482"/>
                    <a:pt x="274" y="482"/>
                  </a:cubicBezTo>
                  <a:cubicBezTo>
                    <a:pt x="318" y="482"/>
                    <a:pt x="363" y="469"/>
                    <a:pt x="403" y="446"/>
                  </a:cubicBezTo>
                  <a:cubicBezTo>
                    <a:pt x="528" y="369"/>
                    <a:pt x="559" y="229"/>
                    <a:pt x="481" y="120"/>
                  </a:cubicBezTo>
                  <a:cubicBezTo>
                    <a:pt x="432" y="42"/>
                    <a:pt x="358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7"/>
            <p:cNvSpPr/>
            <p:nvPr/>
          </p:nvSpPr>
          <p:spPr>
            <a:xfrm>
              <a:off x="1334066" y="1753293"/>
              <a:ext cx="119302" cy="310543"/>
            </a:xfrm>
            <a:custGeom>
              <a:avLst/>
              <a:gdLst/>
              <a:ahLst/>
              <a:cxnLst/>
              <a:rect l="l" t="t" r="r" b="b"/>
              <a:pathLst>
                <a:path w="1335" h="3475" extrusionOk="0">
                  <a:moveTo>
                    <a:pt x="932" y="1"/>
                  </a:moveTo>
                  <a:lnTo>
                    <a:pt x="1" y="2560"/>
                  </a:lnTo>
                  <a:lnTo>
                    <a:pt x="606" y="3475"/>
                  </a:lnTo>
                  <a:lnTo>
                    <a:pt x="1335" y="621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1417265" y="1740871"/>
              <a:ext cx="183020" cy="68007"/>
            </a:xfrm>
            <a:custGeom>
              <a:avLst/>
              <a:gdLst/>
              <a:ahLst/>
              <a:cxnLst/>
              <a:rect l="l" t="t" r="r" b="b"/>
              <a:pathLst>
                <a:path w="2048" h="761" extrusionOk="0">
                  <a:moveTo>
                    <a:pt x="1862" y="0"/>
                  </a:moveTo>
                  <a:lnTo>
                    <a:pt x="1" y="140"/>
                  </a:lnTo>
                  <a:lnTo>
                    <a:pt x="404" y="760"/>
                  </a:lnTo>
                  <a:lnTo>
                    <a:pt x="2048" y="326"/>
                  </a:lnTo>
                  <a:lnTo>
                    <a:pt x="18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1389562" y="2066518"/>
              <a:ext cx="296692" cy="97140"/>
            </a:xfrm>
            <a:custGeom>
              <a:avLst/>
              <a:gdLst/>
              <a:ahLst/>
              <a:cxnLst/>
              <a:rect l="l" t="t" r="r" b="b"/>
              <a:pathLst>
                <a:path w="3320" h="1087" extrusionOk="0">
                  <a:moveTo>
                    <a:pt x="0" y="1"/>
                  </a:moveTo>
                  <a:lnTo>
                    <a:pt x="621" y="932"/>
                  </a:lnTo>
                  <a:lnTo>
                    <a:pt x="3319" y="1087"/>
                  </a:lnTo>
                  <a:lnTo>
                    <a:pt x="2901" y="4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1648721" y="1988949"/>
              <a:ext cx="115102" cy="174709"/>
            </a:xfrm>
            <a:custGeom>
              <a:avLst/>
              <a:gdLst/>
              <a:ahLst/>
              <a:cxnLst/>
              <a:rect l="l" t="t" r="r" b="b"/>
              <a:pathLst>
                <a:path w="1288" h="1955" extrusionOk="0">
                  <a:moveTo>
                    <a:pt x="1071" y="0"/>
                  </a:moveTo>
                  <a:lnTo>
                    <a:pt x="1" y="1334"/>
                  </a:lnTo>
                  <a:lnTo>
                    <a:pt x="419" y="1955"/>
                  </a:lnTo>
                  <a:lnTo>
                    <a:pt x="1288" y="326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2283570" y="4219052"/>
              <a:ext cx="770684" cy="192492"/>
            </a:xfrm>
            <a:custGeom>
              <a:avLst/>
              <a:gdLst/>
              <a:ahLst/>
              <a:cxnLst/>
              <a:rect l="l" t="t" r="r" b="b"/>
              <a:pathLst>
                <a:path w="8624" h="2154" extrusionOk="0">
                  <a:moveTo>
                    <a:pt x="8360" y="0"/>
                  </a:moveTo>
                  <a:cubicBezTo>
                    <a:pt x="8267" y="0"/>
                    <a:pt x="3288" y="202"/>
                    <a:pt x="2885" y="249"/>
                  </a:cubicBezTo>
                  <a:cubicBezTo>
                    <a:pt x="2482" y="280"/>
                    <a:pt x="233" y="729"/>
                    <a:pt x="171" y="791"/>
                  </a:cubicBezTo>
                  <a:cubicBezTo>
                    <a:pt x="78" y="900"/>
                    <a:pt x="0" y="1520"/>
                    <a:pt x="93" y="1582"/>
                  </a:cubicBezTo>
                  <a:cubicBezTo>
                    <a:pt x="207" y="1639"/>
                    <a:pt x="2203" y="2154"/>
                    <a:pt x="3465" y="2154"/>
                  </a:cubicBezTo>
                  <a:cubicBezTo>
                    <a:pt x="3578" y="2154"/>
                    <a:pt x="3685" y="2150"/>
                    <a:pt x="3784" y="2141"/>
                  </a:cubicBezTo>
                  <a:cubicBezTo>
                    <a:pt x="4575" y="2094"/>
                    <a:pt x="8515" y="977"/>
                    <a:pt x="8561" y="884"/>
                  </a:cubicBezTo>
                  <a:cubicBezTo>
                    <a:pt x="8623" y="791"/>
                    <a:pt x="8437" y="0"/>
                    <a:pt x="83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7"/>
            <p:cNvSpPr/>
            <p:nvPr/>
          </p:nvSpPr>
          <p:spPr>
            <a:xfrm>
              <a:off x="2311273" y="4011100"/>
              <a:ext cx="705537" cy="347987"/>
            </a:xfrm>
            <a:custGeom>
              <a:avLst/>
              <a:gdLst/>
              <a:ahLst/>
              <a:cxnLst/>
              <a:rect l="l" t="t" r="r" b="b"/>
              <a:pathLst>
                <a:path w="7895" h="3894" extrusionOk="0">
                  <a:moveTo>
                    <a:pt x="6809" y="1"/>
                  </a:moveTo>
                  <a:lnTo>
                    <a:pt x="3707" y="730"/>
                  </a:lnTo>
                  <a:cubicBezTo>
                    <a:pt x="3707" y="730"/>
                    <a:pt x="1923" y="1133"/>
                    <a:pt x="1567" y="1335"/>
                  </a:cubicBezTo>
                  <a:cubicBezTo>
                    <a:pt x="698" y="1862"/>
                    <a:pt x="0" y="3273"/>
                    <a:pt x="0" y="3273"/>
                  </a:cubicBezTo>
                  <a:cubicBezTo>
                    <a:pt x="0" y="3273"/>
                    <a:pt x="1319" y="3878"/>
                    <a:pt x="3257" y="3894"/>
                  </a:cubicBezTo>
                  <a:cubicBezTo>
                    <a:pt x="4343" y="3878"/>
                    <a:pt x="7895" y="2669"/>
                    <a:pt x="7895" y="2669"/>
                  </a:cubicBezTo>
                  <a:cubicBezTo>
                    <a:pt x="7895" y="2669"/>
                    <a:pt x="7771" y="1614"/>
                    <a:pt x="7693" y="1335"/>
                  </a:cubicBezTo>
                  <a:cubicBezTo>
                    <a:pt x="7615" y="1040"/>
                    <a:pt x="6809" y="1"/>
                    <a:pt x="68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7"/>
            <p:cNvSpPr/>
            <p:nvPr/>
          </p:nvSpPr>
          <p:spPr>
            <a:xfrm>
              <a:off x="2458189" y="2654807"/>
              <a:ext cx="389542" cy="735116"/>
            </a:xfrm>
            <a:custGeom>
              <a:avLst/>
              <a:gdLst/>
              <a:ahLst/>
              <a:cxnLst/>
              <a:rect l="l" t="t" r="r" b="b"/>
              <a:pathLst>
                <a:path w="4359" h="8226" extrusionOk="0">
                  <a:moveTo>
                    <a:pt x="2660" y="1"/>
                  </a:moveTo>
                  <a:cubicBezTo>
                    <a:pt x="2616" y="1"/>
                    <a:pt x="2572" y="4"/>
                    <a:pt x="2528" y="10"/>
                  </a:cubicBezTo>
                  <a:cubicBezTo>
                    <a:pt x="2079" y="72"/>
                    <a:pt x="1675" y="211"/>
                    <a:pt x="1288" y="754"/>
                  </a:cubicBezTo>
                  <a:cubicBezTo>
                    <a:pt x="822" y="1405"/>
                    <a:pt x="0" y="6880"/>
                    <a:pt x="217" y="7392"/>
                  </a:cubicBezTo>
                  <a:cubicBezTo>
                    <a:pt x="380" y="7787"/>
                    <a:pt x="1699" y="8225"/>
                    <a:pt x="2586" y="8225"/>
                  </a:cubicBezTo>
                  <a:cubicBezTo>
                    <a:pt x="2884" y="8225"/>
                    <a:pt x="3133" y="8176"/>
                    <a:pt x="3273" y="8059"/>
                  </a:cubicBezTo>
                  <a:cubicBezTo>
                    <a:pt x="3847" y="7594"/>
                    <a:pt x="4358" y="1157"/>
                    <a:pt x="3955" y="692"/>
                  </a:cubicBezTo>
                  <a:cubicBezTo>
                    <a:pt x="3589" y="270"/>
                    <a:pt x="3096" y="1"/>
                    <a:pt x="2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2725658" y="2734074"/>
              <a:ext cx="15907" cy="16443"/>
            </a:xfrm>
            <a:custGeom>
              <a:avLst/>
              <a:gdLst/>
              <a:ahLst/>
              <a:cxnLst/>
              <a:rect l="l" t="t" r="r" b="b"/>
              <a:pathLst>
                <a:path w="178" h="184" extrusionOk="0">
                  <a:moveTo>
                    <a:pt x="178" y="100"/>
                  </a:moveTo>
                  <a:cubicBezTo>
                    <a:pt x="178" y="111"/>
                    <a:pt x="176" y="121"/>
                    <a:pt x="171" y="130"/>
                  </a:cubicBezTo>
                  <a:lnTo>
                    <a:pt x="171" y="130"/>
                  </a:lnTo>
                  <a:cubicBezTo>
                    <a:pt x="176" y="121"/>
                    <a:pt x="178" y="111"/>
                    <a:pt x="178" y="100"/>
                  </a:cubicBezTo>
                  <a:close/>
                  <a:moveTo>
                    <a:pt x="97" y="1"/>
                  </a:moveTo>
                  <a:cubicBezTo>
                    <a:pt x="66" y="1"/>
                    <a:pt x="28" y="18"/>
                    <a:pt x="16" y="53"/>
                  </a:cubicBezTo>
                  <a:cubicBezTo>
                    <a:pt x="1" y="100"/>
                    <a:pt x="16" y="146"/>
                    <a:pt x="47" y="177"/>
                  </a:cubicBezTo>
                  <a:cubicBezTo>
                    <a:pt x="63" y="181"/>
                    <a:pt x="77" y="183"/>
                    <a:pt x="91" y="183"/>
                  </a:cubicBezTo>
                  <a:cubicBezTo>
                    <a:pt x="131" y="183"/>
                    <a:pt x="160" y="166"/>
                    <a:pt x="171" y="131"/>
                  </a:cubicBezTo>
                  <a:lnTo>
                    <a:pt x="171" y="131"/>
                  </a:lnTo>
                  <a:cubicBezTo>
                    <a:pt x="125" y="177"/>
                    <a:pt x="94" y="177"/>
                    <a:pt x="78" y="177"/>
                  </a:cubicBezTo>
                  <a:cubicBezTo>
                    <a:pt x="47" y="146"/>
                    <a:pt x="32" y="115"/>
                    <a:pt x="47" y="100"/>
                  </a:cubicBezTo>
                  <a:cubicBezTo>
                    <a:pt x="70" y="65"/>
                    <a:pt x="85" y="47"/>
                    <a:pt x="104" y="47"/>
                  </a:cubicBezTo>
                  <a:cubicBezTo>
                    <a:pt x="110" y="47"/>
                    <a:pt x="117" y="49"/>
                    <a:pt x="125" y="53"/>
                  </a:cubicBezTo>
                  <a:lnTo>
                    <a:pt x="156" y="53"/>
                  </a:lnTo>
                  <a:cubicBezTo>
                    <a:pt x="167" y="53"/>
                    <a:pt x="177" y="76"/>
                    <a:pt x="178" y="100"/>
                  </a:cubicBezTo>
                  <a:lnTo>
                    <a:pt x="178" y="100"/>
                  </a:lnTo>
                  <a:cubicBezTo>
                    <a:pt x="178" y="73"/>
                    <a:pt x="167" y="40"/>
                    <a:pt x="156" y="7"/>
                  </a:cubicBezTo>
                  <a:lnTo>
                    <a:pt x="125" y="7"/>
                  </a:lnTo>
                  <a:cubicBezTo>
                    <a:pt x="117" y="3"/>
                    <a:pt x="107" y="1"/>
                    <a:pt x="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2727088" y="2805566"/>
              <a:ext cx="15907" cy="15639"/>
            </a:xfrm>
            <a:custGeom>
              <a:avLst/>
              <a:gdLst/>
              <a:ahLst/>
              <a:cxnLst/>
              <a:rect l="l" t="t" r="r" b="b"/>
              <a:pathLst>
                <a:path w="178" h="175" extrusionOk="0">
                  <a:moveTo>
                    <a:pt x="177" y="92"/>
                  </a:moveTo>
                  <a:lnTo>
                    <a:pt x="177" y="92"/>
                  </a:lnTo>
                  <a:cubicBezTo>
                    <a:pt x="177" y="102"/>
                    <a:pt x="175" y="112"/>
                    <a:pt x="171" y="121"/>
                  </a:cubicBezTo>
                  <a:lnTo>
                    <a:pt x="171" y="121"/>
                  </a:lnTo>
                  <a:cubicBezTo>
                    <a:pt x="175" y="112"/>
                    <a:pt x="177" y="102"/>
                    <a:pt x="177" y="92"/>
                  </a:cubicBezTo>
                  <a:close/>
                  <a:moveTo>
                    <a:pt x="96" y="0"/>
                  </a:moveTo>
                  <a:cubicBezTo>
                    <a:pt x="61" y="0"/>
                    <a:pt x="27" y="22"/>
                    <a:pt x="16" y="44"/>
                  </a:cubicBezTo>
                  <a:cubicBezTo>
                    <a:pt x="0" y="91"/>
                    <a:pt x="16" y="153"/>
                    <a:pt x="62" y="168"/>
                  </a:cubicBezTo>
                  <a:cubicBezTo>
                    <a:pt x="74" y="172"/>
                    <a:pt x="85" y="174"/>
                    <a:pt x="97" y="174"/>
                  </a:cubicBezTo>
                  <a:cubicBezTo>
                    <a:pt x="130" y="174"/>
                    <a:pt x="159" y="157"/>
                    <a:pt x="171" y="122"/>
                  </a:cubicBezTo>
                  <a:lnTo>
                    <a:pt x="171" y="122"/>
                  </a:lnTo>
                  <a:cubicBezTo>
                    <a:pt x="155" y="168"/>
                    <a:pt x="109" y="168"/>
                    <a:pt x="78" y="168"/>
                  </a:cubicBezTo>
                  <a:cubicBezTo>
                    <a:pt x="62" y="153"/>
                    <a:pt x="31" y="106"/>
                    <a:pt x="62" y="91"/>
                  </a:cubicBezTo>
                  <a:cubicBezTo>
                    <a:pt x="74" y="56"/>
                    <a:pt x="85" y="38"/>
                    <a:pt x="110" y="38"/>
                  </a:cubicBezTo>
                  <a:cubicBezTo>
                    <a:pt x="118" y="38"/>
                    <a:pt x="128" y="40"/>
                    <a:pt x="140" y="44"/>
                  </a:cubicBezTo>
                  <a:lnTo>
                    <a:pt x="155" y="44"/>
                  </a:lnTo>
                  <a:cubicBezTo>
                    <a:pt x="166" y="44"/>
                    <a:pt x="177" y="67"/>
                    <a:pt x="177" y="92"/>
                  </a:cubicBezTo>
                  <a:lnTo>
                    <a:pt x="177" y="92"/>
                  </a:lnTo>
                  <a:cubicBezTo>
                    <a:pt x="177" y="65"/>
                    <a:pt x="166" y="35"/>
                    <a:pt x="155" y="13"/>
                  </a:cubicBezTo>
                  <a:lnTo>
                    <a:pt x="140" y="13"/>
                  </a:lnTo>
                  <a:cubicBezTo>
                    <a:pt x="126" y="4"/>
                    <a:pt x="111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2728428" y="2878220"/>
              <a:ext cx="18141" cy="15639"/>
            </a:xfrm>
            <a:custGeom>
              <a:avLst/>
              <a:gdLst/>
              <a:ahLst/>
              <a:cxnLst/>
              <a:rect l="l" t="t" r="r" b="b"/>
              <a:pathLst>
                <a:path w="203" h="175" extrusionOk="0">
                  <a:moveTo>
                    <a:pt x="106" y="1"/>
                  </a:moveTo>
                  <a:cubicBezTo>
                    <a:pt x="71" y="1"/>
                    <a:pt x="39" y="18"/>
                    <a:pt x="16" y="53"/>
                  </a:cubicBezTo>
                  <a:cubicBezTo>
                    <a:pt x="1" y="84"/>
                    <a:pt x="16" y="146"/>
                    <a:pt x="63" y="162"/>
                  </a:cubicBezTo>
                  <a:cubicBezTo>
                    <a:pt x="81" y="171"/>
                    <a:pt x="96" y="175"/>
                    <a:pt x="110" y="175"/>
                  </a:cubicBezTo>
                  <a:cubicBezTo>
                    <a:pt x="142" y="175"/>
                    <a:pt x="160" y="153"/>
                    <a:pt x="171" y="131"/>
                  </a:cubicBezTo>
                  <a:lnTo>
                    <a:pt x="171" y="131"/>
                  </a:lnTo>
                  <a:cubicBezTo>
                    <a:pt x="162" y="149"/>
                    <a:pt x="148" y="156"/>
                    <a:pt x="128" y="156"/>
                  </a:cubicBezTo>
                  <a:cubicBezTo>
                    <a:pt x="114" y="156"/>
                    <a:pt x="97" y="153"/>
                    <a:pt x="78" y="146"/>
                  </a:cubicBezTo>
                  <a:cubicBezTo>
                    <a:pt x="63" y="131"/>
                    <a:pt x="47" y="84"/>
                    <a:pt x="63" y="69"/>
                  </a:cubicBezTo>
                  <a:cubicBezTo>
                    <a:pt x="78" y="38"/>
                    <a:pt x="94" y="38"/>
                    <a:pt x="140" y="38"/>
                  </a:cubicBezTo>
                  <a:lnTo>
                    <a:pt x="156" y="38"/>
                  </a:lnTo>
                  <a:cubicBezTo>
                    <a:pt x="171" y="53"/>
                    <a:pt x="202" y="84"/>
                    <a:pt x="171" y="131"/>
                  </a:cubicBezTo>
                  <a:cubicBezTo>
                    <a:pt x="202" y="84"/>
                    <a:pt x="202" y="38"/>
                    <a:pt x="156" y="7"/>
                  </a:cubicBezTo>
                  <a:lnTo>
                    <a:pt x="140" y="7"/>
                  </a:lnTo>
                  <a:cubicBezTo>
                    <a:pt x="129" y="3"/>
                    <a:pt x="11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2722888" y="2948908"/>
              <a:ext cx="17337" cy="17784"/>
            </a:xfrm>
            <a:custGeom>
              <a:avLst/>
              <a:gdLst/>
              <a:ahLst/>
              <a:cxnLst/>
              <a:rect l="l" t="t" r="r" b="b"/>
              <a:pathLst>
                <a:path w="194" h="199" extrusionOk="0">
                  <a:moveTo>
                    <a:pt x="192" y="112"/>
                  </a:moveTo>
                  <a:cubicBezTo>
                    <a:pt x="192" y="124"/>
                    <a:pt x="190" y="135"/>
                    <a:pt x="187" y="146"/>
                  </a:cubicBezTo>
                  <a:cubicBezTo>
                    <a:pt x="192" y="136"/>
                    <a:pt x="194" y="124"/>
                    <a:pt x="192" y="112"/>
                  </a:cubicBezTo>
                  <a:close/>
                  <a:moveTo>
                    <a:pt x="112" y="1"/>
                  </a:moveTo>
                  <a:cubicBezTo>
                    <a:pt x="81" y="1"/>
                    <a:pt x="43" y="18"/>
                    <a:pt x="32" y="53"/>
                  </a:cubicBezTo>
                  <a:lnTo>
                    <a:pt x="32" y="69"/>
                  </a:lnTo>
                  <a:cubicBezTo>
                    <a:pt x="1" y="115"/>
                    <a:pt x="32" y="177"/>
                    <a:pt x="63" y="193"/>
                  </a:cubicBezTo>
                  <a:cubicBezTo>
                    <a:pt x="74" y="197"/>
                    <a:pt x="86" y="199"/>
                    <a:pt x="97" y="199"/>
                  </a:cubicBezTo>
                  <a:cubicBezTo>
                    <a:pt x="102" y="199"/>
                    <a:pt x="107" y="198"/>
                    <a:pt x="112" y="197"/>
                  </a:cubicBezTo>
                  <a:lnTo>
                    <a:pt x="112" y="197"/>
                  </a:lnTo>
                  <a:cubicBezTo>
                    <a:pt x="113" y="198"/>
                    <a:pt x="115" y="199"/>
                    <a:pt x="117" y="199"/>
                  </a:cubicBezTo>
                  <a:cubicBezTo>
                    <a:pt x="131" y="199"/>
                    <a:pt x="163" y="181"/>
                    <a:pt x="186" y="147"/>
                  </a:cubicBezTo>
                  <a:lnTo>
                    <a:pt x="186" y="147"/>
                  </a:lnTo>
                  <a:cubicBezTo>
                    <a:pt x="166" y="176"/>
                    <a:pt x="140" y="193"/>
                    <a:pt x="112" y="197"/>
                  </a:cubicBezTo>
                  <a:lnTo>
                    <a:pt x="112" y="197"/>
                  </a:lnTo>
                  <a:cubicBezTo>
                    <a:pt x="110" y="196"/>
                    <a:pt x="109" y="195"/>
                    <a:pt x="109" y="193"/>
                  </a:cubicBezTo>
                  <a:cubicBezTo>
                    <a:pt x="63" y="177"/>
                    <a:pt x="63" y="131"/>
                    <a:pt x="78" y="100"/>
                  </a:cubicBezTo>
                  <a:cubicBezTo>
                    <a:pt x="109" y="53"/>
                    <a:pt x="125" y="53"/>
                    <a:pt x="156" y="53"/>
                  </a:cubicBezTo>
                  <a:cubicBezTo>
                    <a:pt x="176" y="64"/>
                    <a:pt x="190" y="88"/>
                    <a:pt x="192" y="112"/>
                  </a:cubicBezTo>
                  <a:lnTo>
                    <a:pt x="192" y="112"/>
                  </a:lnTo>
                  <a:cubicBezTo>
                    <a:pt x="193" y="73"/>
                    <a:pt x="176" y="30"/>
                    <a:pt x="140" y="7"/>
                  </a:cubicBezTo>
                  <a:cubicBezTo>
                    <a:pt x="132" y="3"/>
                    <a:pt x="123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2720118" y="3022366"/>
              <a:ext cx="16622" cy="15013"/>
            </a:xfrm>
            <a:custGeom>
              <a:avLst/>
              <a:gdLst/>
              <a:ahLst/>
              <a:cxnLst/>
              <a:rect l="l" t="t" r="r" b="b"/>
              <a:pathLst>
                <a:path w="186" h="168" extrusionOk="0">
                  <a:moveTo>
                    <a:pt x="181" y="62"/>
                  </a:moveTo>
                  <a:cubicBezTo>
                    <a:pt x="182" y="84"/>
                    <a:pt x="178" y="109"/>
                    <a:pt x="171" y="131"/>
                  </a:cubicBezTo>
                  <a:cubicBezTo>
                    <a:pt x="182" y="109"/>
                    <a:pt x="185" y="88"/>
                    <a:pt x="181" y="62"/>
                  </a:cubicBezTo>
                  <a:close/>
                  <a:moveTo>
                    <a:pt x="103" y="1"/>
                  </a:moveTo>
                  <a:cubicBezTo>
                    <a:pt x="66" y="1"/>
                    <a:pt x="28" y="18"/>
                    <a:pt x="16" y="53"/>
                  </a:cubicBezTo>
                  <a:cubicBezTo>
                    <a:pt x="1" y="84"/>
                    <a:pt x="16" y="146"/>
                    <a:pt x="63" y="162"/>
                  </a:cubicBezTo>
                  <a:cubicBezTo>
                    <a:pt x="71" y="166"/>
                    <a:pt x="81" y="168"/>
                    <a:pt x="93" y="168"/>
                  </a:cubicBezTo>
                  <a:cubicBezTo>
                    <a:pt x="124" y="168"/>
                    <a:pt x="160" y="153"/>
                    <a:pt x="171" y="131"/>
                  </a:cubicBezTo>
                  <a:lnTo>
                    <a:pt x="171" y="131"/>
                  </a:lnTo>
                  <a:cubicBezTo>
                    <a:pt x="162" y="140"/>
                    <a:pt x="143" y="149"/>
                    <a:pt x="122" y="149"/>
                  </a:cubicBezTo>
                  <a:cubicBezTo>
                    <a:pt x="107" y="149"/>
                    <a:pt x="91" y="144"/>
                    <a:pt x="78" y="131"/>
                  </a:cubicBezTo>
                  <a:cubicBezTo>
                    <a:pt x="63" y="100"/>
                    <a:pt x="32" y="69"/>
                    <a:pt x="63" y="53"/>
                  </a:cubicBezTo>
                  <a:lnTo>
                    <a:pt x="78" y="22"/>
                  </a:lnTo>
                  <a:cubicBezTo>
                    <a:pt x="94" y="14"/>
                    <a:pt x="113" y="10"/>
                    <a:pt x="130" y="10"/>
                  </a:cubicBezTo>
                  <a:cubicBezTo>
                    <a:pt x="148" y="10"/>
                    <a:pt x="163" y="14"/>
                    <a:pt x="171" y="22"/>
                  </a:cubicBezTo>
                  <a:cubicBezTo>
                    <a:pt x="176" y="37"/>
                    <a:pt x="179" y="50"/>
                    <a:pt x="181" y="62"/>
                  </a:cubicBezTo>
                  <a:lnTo>
                    <a:pt x="181" y="62"/>
                  </a:lnTo>
                  <a:cubicBezTo>
                    <a:pt x="180" y="36"/>
                    <a:pt x="172" y="15"/>
                    <a:pt x="156" y="7"/>
                  </a:cubicBezTo>
                  <a:lnTo>
                    <a:pt x="140" y="7"/>
                  </a:lnTo>
                  <a:cubicBezTo>
                    <a:pt x="129" y="3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2714577" y="3086172"/>
              <a:ext cx="17784" cy="15550"/>
            </a:xfrm>
            <a:custGeom>
              <a:avLst/>
              <a:gdLst/>
              <a:ahLst/>
              <a:cxnLst/>
              <a:rect l="l" t="t" r="r" b="b"/>
              <a:pathLst>
                <a:path w="199" h="174" extrusionOk="0">
                  <a:moveTo>
                    <a:pt x="193" y="74"/>
                  </a:moveTo>
                  <a:lnTo>
                    <a:pt x="193" y="74"/>
                  </a:lnTo>
                  <a:cubicBezTo>
                    <a:pt x="191" y="92"/>
                    <a:pt x="184" y="111"/>
                    <a:pt x="171" y="130"/>
                  </a:cubicBezTo>
                  <a:cubicBezTo>
                    <a:pt x="191" y="120"/>
                    <a:pt x="198" y="97"/>
                    <a:pt x="193" y="74"/>
                  </a:cubicBezTo>
                  <a:close/>
                  <a:moveTo>
                    <a:pt x="105" y="0"/>
                  </a:moveTo>
                  <a:cubicBezTo>
                    <a:pt x="71" y="0"/>
                    <a:pt x="39" y="18"/>
                    <a:pt x="16" y="53"/>
                  </a:cubicBezTo>
                  <a:cubicBezTo>
                    <a:pt x="1" y="84"/>
                    <a:pt x="16" y="146"/>
                    <a:pt x="63" y="161"/>
                  </a:cubicBezTo>
                  <a:cubicBezTo>
                    <a:pt x="72" y="170"/>
                    <a:pt x="83" y="174"/>
                    <a:pt x="96" y="174"/>
                  </a:cubicBezTo>
                  <a:cubicBezTo>
                    <a:pt x="126" y="174"/>
                    <a:pt x="160" y="152"/>
                    <a:pt x="171" y="130"/>
                  </a:cubicBezTo>
                  <a:lnTo>
                    <a:pt x="171" y="130"/>
                  </a:lnTo>
                  <a:cubicBezTo>
                    <a:pt x="162" y="139"/>
                    <a:pt x="148" y="148"/>
                    <a:pt x="129" y="148"/>
                  </a:cubicBezTo>
                  <a:cubicBezTo>
                    <a:pt x="115" y="148"/>
                    <a:pt x="98" y="143"/>
                    <a:pt x="78" y="130"/>
                  </a:cubicBezTo>
                  <a:cubicBezTo>
                    <a:pt x="63" y="115"/>
                    <a:pt x="47" y="68"/>
                    <a:pt x="63" y="53"/>
                  </a:cubicBezTo>
                  <a:lnTo>
                    <a:pt x="78" y="37"/>
                  </a:lnTo>
                  <a:cubicBezTo>
                    <a:pt x="101" y="22"/>
                    <a:pt x="121" y="14"/>
                    <a:pt x="136" y="14"/>
                  </a:cubicBezTo>
                  <a:cubicBezTo>
                    <a:pt x="152" y="14"/>
                    <a:pt x="163" y="22"/>
                    <a:pt x="171" y="37"/>
                  </a:cubicBezTo>
                  <a:cubicBezTo>
                    <a:pt x="182" y="48"/>
                    <a:pt x="189" y="61"/>
                    <a:pt x="193" y="74"/>
                  </a:cubicBezTo>
                  <a:lnTo>
                    <a:pt x="193" y="74"/>
                  </a:lnTo>
                  <a:cubicBezTo>
                    <a:pt x="194" y="48"/>
                    <a:pt x="183" y="24"/>
                    <a:pt x="156" y="6"/>
                  </a:cubicBezTo>
                  <a:lnTo>
                    <a:pt x="140" y="6"/>
                  </a:lnTo>
                  <a:cubicBezTo>
                    <a:pt x="128" y="2"/>
                    <a:pt x="117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2706266" y="3149889"/>
              <a:ext cx="16711" cy="16354"/>
            </a:xfrm>
            <a:custGeom>
              <a:avLst/>
              <a:gdLst/>
              <a:ahLst/>
              <a:cxnLst/>
              <a:rect l="l" t="t" r="r" b="b"/>
              <a:pathLst>
                <a:path w="187" h="183" extrusionOk="0">
                  <a:moveTo>
                    <a:pt x="171" y="131"/>
                  </a:moveTo>
                  <a:cubicBezTo>
                    <a:pt x="168" y="141"/>
                    <a:pt x="162" y="149"/>
                    <a:pt x="156" y="156"/>
                  </a:cubicBezTo>
                  <a:lnTo>
                    <a:pt x="156" y="156"/>
                  </a:lnTo>
                  <a:cubicBezTo>
                    <a:pt x="162" y="150"/>
                    <a:pt x="167" y="142"/>
                    <a:pt x="171" y="131"/>
                  </a:cubicBezTo>
                  <a:close/>
                  <a:moveTo>
                    <a:pt x="103" y="1"/>
                  </a:moveTo>
                  <a:cubicBezTo>
                    <a:pt x="65" y="1"/>
                    <a:pt x="28" y="18"/>
                    <a:pt x="16" y="53"/>
                  </a:cubicBezTo>
                  <a:cubicBezTo>
                    <a:pt x="0" y="100"/>
                    <a:pt x="16" y="146"/>
                    <a:pt x="63" y="177"/>
                  </a:cubicBezTo>
                  <a:cubicBezTo>
                    <a:pt x="70" y="181"/>
                    <a:pt x="80" y="183"/>
                    <a:pt x="90" y="183"/>
                  </a:cubicBezTo>
                  <a:cubicBezTo>
                    <a:pt x="113" y="183"/>
                    <a:pt x="139" y="174"/>
                    <a:pt x="156" y="156"/>
                  </a:cubicBezTo>
                  <a:lnTo>
                    <a:pt x="156" y="156"/>
                  </a:lnTo>
                  <a:cubicBezTo>
                    <a:pt x="147" y="164"/>
                    <a:pt x="137" y="168"/>
                    <a:pt x="128" y="168"/>
                  </a:cubicBezTo>
                  <a:cubicBezTo>
                    <a:pt x="114" y="168"/>
                    <a:pt x="101" y="160"/>
                    <a:pt x="94" y="146"/>
                  </a:cubicBezTo>
                  <a:cubicBezTo>
                    <a:pt x="78" y="131"/>
                    <a:pt x="63" y="100"/>
                    <a:pt x="78" y="69"/>
                  </a:cubicBezTo>
                  <a:cubicBezTo>
                    <a:pt x="89" y="47"/>
                    <a:pt x="100" y="25"/>
                    <a:pt x="122" y="25"/>
                  </a:cubicBezTo>
                  <a:cubicBezTo>
                    <a:pt x="131" y="25"/>
                    <a:pt x="142" y="28"/>
                    <a:pt x="156" y="37"/>
                  </a:cubicBezTo>
                  <a:cubicBezTo>
                    <a:pt x="171" y="53"/>
                    <a:pt x="187" y="84"/>
                    <a:pt x="171" y="131"/>
                  </a:cubicBezTo>
                  <a:cubicBezTo>
                    <a:pt x="187" y="100"/>
                    <a:pt x="187" y="53"/>
                    <a:pt x="156" y="6"/>
                  </a:cubicBezTo>
                  <a:lnTo>
                    <a:pt x="140" y="6"/>
                  </a:lnTo>
                  <a:cubicBezTo>
                    <a:pt x="128" y="3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2699474" y="3213070"/>
              <a:ext cx="15818" cy="17516"/>
            </a:xfrm>
            <a:custGeom>
              <a:avLst/>
              <a:gdLst/>
              <a:ahLst/>
              <a:cxnLst/>
              <a:rect l="l" t="t" r="r" b="b"/>
              <a:pathLst>
                <a:path w="177" h="196" extrusionOk="0">
                  <a:moveTo>
                    <a:pt x="176" y="85"/>
                  </a:moveTo>
                  <a:cubicBezTo>
                    <a:pt x="176" y="95"/>
                    <a:pt x="174" y="107"/>
                    <a:pt x="170" y="120"/>
                  </a:cubicBezTo>
                  <a:lnTo>
                    <a:pt x="170" y="120"/>
                  </a:lnTo>
                  <a:cubicBezTo>
                    <a:pt x="174" y="107"/>
                    <a:pt x="176" y="95"/>
                    <a:pt x="176" y="85"/>
                  </a:cubicBezTo>
                  <a:close/>
                  <a:moveTo>
                    <a:pt x="170" y="121"/>
                  </a:moveTo>
                  <a:cubicBezTo>
                    <a:pt x="160" y="131"/>
                    <a:pt x="157" y="134"/>
                    <a:pt x="155" y="146"/>
                  </a:cubicBezTo>
                  <a:lnTo>
                    <a:pt x="155" y="146"/>
                  </a:lnTo>
                  <a:cubicBezTo>
                    <a:pt x="161" y="139"/>
                    <a:pt x="166" y="131"/>
                    <a:pt x="170" y="121"/>
                  </a:cubicBezTo>
                  <a:close/>
                  <a:moveTo>
                    <a:pt x="90" y="0"/>
                  </a:moveTo>
                  <a:cubicBezTo>
                    <a:pt x="60" y="0"/>
                    <a:pt x="25" y="22"/>
                    <a:pt x="14" y="44"/>
                  </a:cubicBezTo>
                  <a:cubicBezTo>
                    <a:pt x="1" y="85"/>
                    <a:pt x="11" y="126"/>
                    <a:pt x="45" y="156"/>
                  </a:cubicBezTo>
                  <a:lnTo>
                    <a:pt x="45" y="156"/>
                  </a:lnTo>
                  <a:cubicBezTo>
                    <a:pt x="31" y="125"/>
                    <a:pt x="36" y="103"/>
                    <a:pt x="61" y="90"/>
                  </a:cubicBezTo>
                  <a:cubicBezTo>
                    <a:pt x="73" y="56"/>
                    <a:pt x="84" y="38"/>
                    <a:pt x="102" y="38"/>
                  </a:cubicBezTo>
                  <a:cubicBezTo>
                    <a:pt x="108" y="38"/>
                    <a:pt x="115" y="40"/>
                    <a:pt x="123" y="44"/>
                  </a:cubicBezTo>
                  <a:lnTo>
                    <a:pt x="154" y="44"/>
                  </a:lnTo>
                  <a:cubicBezTo>
                    <a:pt x="165" y="44"/>
                    <a:pt x="176" y="59"/>
                    <a:pt x="176" y="85"/>
                  </a:cubicBezTo>
                  <a:lnTo>
                    <a:pt x="176" y="85"/>
                  </a:lnTo>
                  <a:cubicBezTo>
                    <a:pt x="176" y="57"/>
                    <a:pt x="165" y="35"/>
                    <a:pt x="154" y="13"/>
                  </a:cubicBezTo>
                  <a:lnTo>
                    <a:pt x="123" y="13"/>
                  </a:lnTo>
                  <a:cubicBezTo>
                    <a:pt x="114" y="4"/>
                    <a:pt x="102" y="0"/>
                    <a:pt x="90" y="0"/>
                  </a:cubicBezTo>
                  <a:close/>
                  <a:moveTo>
                    <a:pt x="155" y="146"/>
                  </a:moveTo>
                  <a:cubicBezTo>
                    <a:pt x="138" y="165"/>
                    <a:pt x="112" y="174"/>
                    <a:pt x="89" y="174"/>
                  </a:cubicBezTo>
                  <a:cubicBezTo>
                    <a:pt x="78" y="174"/>
                    <a:pt x="69" y="172"/>
                    <a:pt x="61" y="168"/>
                  </a:cubicBezTo>
                  <a:cubicBezTo>
                    <a:pt x="55" y="164"/>
                    <a:pt x="50" y="160"/>
                    <a:pt x="45" y="156"/>
                  </a:cubicBezTo>
                  <a:lnTo>
                    <a:pt x="45" y="156"/>
                  </a:lnTo>
                  <a:cubicBezTo>
                    <a:pt x="49" y="165"/>
                    <a:pt x="54" y="174"/>
                    <a:pt x="61" y="184"/>
                  </a:cubicBezTo>
                  <a:cubicBezTo>
                    <a:pt x="69" y="191"/>
                    <a:pt x="80" y="195"/>
                    <a:pt x="96" y="195"/>
                  </a:cubicBezTo>
                  <a:cubicBezTo>
                    <a:pt x="111" y="195"/>
                    <a:pt x="131" y="191"/>
                    <a:pt x="154" y="184"/>
                  </a:cubicBezTo>
                  <a:cubicBezTo>
                    <a:pt x="154" y="165"/>
                    <a:pt x="154" y="154"/>
                    <a:pt x="155" y="1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2690985" y="3270443"/>
              <a:ext cx="16711" cy="16979"/>
            </a:xfrm>
            <a:custGeom>
              <a:avLst/>
              <a:gdLst/>
              <a:ahLst/>
              <a:cxnLst/>
              <a:rect l="l" t="t" r="r" b="b"/>
              <a:pathLst>
                <a:path w="187" h="190" extrusionOk="0">
                  <a:moveTo>
                    <a:pt x="95" y="1"/>
                  </a:moveTo>
                  <a:cubicBezTo>
                    <a:pt x="64" y="1"/>
                    <a:pt x="28" y="15"/>
                    <a:pt x="16" y="38"/>
                  </a:cubicBezTo>
                  <a:lnTo>
                    <a:pt x="16" y="69"/>
                  </a:lnTo>
                  <a:cubicBezTo>
                    <a:pt x="1" y="100"/>
                    <a:pt x="16" y="162"/>
                    <a:pt x="47" y="177"/>
                  </a:cubicBezTo>
                  <a:cubicBezTo>
                    <a:pt x="60" y="182"/>
                    <a:pt x="73" y="183"/>
                    <a:pt x="87" y="183"/>
                  </a:cubicBezTo>
                  <a:lnTo>
                    <a:pt x="87" y="183"/>
                  </a:lnTo>
                  <a:cubicBezTo>
                    <a:pt x="84" y="182"/>
                    <a:pt x="81" y="180"/>
                    <a:pt x="78" y="177"/>
                  </a:cubicBezTo>
                  <a:cubicBezTo>
                    <a:pt x="47" y="146"/>
                    <a:pt x="47" y="100"/>
                    <a:pt x="78" y="84"/>
                  </a:cubicBezTo>
                  <a:cubicBezTo>
                    <a:pt x="94" y="38"/>
                    <a:pt x="109" y="38"/>
                    <a:pt x="156" y="38"/>
                  </a:cubicBezTo>
                  <a:cubicBezTo>
                    <a:pt x="171" y="69"/>
                    <a:pt x="187" y="100"/>
                    <a:pt x="172" y="146"/>
                  </a:cubicBezTo>
                  <a:lnTo>
                    <a:pt x="172" y="146"/>
                  </a:lnTo>
                  <a:cubicBezTo>
                    <a:pt x="187" y="100"/>
                    <a:pt x="187" y="38"/>
                    <a:pt x="125" y="7"/>
                  </a:cubicBezTo>
                  <a:cubicBezTo>
                    <a:pt x="117" y="3"/>
                    <a:pt x="106" y="1"/>
                    <a:pt x="95" y="1"/>
                  </a:cubicBezTo>
                  <a:close/>
                  <a:moveTo>
                    <a:pt x="171" y="146"/>
                  </a:moveTo>
                  <a:cubicBezTo>
                    <a:pt x="160" y="169"/>
                    <a:pt x="124" y="183"/>
                    <a:pt x="87" y="183"/>
                  </a:cubicBezTo>
                  <a:cubicBezTo>
                    <a:pt x="87" y="183"/>
                    <a:pt x="87" y="183"/>
                    <a:pt x="87" y="183"/>
                  </a:cubicBezTo>
                  <a:lnTo>
                    <a:pt x="87" y="183"/>
                  </a:lnTo>
                  <a:cubicBezTo>
                    <a:pt x="94" y="187"/>
                    <a:pt x="103" y="189"/>
                    <a:pt x="113" y="189"/>
                  </a:cubicBezTo>
                  <a:cubicBezTo>
                    <a:pt x="129" y="189"/>
                    <a:pt x="148" y="185"/>
                    <a:pt x="171" y="177"/>
                  </a:cubicBezTo>
                  <a:lnTo>
                    <a:pt x="171" y="1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2679903" y="3329156"/>
              <a:ext cx="16711" cy="17337"/>
            </a:xfrm>
            <a:custGeom>
              <a:avLst/>
              <a:gdLst/>
              <a:ahLst/>
              <a:cxnLst/>
              <a:rect l="l" t="t" r="r" b="b"/>
              <a:pathLst>
                <a:path w="187" h="194" extrusionOk="0">
                  <a:moveTo>
                    <a:pt x="175" y="75"/>
                  </a:moveTo>
                  <a:cubicBezTo>
                    <a:pt x="181" y="87"/>
                    <a:pt x="184" y="98"/>
                    <a:pt x="184" y="109"/>
                  </a:cubicBezTo>
                  <a:lnTo>
                    <a:pt x="184" y="109"/>
                  </a:lnTo>
                  <a:cubicBezTo>
                    <a:pt x="186" y="94"/>
                    <a:pt x="182" y="82"/>
                    <a:pt x="175" y="75"/>
                  </a:cubicBezTo>
                  <a:close/>
                  <a:moveTo>
                    <a:pt x="184" y="109"/>
                  </a:moveTo>
                  <a:lnTo>
                    <a:pt x="184" y="109"/>
                  </a:lnTo>
                  <a:cubicBezTo>
                    <a:pt x="183" y="119"/>
                    <a:pt x="179" y="129"/>
                    <a:pt x="171" y="141"/>
                  </a:cubicBezTo>
                  <a:cubicBezTo>
                    <a:pt x="181" y="131"/>
                    <a:pt x="184" y="121"/>
                    <a:pt x="184" y="109"/>
                  </a:cubicBezTo>
                  <a:close/>
                  <a:moveTo>
                    <a:pt x="92" y="1"/>
                  </a:moveTo>
                  <a:cubicBezTo>
                    <a:pt x="63" y="1"/>
                    <a:pt x="36" y="18"/>
                    <a:pt x="16" y="48"/>
                  </a:cubicBezTo>
                  <a:lnTo>
                    <a:pt x="16" y="63"/>
                  </a:lnTo>
                  <a:cubicBezTo>
                    <a:pt x="1" y="110"/>
                    <a:pt x="16" y="156"/>
                    <a:pt x="63" y="187"/>
                  </a:cubicBezTo>
                  <a:cubicBezTo>
                    <a:pt x="71" y="191"/>
                    <a:pt x="80" y="193"/>
                    <a:pt x="91" y="193"/>
                  </a:cubicBezTo>
                  <a:cubicBezTo>
                    <a:pt x="122" y="193"/>
                    <a:pt x="160" y="176"/>
                    <a:pt x="171" y="141"/>
                  </a:cubicBezTo>
                  <a:lnTo>
                    <a:pt x="171" y="141"/>
                  </a:lnTo>
                  <a:cubicBezTo>
                    <a:pt x="140" y="187"/>
                    <a:pt x="94" y="187"/>
                    <a:pt x="78" y="187"/>
                  </a:cubicBezTo>
                  <a:cubicBezTo>
                    <a:pt x="63" y="156"/>
                    <a:pt x="47" y="125"/>
                    <a:pt x="63" y="110"/>
                  </a:cubicBezTo>
                  <a:cubicBezTo>
                    <a:pt x="74" y="75"/>
                    <a:pt x="86" y="57"/>
                    <a:pt x="111" y="57"/>
                  </a:cubicBezTo>
                  <a:cubicBezTo>
                    <a:pt x="119" y="57"/>
                    <a:pt x="129" y="59"/>
                    <a:pt x="140" y="63"/>
                  </a:cubicBezTo>
                  <a:lnTo>
                    <a:pt x="156" y="63"/>
                  </a:lnTo>
                  <a:cubicBezTo>
                    <a:pt x="161" y="63"/>
                    <a:pt x="169" y="67"/>
                    <a:pt x="175" y="75"/>
                  </a:cubicBezTo>
                  <a:lnTo>
                    <a:pt x="175" y="75"/>
                  </a:lnTo>
                  <a:cubicBezTo>
                    <a:pt x="167" y="56"/>
                    <a:pt x="153" y="36"/>
                    <a:pt x="140" y="17"/>
                  </a:cubicBezTo>
                  <a:cubicBezTo>
                    <a:pt x="124" y="6"/>
                    <a:pt x="107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2704836" y="2704137"/>
              <a:ext cx="63896" cy="655671"/>
            </a:xfrm>
            <a:custGeom>
              <a:avLst/>
              <a:gdLst/>
              <a:ahLst/>
              <a:cxnLst/>
              <a:rect l="l" t="t" r="r" b="b"/>
              <a:pathLst>
                <a:path w="715" h="7337" extrusionOk="0">
                  <a:moveTo>
                    <a:pt x="637" y="0"/>
                  </a:moveTo>
                  <a:cubicBezTo>
                    <a:pt x="652" y="311"/>
                    <a:pt x="652" y="621"/>
                    <a:pt x="637" y="931"/>
                  </a:cubicBezTo>
                  <a:cubicBezTo>
                    <a:pt x="637" y="1226"/>
                    <a:pt x="621" y="1536"/>
                    <a:pt x="621" y="1846"/>
                  </a:cubicBezTo>
                  <a:cubicBezTo>
                    <a:pt x="590" y="2466"/>
                    <a:pt x="559" y="3056"/>
                    <a:pt x="497" y="3692"/>
                  </a:cubicBezTo>
                  <a:cubicBezTo>
                    <a:pt x="451" y="3971"/>
                    <a:pt x="435" y="4281"/>
                    <a:pt x="404" y="4591"/>
                  </a:cubicBezTo>
                  <a:cubicBezTo>
                    <a:pt x="358" y="4901"/>
                    <a:pt x="327" y="5196"/>
                    <a:pt x="280" y="5506"/>
                  </a:cubicBezTo>
                  <a:cubicBezTo>
                    <a:pt x="249" y="5816"/>
                    <a:pt x="187" y="6111"/>
                    <a:pt x="141" y="6421"/>
                  </a:cubicBezTo>
                  <a:lnTo>
                    <a:pt x="1" y="7336"/>
                  </a:lnTo>
                  <a:lnTo>
                    <a:pt x="1" y="7336"/>
                  </a:lnTo>
                  <a:lnTo>
                    <a:pt x="172" y="6421"/>
                  </a:lnTo>
                  <a:cubicBezTo>
                    <a:pt x="218" y="6111"/>
                    <a:pt x="265" y="5816"/>
                    <a:pt x="327" y="5506"/>
                  </a:cubicBezTo>
                  <a:cubicBezTo>
                    <a:pt x="389" y="5196"/>
                    <a:pt x="420" y="4901"/>
                    <a:pt x="451" y="4591"/>
                  </a:cubicBezTo>
                  <a:cubicBezTo>
                    <a:pt x="513" y="4312"/>
                    <a:pt x="528" y="4002"/>
                    <a:pt x="575" y="3692"/>
                  </a:cubicBezTo>
                  <a:cubicBezTo>
                    <a:pt x="637" y="3056"/>
                    <a:pt x="668" y="2466"/>
                    <a:pt x="699" y="1846"/>
                  </a:cubicBezTo>
                  <a:cubicBezTo>
                    <a:pt x="714" y="1226"/>
                    <a:pt x="699" y="621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2470610" y="3367761"/>
              <a:ext cx="476941" cy="685608"/>
            </a:xfrm>
            <a:custGeom>
              <a:avLst/>
              <a:gdLst/>
              <a:ahLst/>
              <a:cxnLst/>
              <a:rect l="l" t="t" r="r" b="b"/>
              <a:pathLst>
                <a:path w="5337" h="7672" extrusionOk="0">
                  <a:moveTo>
                    <a:pt x="3055" y="0"/>
                  </a:moveTo>
                  <a:cubicBezTo>
                    <a:pt x="3049" y="0"/>
                    <a:pt x="3044" y="1"/>
                    <a:pt x="3041" y="3"/>
                  </a:cubicBezTo>
                  <a:cubicBezTo>
                    <a:pt x="1614" y="763"/>
                    <a:pt x="140" y="329"/>
                    <a:pt x="78" y="701"/>
                  </a:cubicBezTo>
                  <a:cubicBezTo>
                    <a:pt x="1" y="1120"/>
                    <a:pt x="1784" y="7371"/>
                    <a:pt x="2095" y="7603"/>
                  </a:cubicBezTo>
                  <a:cubicBezTo>
                    <a:pt x="2154" y="7650"/>
                    <a:pt x="2283" y="7672"/>
                    <a:pt x="2455" y="7672"/>
                  </a:cubicBezTo>
                  <a:cubicBezTo>
                    <a:pt x="3187" y="7672"/>
                    <a:pt x="4703" y="7286"/>
                    <a:pt x="4979" y="6859"/>
                  </a:cubicBezTo>
                  <a:cubicBezTo>
                    <a:pt x="5336" y="6347"/>
                    <a:pt x="4979" y="3043"/>
                    <a:pt x="4886" y="2407"/>
                  </a:cubicBezTo>
                  <a:cubicBezTo>
                    <a:pt x="4796" y="1787"/>
                    <a:pt x="3273" y="0"/>
                    <a:pt x="30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2704836" y="3445688"/>
              <a:ext cx="16801" cy="15281"/>
            </a:xfrm>
            <a:custGeom>
              <a:avLst/>
              <a:gdLst/>
              <a:ahLst/>
              <a:cxnLst/>
              <a:rect l="l" t="t" r="r" b="b"/>
              <a:pathLst>
                <a:path w="188" h="171" extrusionOk="0">
                  <a:moveTo>
                    <a:pt x="94" y="0"/>
                  </a:moveTo>
                  <a:cubicBezTo>
                    <a:pt x="47" y="0"/>
                    <a:pt x="1" y="31"/>
                    <a:pt x="1" y="78"/>
                  </a:cubicBezTo>
                  <a:cubicBezTo>
                    <a:pt x="1" y="124"/>
                    <a:pt x="32" y="171"/>
                    <a:pt x="79" y="171"/>
                  </a:cubicBezTo>
                  <a:cubicBezTo>
                    <a:pt x="110" y="171"/>
                    <a:pt x="172" y="140"/>
                    <a:pt x="172" y="93"/>
                  </a:cubicBezTo>
                  <a:lnTo>
                    <a:pt x="172" y="93"/>
                  </a:lnTo>
                  <a:cubicBezTo>
                    <a:pt x="156" y="140"/>
                    <a:pt x="110" y="155"/>
                    <a:pt x="79" y="155"/>
                  </a:cubicBezTo>
                  <a:cubicBezTo>
                    <a:pt x="47" y="140"/>
                    <a:pt x="32" y="124"/>
                    <a:pt x="32" y="78"/>
                  </a:cubicBezTo>
                  <a:cubicBezTo>
                    <a:pt x="47" y="47"/>
                    <a:pt x="79" y="16"/>
                    <a:pt x="110" y="16"/>
                  </a:cubicBezTo>
                  <a:cubicBezTo>
                    <a:pt x="156" y="47"/>
                    <a:pt x="172" y="62"/>
                    <a:pt x="172" y="93"/>
                  </a:cubicBezTo>
                  <a:cubicBezTo>
                    <a:pt x="187" y="47"/>
                    <a:pt x="156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2743710" y="3494123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53" y="29"/>
                  </a:moveTo>
                  <a:lnTo>
                    <a:pt x="153" y="29"/>
                  </a:lnTo>
                  <a:cubicBezTo>
                    <a:pt x="172" y="49"/>
                    <a:pt x="186" y="77"/>
                    <a:pt x="186" y="94"/>
                  </a:cubicBezTo>
                  <a:cubicBezTo>
                    <a:pt x="186" y="73"/>
                    <a:pt x="172" y="45"/>
                    <a:pt x="153" y="29"/>
                  </a:cubicBezTo>
                  <a:close/>
                  <a:moveTo>
                    <a:pt x="109" y="1"/>
                  </a:moveTo>
                  <a:cubicBezTo>
                    <a:pt x="62" y="1"/>
                    <a:pt x="0" y="32"/>
                    <a:pt x="0" y="78"/>
                  </a:cubicBezTo>
                  <a:cubicBezTo>
                    <a:pt x="0" y="140"/>
                    <a:pt x="47" y="171"/>
                    <a:pt x="78" y="171"/>
                  </a:cubicBezTo>
                  <a:cubicBezTo>
                    <a:pt x="140" y="171"/>
                    <a:pt x="186" y="140"/>
                    <a:pt x="186" y="94"/>
                  </a:cubicBezTo>
                  <a:lnTo>
                    <a:pt x="186" y="94"/>
                  </a:lnTo>
                  <a:cubicBezTo>
                    <a:pt x="155" y="140"/>
                    <a:pt x="124" y="156"/>
                    <a:pt x="78" y="156"/>
                  </a:cubicBezTo>
                  <a:cubicBezTo>
                    <a:pt x="62" y="140"/>
                    <a:pt x="47" y="125"/>
                    <a:pt x="47" y="78"/>
                  </a:cubicBezTo>
                  <a:cubicBezTo>
                    <a:pt x="47" y="47"/>
                    <a:pt x="78" y="16"/>
                    <a:pt x="124" y="16"/>
                  </a:cubicBezTo>
                  <a:cubicBezTo>
                    <a:pt x="134" y="16"/>
                    <a:pt x="144" y="21"/>
                    <a:pt x="153" y="29"/>
                  </a:cubicBezTo>
                  <a:lnTo>
                    <a:pt x="153" y="29"/>
                  </a:lnTo>
                  <a:cubicBezTo>
                    <a:pt x="139" y="13"/>
                    <a:pt x="122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2781064" y="3542649"/>
              <a:ext cx="15371" cy="15371"/>
            </a:xfrm>
            <a:custGeom>
              <a:avLst/>
              <a:gdLst/>
              <a:ahLst/>
              <a:cxnLst/>
              <a:rect l="l" t="t" r="r" b="b"/>
              <a:pathLst>
                <a:path w="172" h="172" extrusionOk="0">
                  <a:moveTo>
                    <a:pt x="94" y="1"/>
                  </a:moveTo>
                  <a:cubicBezTo>
                    <a:pt x="32" y="1"/>
                    <a:pt x="1" y="32"/>
                    <a:pt x="1" y="78"/>
                  </a:cubicBezTo>
                  <a:cubicBezTo>
                    <a:pt x="1" y="140"/>
                    <a:pt x="32" y="171"/>
                    <a:pt x="79" y="171"/>
                  </a:cubicBezTo>
                  <a:cubicBezTo>
                    <a:pt x="125" y="171"/>
                    <a:pt x="172" y="140"/>
                    <a:pt x="172" y="94"/>
                  </a:cubicBezTo>
                  <a:lnTo>
                    <a:pt x="172" y="94"/>
                  </a:lnTo>
                  <a:cubicBezTo>
                    <a:pt x="156" y="140"/>
                    <a:pt x="110" y="156"/>
                    <a:pt x="79" y="156"/>
                  </a:cubicBezTo>
                  <a:cubicBezTo>
                    <a:pt x="48" y="140"/>
                    <a:pt x="32" y="125"/>
                    <a:pt x="32" y="78"/>
                  </a:cubicBezTo>
                  <a:cubicBezTo>
                    <a:pt x="45" y="51"/>
                    <a:pt x="70" y="13"/>
                    <a:pt x="97" y="13"/>
                  </a:cubicBezTo>
                  <a:cubicBezTo>
                    <a:pt x="101" y="13"/>
                    <a:pt x="105" y="14"/>
                    <a:pt x="110" y="16"/>
                  </a:cubicBezTo>
                  <a:cubicBezTo>
                    <a:pt x="156" y="47"/>
                    <a:pt x="172" y="63"/>
                    <a:pt x="172" y="94"/>
                  </a:cubicBezTo>
                  <a:cubicBezTo>
                    <a:pt x="172" y="47"/>
                    <a:pt x="156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2808857" y="3591174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71" y="94"/>
                  </a:moveTo>
                  <a:lnTo>
                    <a:pt x="171" y="94"/>
                  </a:lnTo>
                  <a:cubicBezTo>
                    <a:pt x="171" y="108"/>
                    <a:pt x="165" y="120"/>
                    <a:pt x="157" y="131"/>
                  </a:cubicBezTo>
                  <a:lnTo>
                    <a:pt x="157" y="131"/>
                  </a:lnTo>
                  <a:cubicBezTo>
                    <a:pt x="165" y="121"/>
                    <a:pt x="171" y="109"/>
                    <a:pt x="171" y="94"/>
                  </a:cubicBezTo>
                  <a:close/>
                  <a:moveTo>
                    <a:pt x="93" y="1"/>
                  </a:moveTo>
                  <a:cubicBezTo>
                    <a:pt x="47" y="1"/>
                    <a:pt x="0" y="47"/>
                    <a:pt x="0" y="78"/>
                  </a:cubicBezTo>
                  <a:cubicBezTo>
                    <a:pt x="0" y="125"/>
                    <a:pt x="31" y="171"/>
                    <a:pt x="78" y="171"/>
                  </a:cubicBezTo>
                  <a:cubicBezTo>
                    <a:pt x="100" y="171"/>
                    <a:pt x="137" y="156"/>
                    <a:pt x="157" y="131"/>
                  </a:cubicBezTo>
                  <a:lnTo>
                    <a:pt x="157" y="131"/>
                  </a:lnTo>
                  <a:cubicBezTo>
                    <a:pt x="139" y="149"/>
                    <a:pt x="109" y="156"/>
                    <a:pt x="78" y="156"/>
                  </a:cubicBezTo>
                  <a:cubicBezTo>
                    <a:pt x="47" y="140"/>
                    <a:pt x="31" y="125"/>
                    <a:pt x="31" y="78"/>
                  </a:cubicBezTo>
                  <a:cubicBezTo>
                    <a:pt x="31" y="47"/>
                    <a:pt x="78" y="16"/>
                    <a:pt x="109" y="16"/>
                  </a:cubicBezTo>
                  <a:cubicBezTo>
                    <a:pt x="155" y="16"/>
                    <a:pt x="171" y="63"/>
                    <a:pt x="171" y="94"/>
                  </a:cubicBezTo>
                  <a:cubicBezTo>
                    <a:pt x="186" y="63"/>
                    <a:pt x="155" y="16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2822709" y="3654891"/>
              <a:ext cx="15281" cy="15371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93" y="1"/>
                  </a:moveTo>
                  <a:cubicBezTo>
                    <a:pt x="47" y="1"/>
                    <a:pt x="0" y="47"/>
                    <a:pt x="0" y="79"/>
                  </a:cubicBezTo>
                  <a:cubicBezTo>
                    <a:pt x="0" y="125"/>
                    <a:pt x="31" y="172"/>
                    <a:pt x="78" y="172"/>
                  </a:cubicBezTo>
                  <a:cubicBezTo>
                    <a:pt x="109" y="172"/>
                    <a:pt x="171" y="141"/>
                    <a:pt x="171" y="110"/>
                  </a:cubicBezTo>
                  <a:lnTo>
                    <a:pt x="171" y="110"/>
                  </a:lnTo>
                  <a:cubicBezTo>
                    <a:pt x="160" y="132"/>
                    <a:pt x="140" y="147"/>
                    <a:pt x="118" y="147"/>
                  </a:cubicBezTo>
                  <a:cubicBezTo>
                    <a:pt x="110" y="147"/>
                    <a:pt x="102" y="145"/>
                    <a:pt x="93" y="141"/>
                  </a:cubicBezTo>
                  <a:cubicBezTo>
                    <a:pt x="78" y="141"/>
                    <a:pt x="47" y="110"/>
                    <a:pt x="47" y="63"/>
                  </a:cubicBezTo>
                  <a:cubicBezTo>
                    <a:pt x="47" y="47"/>
                    <a:pt x="93" y="32"/>
                    <a:pt x="124" y="32"/>
                  </a:cubicBezTo>
                  <a:cubicBezTo>
                    <a:pt x="155" y="32"/>
                    <a:pt x="171" y="63"/>
                    <a:pt x="171" y="110"/>
                  </a:cubicBezTo>
                  <a:cubicBezTo>
                    <a:pt x="171" y="47"/>
                    <a:pt x="155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2837901" y="3789385"/>
              <a:ext cx="15371" cy="15281"/>
            </a:xfrm>
            <a:custGeom>
              <a:avLst/>
              <a:gdLst/>
              <a:ahLst/>
              <a:cxnLst/>
              <a:rect l="l" t="t" r="r" b="b"/>
              <a:pathLst>
                <a:path w="172" h="171" extrusionOk="0">
                  <a:moveTo>
                    <a:pt x="140" y="19"/>
                  </a:moveTo>
                  <a:cubicBezTo>
                    <a:pt x="160" y="37"/>
                    <a:pt x="171" y="65"/>
                    <a:pt x="171" y="93"/>
                  </a:cubicBezTo>
                  <a:cubicBezTo>
                    <a:pt x="171" y="55"/>
                    <a:pt x="161" y="28"/>
                    <a:pt x="140" y="19"/>
                  </a:cubicBezTo>
                  <a:close/>
                  <a:moveTo>
                    <a:pt x="94" y="0"/>
                  </a:moveTo>
                  <a:cubicBezTo>
                    <a:pt x="63" y="0"/>
                    <a:pt x="1" y="31"/>
                    <a:pt x="1" y="78"/>
                  </a:cubicBezTo>
                  <a:cubicBezTo>
                    <a:pt x="1" y="109"/>
                    <a:pt x="32" y="171"/>
                    <a:pt x="78" y="171"/>
                  </a:cubicBezTo>
                  <a:cubicBezTo>
                    <a:pt x="109" y="171"/>
                    <a:pt x="171" y="124"/>
                    <a:pt x="171" y="93"/>
                  </a:cubicBezTo>
                  <a:lnTo>
                    <a:pt x="171" y="93"/>
                  </a:lnTo>
                  <a:cubicBezTo>
                    <a:pt x="161" y="115"/>
                    <a:pt x="134" y="137"/>
                    <a:pt x="114" y="137"/>
                  </a:cubicBezTo>
                  <a:cubicBezTo>
                    <a:pt x="106" y="137"/>
                    <a:pt x="98" y="134"/>
                    <a:pt x="94" y="124"/>
                  </a:cubicBezTo>
                  <a:cubicBezTo>
                    <a:pt x="78" y="124"/>
                    <a:pt x="63" y="93"/>
                    <a:pt x="63" y="47"/>
                  </a:cubicBezTo>
                  <a:cubicBezTo>
                    <a:pt x="63" y="31"/>
                    <a:pt x="109" y="16"/>
                    <a:pt x="125" y="16"/>
                  </a:cubicBezTo>
                  <a:cubicBezTo>
                    <a:pt x="131" y="16"/>
                    <a:pt x="136" y="17"/>
                    <a:pt x="140" y="19"/>
                  </a:cubicBezTo>
                  <a:lnTo>
                    <a:pt x="140" y="19"/>
                  </a:lnTo>
                  <a:cubicBezTo>
                    <a:pt x="128" y="8"/>
                    <a:pt x="112" y="0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2853182" y="3927097"/>
              <a:ext cx="18141" cy="15103"/>
            </a:xfrm>
            <a:custGeom>
              <a:avLst/>
              <a:gdLst/>
              <a:ahLst/>
              <a:cxnLst/>
              <a:rect l="l" t="t" r="r" b="b"/>
              <a:pathLst>
                <a:path w="203" h="169" extrusionOk="0">
                  <a:moveTo>
                    <a:pt x="171" y="103"/>
                  </a:moveTo>
                  <a:cubicBezTo>
                    <a:pt x="171" y="115"/>
                    <a:pt x="164" y="130"/>
                    <a:pt x="153" y="142"/>
                  </a:cubicBezTo>
                  <a:lnTo>
                    <a:pt x="153" y="142"/>
                  </a:lnTo>
                  <a:cubicBezTo>
                    <a:pt x="165" y="131"/>
                    <a:pt x="171" y="117"/>
                    <a:pt x="171" y="103"/>
                  </a:cubicBezTo>
                  <a:close/>
                  <a:moveTo>
                    <a:pt x="91" y="0"/>
                  </a:moveTo>
                  <a:cubicBezTo>
                    <a:pt x="53" y="0"/>
                    <a:pt x="16" y="33"/>
                    <a:pt x="16" y="57"/>
                  </a:cubicBezTo>
                  <a:cubicBezTo>
                    <a:pt x="0" y="103"/>
                    <a:pt x="47" y="165"/>
                    <a:pt x="78" y="165"/>
                  </a:cubicBezTo>
                  <a:cubicBezTo>
                    <a:pt x="63" y="134"/>
                    <a:pt x="47" y="119"/>
                    <a:pt x="47" y="88"/>
                  </a:cubicBezTo>
                  <a:cubicBezTo>
                    <a:pt x="63" y="41"/>
                    <a:pt x="78" y="26"/>
                    <a:pt x="125" y="26"/>
                  </a:cubicBezTo>
                  <a:cubicBezTo>
                    <a:pt x="156" y="41"/>
                    <a:pt x="171" y="57"/>
                    <a:pt x="171" y="103"/>
                  </a:cubicBezTo>
                  <a:cubicBezTo>
                    <a:pt x="202" y="57"/>
                    <a:pt x="171" y="26"/>
                    <a:pt x="125" y="10"/>
                  </a:cubicBezTo>
                  <a:cubicBezTo>
                    <a:pt x="114" y="3"/>
                    <a:pt x="102" y="0"/>
                    <a:pt x="91" y="0"/>
                  </a:cubicBezTo>
                  <a:close/>
                  <a:moveTo>
                    <a:pt x="153" y="142"/>
                  </a:moveTo>
                  <a:cubicBezTo>
                    <a:pt x="138" y="156"/>
                    <a:pt x="113" y="165"/>
                    <a:pt x="78" y="165"/>
                  </a:cubicBezTo>
                  <a:cubicBezTo>
                    <a:pt x="84" y="168"/>
                    <a:pt x="91" y="169"/>
                    <a:pt x="97" y="169"/>
                  </a:cubicBezTo>
                  <a:cubicBezTo>
                    <a:pt x="119" y="169"/>
                    <a:pt x="139" y="157"/>
                    <a:pt x="153" y="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2829590" y="3721468"/>
              <a:ext cx="16711" cy="15371"/>
            </a:xfrm>
            <a:custGeom>
              <a:avLst/>
              <a:gdLst/>
              <a:ahLst/>
              <a:cxnLst/>
              <a:rect l="l" t="t" r="r" b="b"/>
              <a:pathLst>
                <a:path w="187" h="172" extrusionOk="0">
                  <a:moveTo>
                    <a:pt x="171" y="94"/>
                  </a:moveTo>
                  <a:lnTo>
                    <a:pt x="171" y="94"/>
                  </a:lnTo>
                  <a:cubicBezTo>
                    <a:pt x="171" y="107"/>
                    <a:pt x="166" y="120"/>
                    <a:pt x="157" y="131"/>
                  </a:cubicBezTo>
                  <a:lnTo>
                    <a:pt x="157" y="131"/>
                  </a:lnTo>
                  <a:cubicBezTo>
                    <a:pt x="166" y="121"/>
                    <a:pt x="171" y="109"/>
                    <a:pt x="171" y="94"/>
                  </a:cubicBezTo>
                  <a:close/>
                  <a:moveTo>
                    <a:pt x="94" y="0"/>
                  </a:moveTo>
                  <a:cubicBezTo>
                    <a:pt x="47" y="0"/>
                    <a:pt x="1" y="31"/>
                    <a:pt x="1" y="78"/>
                  </a:cubicBezTo>
                  <a:cubicBezTo>
                    <a:pt x="1" y="109"/>
                    <a:pt x="32" y="171"/>
                    <a:pt x="78" y="171"/>
                  </a:cubicBezTo>
                  <a:cubicBezTo>
                    <a:pt x="100" y="171"/>
                    <a:pt x="137" y="156"/>
                    <a:pt x="157" y="131"/>
                  </a:cubicBezTo>
                  <a:lnTo>
                    <a:pt x="157" y="131"/>
                  </a:lnTo>
                  <a:cubicBezTo>
                    <a:pt x="140" y="149"/>
                    <a:pt x="109" y="156"/>
                    <a:pt x="78" y="156"/>
                  </a:cubicBezTo>
                  <a:cubicBezTo>
                    <a:pt x="47" y="140"/>
                    <a:pt x="32" y="109"/>
                    <a:pt x="32" y="78"/>
                  </a:cubicBezTo>
                  <a:cubicBezTo>
                    <a:pt x="32" y="31"/>
                    <a:pt x="78" y="16"/>
                    <a:pt x="109" y="16"/>
                  </a:cubicBezTo>
                  <a:cubicBezTo>
                    <a:pt x="156" y="16"/>
                    <a:pt x="171" y="62"/>
                    <a:pt x="171" y="93"/>
                  </a:cubicBezTo>
                  <a:cubicBezTo>
                    <a:pt x="187" y="62"/>
                    <a:pt x="156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2843441" y="3855873"/>
              <a:ext cx="15371" cy="16711"/>
            </a:xfrm>
            <a:custGeom>
              <a:avLst/>
              <a:gdLst/>
              <a:ahLst/>
              <a:cxnLst/>
              <a:rect l="l" t="t" r="r" b="b"/>
              <a:pathLst>
                <a:path w="172" h="187" extrusionOk="0">
                  <a:moveTo>
                    <a:pt x="161" y="55"/>
                  </a:moveTo>
                  <a:cubicBezTo>
                    <a:pt x="168" y="71"/>
                    <a:pt x="171" y="88"/>
                    <a:pt x="172" y="109"/>
                  </a:cubicBezTo>
                  <a:lnTo>
                    <a:pt x="172" y="109"/>
                  </a:lnTo>
                  <a:cubicBezTo>
                    <a:pt x="171" y="87"/>
                    <a:pt x="168" y="68"/>
                    <a:pt x="161" y="55"/>
                  </a:cubicBezTo>
                  <a:close/>
                  <a:moveTo>
                    <a:pt x="94" y="1"/>
                  </a:moveTo>
                  <a:cubicBezTo>
                    <a:pt x="32" y="1"/>
                    <a:pt x="1" y="47"/>
                    <a:pt x="1" y="78"/>
                  </a:cubicBezTo>
                  <a:cubicBezTo>
                    <a:pt x="1" y="140"/>
                    <a:pt x="32" y="187"/>
                    <a:pt x="78" y="187"/>
                  </a:cubicBezTo>
                  <a:cubicBezTo>
                    <a:pt x="125" y="187"/>
                    <a:pt x="172" y="140"/>
                    <a:pt x="172" y="109"/>
                  </a:cubicBezTo>
                  <a:lnTo>
                    <a:pt x="172" y="109"/>
                  </a:lnTo>
                  <a:cubicBezTo>
                    <a:pt x="161" y="140"/>
                    <a:pt x="138" y="163"/>
                    <a:pt x="119" y="163"/>
                  </a:cubicBezTo>
                  <a:cubicBezTo>
                    <a:pt x="109" y="163"/>
                    <a:pt x="99" y="157"/>
                    <a:pt x="94" y="140"/>
                  </a:cubicBezTo>
                  <a:cubicBezTo>
                    <a:pt x="78" y="125"/>
                    <a:pt x="47" y="109"/>
                    <a:pt x="47" y="63"/>
                  </a:cubicBezTo>
                  <a:cubicBezTo>
                    <a:pt x="47" y="47"/>
                    <a:pt x="94" y="32"/>
                    <a:pt x="125" y="32"/>
                  </a:cubicBezTo>
                  <a:cubicBezTo>
                    <a:pt x="141" y="32"/>
                    <a:pt x="153" y="40"/>
                    <a:pt x="161" y="55"/>
                  </a:cubicBezTo>
                  <a:lnTo>
                    <a:pt x="161" y="55"/>
                  </a:lnTo>
                  <a:cubicBezTo>
                    <a:pt x="151" y="35"/>
                    <a:pt x="135" y="18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2720118" y="3412444"/>
              <a:ext cx="165057" cy="540569"/>
            </a:xfrm>
            <a:custGeom>
              <a:avLst/>
              <a:gdLst/>
              <a:ahLst/>
              <a:cxnLst/>
              <a:rect l="l" t="t" r="r" b="b"/>
              <a:pathLst>
                <a:path w="1847" h="6049" extrusionOk="0">
                  <a:moveTo>
                    <a:pt x="1" y="0"/>
                  </a:moveTo>
                  <a:cubicBezTo>
                    <a:pt x="171" y="217"/>
                    <a:pt x="342" y="450"/>
                    <a:pt x="497" y="667"/>
                  </a:cubicBezTo>
                  <a:cubicBezTo>
                    <a:pt x="652" y="884"/>
                    <a:pt x="807" y="1085"/>
                    <a:pt x="962" y="1318"/>
                  </a:cubicBezTo>
                  <a:cubicBezTo>
                    <a:pt x="1024" y="1427"/>
                    <a:pt x="1102" y="1535"/>
                    <a:pt x="1179" y="1659"/>
                  </a:cubicBezTo>
                  <a:cubicBezTo>
                    <a:pt x="1226" y="1706"/>
                    <a:pt x="1241" y="1768"/>
                    <a:pt x="1272" y="1830"/>
                  </a:cubicBezTo>
                  <a:cubicBezTo>
                    <a:pt x="1303" y="1861"/>
                    <a:pt x="1303" y="1892"/>
                    <a:pt x="1319" y="1923"/>
                  </a:cubicBezTo>
                  <a:cubicBezTo>
                    <a:pt x="1334" y="1970"/>
                    <a:pt x="1334" y="1985"/>
                    <a:pt x="1350" y="2016"/>
                  </a:cubicBezTo>
                  <a:cubicBezTo>
                    <a:pt x="1412" y="2280"/>
                    <a:pt x="1458" y="2543"/>
                    <a:pt x="1489" y="2823"/>
                  </a:cubicBezTo>
                  <a:cubicBezTo>
                    <a:pt x="1567" y="3334"/>
                    <a:pt x="1614" y="3877"/>
                    <a:pt x="1660" y="4420"/>
                  </a:cubicBezTo>
                  <a:lnTo>
                    <a:pt x="1738" y="5242"/>
                  </a:lnTo>
                  <a:cubicBezTo>
                    <a:pt x="1784" y="5506"/>
                    <a:pt x="1800" y="5785"/>
                    <a:pt x="1846" y="6049"/>
                  </a:cubicBezTo>
                  <a:lnTo>
                    <a:pt x="1784" y="5242"/>
                  </a:lnTo>
                  <a:lnTo>
                    <a:pt x="1722" y="4420"/>
                  </a:lnTo>
                  <a:cubicBezTo>
                    <a:pt x="1691" y="3877"/>
                    <a:pt x="1645" y="3334"/>
                    <a:pt x="1567" y="2792"/>
                  </a:cubicBezTo>
                  <a:cubicBezTo>
                    <a:pt x="1536" y="2528"/>
                    <a:pt x="1489" y="2280"/>
                    <a:pt x="1412" y="2001"/>
                  </a:cubicBezTo>
                  <a:cubicBezTo>
                    <a:pt x="1396" y="1970"/>
                    <a:pt x="1381" y="1938"/>
                    <a:pt x="1381" y="1907"/>
                  </a:cubicBezTo>
                  <a:cubicBezTo>
                    <a:pt x="1381" y="1861"/>
                    <a:pt x="1350" y="1845"/>
                    <a:pt x="1334" y="1814"/>
                  </a:cubicBezTo>
                  <a:lnTo>
                    <a:pt x="1226" y="1628"/>
                  </a:lnTo>
                  <a:cubicBezTo>
                    <a:pt x="1148" y="1520"/>
                    <a:pt x="1071" y="1427"/>
                    <a:pt x="993" y="1303"/>
                  </a:cubicBezTo>
                  <a:cubicBezTo>
                    <a:pt x="683" y="853"/>
                    <a:pt x="342" y="4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2466500" y="3207172"/>
              <a:ext cx="307058" cy="396959"/>
            </a:xfrm>
            <a:custGeom>
              <a:avLst/>
              <a:gdLst/>
              <a:ahLst/>
              <a:cxnLst/>
              <a:rect l="l" t="t" r="r" b="b"/>
              <a:pathLst>
                <a:path w="3436" h="4442" extrusionOk="0">
                  <a:moveTo>
                    <a:pt x="609" y="1"/>
                  </a:moveTo>
                  <a:cubicBezTo>
                    <a:pt x="494" y="1"/>
                    <a:pt x="375" y="31"/>
                    <a:pt x="342" y="48"/>
                  </a:cubicBezTo>
                  <a:cubicBezTo>
                    <a:pt x="264" y="94"/>
                    <a:pt x="124" y="1552"/>
                    <a:pt x="78" y="1894"/>
                  </a:cubicBezTo>
                  <a:cubicBezTo>
                    <a:pt x="0" y="2591"/>
                    <a:pt x="233" y="4298"/>
                    <a:pt x="311" y="4375"/>
                  </a:cubicBezTo>
                  <a:cubicBezTo>
                    <a:pt x="353" y="4418"/>
                    <a:pt x="475" y="4442"/>
                    <a:pt x="595" y="4442"/>
                  </a:cubicBezTo>
                  <a:cubicBezTo>
                    <a:pt x="693" y="4442"/>
                    <a:pt x="789" y="4426"/>
                    <a:pt x="838" y="4391"/>
                  </a:cubicBezTo>
                  <a:cubicBezTo>
                    <a:pt x="961" y="4313"/>
                    <a:pt x="1193" y="2545"/>
                    <a:pt x="1286" y="2545"/>
                  </a:cubicBezTo>
                  <a:cubicBezTo>
                    <a:pt x="1287" y="2545"/>
                    <a:pt x="1287" y="2545"/>
                    <a:pt x="1288" y="2545"/>
                  </a:cubicBezTo>
                  <a:cubicBezTo>
                    <a:pt x="1425" y="2566"/>
                    <a:pt x="1564" y="2575"/>
                    <a:pt x="1702" y="2575"/>
                  </a:cubicBezTo>
                  <a:cubicBezTo>
                    <a:pt x="2485" y="2575"/>
                    <a:pt x="3227" y="2283"/>
                    <a:pt x="3319" y="2204"/>
                  </a:cubicBezTo>
                  <a:cubicBezTo>
                    <a:pt x="3435" y="2117"/>
                    <a:pt x="3402" y="1638"/>
                    <a:pt x="3309" y="1638"/>
                  </a:cubicBezTo>
                  <a:cubicBezTo>
                    <a:pt x="3302" y="1638"/>
                    <a:pt x="3296" y="1640"/>
                    <a:pt x="3288" y="1645"/>
                  </a:cubicBezTo>
                  <a:cubicBezTo>
                    <a:pt x="2999" y="1826"/>
                    <a:pt x="2562" y="1879"/>
                    <a:pt x="2161" y="1879"/>
                  </a:cubicBezTo>
                  <a:cubicBezTo>
                    <a:pt x="1703" y="1879"/>
                    <a:pt x="1293" y="1810"/>
                    <a:pt x="1210" y="1785"/>
                  </a:cubicBezTo>
                  <a:cubicBezTo>
                    <a:pt x="1055" y="1723"/>
                    <a:pt x="915" y="250"/>
                    <a:pt x="838" y="94"/>
                  </a:cubicBezTo>
                  <a:cubicBezTo>
                    <a:pt x="802" y="23"/>
                    <a:pt x="707" y="1"/>
                    <a:pt x="6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2436026" y="3287601"/>
              <a:ext cx="170508" cy="228864"/>
            </a:xfrm>
            <a:custGeom>
              <a:avLst/>
              <a:gdLst/>
              <a:ahLst/>
              <a:cxnLst/>
              <a:rect l="l" t="t" r="r" b="b"/>
              <a:pathLst>
                <a:path w="1908" h="2561" extrusionOk="0">
                  <a:moveTo>
                    <a:pt x="972" y="1"/>
                  </a:moveTo>
                  <a:cubicBezTo>
                    <a:pt x="469" y="1"/>
                    <a:pt x="46" y="553"/>
                    <a:pt x="16" y="1257"/>
                  </a:cubicBezTo>
                  <a:cubicBezTo>
                    <a:pt x="0" y="1971"/>
                    <a:pt x="403" y="2544"/>
                    <a:pt x="915" y="2560"/>
                  </a:cubicBezTo>
                  <a:cubicBezTo>
                    <a:pt x="922" y="2560"/>
                    <a:pt x="929" y="2560"/>
                    <a:pt x="936" y="2560"/>
                  </a:cubicBezTo>
                  <a:cubicBezTo>
                    <a:pt x="1439" y="2560"/>
                    <a:pt x="1861" y="2007"/>
                    <a:pt x="1877" y="1304"/>
                  </a:cubicBezTo>
                  <a:cubicBezTo>
                    <a:pt x="1908" y="606"/>
                    <a:pt x="1505" y="16"/>
                    <a:pt x="993" y="1"/>
                  </a:cubicBezTo>
                  <a:cubicBezTo>
                    <a:pt x="986" y="1"/>
                    <a:pt x="979" y="1"/>
                    <a:pt x="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2629859" y="3970260"/>
              <a:ext cx="313492" cy="129937"/>
            </a:xfrm>
            <a:custGeom>
              <a:avLst/>
              <a:gdLst/>
              <a:ahLst/>
              <a:cxnLst/>
              <a:rect l="l" t="t" r="r" b="b"/>
              <a:pathLst>
                <a:path w="3508" h="1454" extrusionOk="0">
                  <a:moveTo>
                    <a:pt x="3284" y="1"/>
                  </a:moveTo>
                  <a:cubicBezTo>
                    <a:pt x="3273" y="1"/>
                    <a:pt x="3264" y="8"/>
                    <a:pt x="3259" y="24"/>
                  </a:cubicBezTo>
                  <a:cubicBezTo>
                    <a:pt x="3190" y="121"/>
                    <a:pt x="1829" y="908"/>
                    <a:pt x="687" y="908"/>
                  </a:cubicBezTo>
                  <a:cubicBezTo>
                    <a:pt x="558" y="908"/>
                    <a:pt x="433" y="899"/>
                    <a:pt x="313" y="877"/>
                  </a:cubicBezTo>
                  <a:cubicBezTo>
                    <a:pt x="295" y="873"/>
                    <a:pt x="278" y="872"/>
                    <a:pt x="263" y="872"/>
                  </a:cubicBezTo>
                  <a:cubicBezTo>
                    <a:pt x="1" y="872"/>
                    <a:pt x="133" y="1347"/>
                    <a:pt x="778" y="1435"/>
                  </a:cubicBezTo>
                  <a:cubicBezTo>
                    <a:pt x="868" y="1447"/>
                    <a:pt x="961" y="1453"/>
                    <a:pt x="1058" y="1453"/>
                  </a:cubicBezTo>
                  <a:cubicBezTo>
                    <a:pt x="2043" y="1453"/>
                    <a:pt x="3302" y="848"/>
                    <a:pt x="3415" y="551"/>
                  </a:cubicBezTo>
                  <a:cubicBezTo>
                    <a:pt x="3508" y="259"/>
                    <a:pt x="3350" y="1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2570431" y="2609767"/>
              <a:ext cx="277300" cy="202680"/>
            </a:xfrm>
            <a:custGeom>
              <a:avLst/>
              <a:gdLst/>
              <a:ahLst/>
              <a:cxnLst/>
              <a:rect l="l" t="t" r="r" b="b"/>
              <a:pathLst>
                <a:path w="3103" h="2268" extrusionOk="0">
                  <a:moveTo>
                    <a:pt x="1494" y="0"/>
                  </a:moveTo>
                  <a:cubicBezTo>
                    <a:pt x="830" y="0"/>
                    <a:pt x="318" y="413"/>
                    <a:pt x="233" y="607"/>
                  </a:cubicBezTo>
                  <a:cubicBezTo>
                    <a:pt x="1" y="1180"/>
                    <a:pt x="667" y="1816"/>
                    <a:pt x="1210" y="2033"/>
                  </a:cubicBezTo>
                  <a:cubicBezTo>
                    <a:pt x="1590" y="2195"/>
                    <a:pt x="1901" y="2267"/>
                    <a:pt x="2153" y="2267"/>
                  </a:cubicBezTo>
                  <a:cubicBezTo>
                    <a:pt x="2508" y="2267"/>
                    <a:pt x="2747" y="2123"/>
                    <a:pt x="2901" y="1878"/>
                  </a:cubicBezTo>
                  <a:cubicBezTo>
                    <a:pt x="3102" y="1491"/>
                    <a:pt x="2947" y="452"/>
                    <a:pt x="2079" y="110"/>
                  </a:cubicBezTo>
                  <a:cubicBezTo>
                    <a:pt x="1876" y="33"/>
                    <a:pt x="1679" y="0"/>
                    <a:pt x="1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3073556" y="3995908"/>
              <a:ext cx="432527" cy="224574"/>
            </a:xfrm>
            <a:custGeom>
              <a:avLst/>
              <a:gdLst/>
              <a:ahLst/>
              <a:cxnLst/>
              <a:rect l="l" t="t" r="r" b="b"/>
              <a:pathLst>
                <a:path w="4840" h="2513" extrusionOk="0">
                  <a:moveTo>
                    <a:pt x="3366" y="0"/>
                  </a:moveTo>
                  <a:lnTo>
                    <a:pt x="404" y="435"/>
                  </a:lnTo>
                  <a:lnTo>
                    <a:pt x="1" y="2513"/>
                  </a:lnTo>
                  <a:cubicBezTo>
                    <a:pt x="1" y="2513"/>
                    <a:pt x="4810" y="2296"/>
                    <a:pt x="4839" y="2280"/>
                  </a:cubicBezTo>
                  <a:lnTo>
                    <a:pt x="4839" y="2280"/>
                  </a:lnTo>
                  <a:cubicBezTo>
                    <a:pt x="4839" y="2280"/>
                    <a:pt x="4839" y="2280"/>
                    <a:pt x="4839" y="2280"/>
                  </a:cubicBezTo>
                  <a:cubicBezTo>
                    <a:pt x="4839" y="2280"/>
                    <a:pt x="4840" y="2280"/>
                    <a:pt x="4840" y="2280"/>
                  </a:cubicBezTo>
                  <a:lnTo>
                    <a:pt x="4840" y="2280"/>
                  </a:lnTo>
                  <a:cubicBezTo>
                    <a:pt x="4839" y="2280"/>
                    <a:pt x="4839" y="2280"/>
                    <a:pt x="4839" y="2280"/>
                  </a:cubicBezTo>
                  <a:lnTo>
                    <a:pt x="4839" y="2280"/>
                  </a:lnTo>
                  <a:cubicBezTo>
                    <a:pt x="4826" y="2274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3073556" y="3995908"/>
              <a:ext cx="432527" cy="224574"/>
            </a:xfrm>
            <a:custGeom>
              <a:avLst/>
              <a:gdLst/>
              <a:ahLst/>
              <a:cxnLst/>
              <a:rect l="l" t="t" r="r" b="b"/>
              <a:pathLst>
                <a:path w="4840" h="2513" extrusionOk="0">
                  <a:moveTo>
                    <a:pt x="3366" y="0"/>
                  </a:moveTo>
                  <a:lnTo>
                    <a:pt x="404" y="435"/>
                  </a:lnTo>
                  <a:lnTo>
                    <a:pt x="1" y="2513"/>
                  </a:lnTo>
                  <a:cubicBezTo>
                    <a:pt x="1" y="2513"/>
                    <a:pt x="4810" y="2296"/>
                    <a:pt x="4839" y="2280"/>
                  </a:cubicBezTo>
                  <a:lnTo>
                    <a:pt x="4839" y="2280"/>
                  </a:lnTo>
                  <a:cubicBezTo>
                    <a:pt x="4839" y="2280"/>
                    <a:pt x="4839" y="2280"/>
                    <a:pt x="4839" y="2280"/>
                  </a:cubicBezTo>
                  <a:cubicBezTo>
                    <a:pt x="4839" y="2280"/>
                    <a:pt x="4840" y="2280"/>
                    <a:pt x="4840" y="2280"/>
                  </a:cubicBezTo>
                  <a:lnTo>
                    <a:pt x="4840" y="2280"/>
                  </a:lnTo>
                  <a:cubicBezTo>
                    <a:pt x="4839" y="2280"/>
                    <a:pt x="4839" y="2280"/>
                    <a:pt x="4839" y="2280"/>
                  </a:cubicBezTo>
                  <a:lnTo>
                    <a:pt x="4839" y="2280"/>
                  </a:lnTo>
                  <a:cubicBezTo>
                    <a:pt x="4826" y="2274"/>
                    <a:pt x="3366" y="0"/>
                    <a:pt x="336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2979276" y="4311188"/>
              <a:ext cx="629398" cy="182662"/>
            </a:xfrm>
            <a:custGeom>
              <a:avLst/>
              <a:gdLst/>
              <a:ahLst/>
              <a:cxnLst/>
              <a:rect l="l" t="t" r="r" b="b"/>
              <a:pathLst>
                <a:path w="7043" h="2044" extrusionOk="0">
                  <a:moveTo>
                    <a:pt x="3527" y="1"/>
                  </a:moveTo>
                  <a:cubicBezTo>
                    <a:pt x="3457" y="1"/>
                    <a:pt x="3403" y="3"/>
                    <a:pt x="3366" y="9"/>
                  </a:cubicBezTo>
                  <a:cubicBezTo>
                    <a:pt x="2917" y="71"/>
                    <a:pt x="234" y="288"/>
                    <a:pt x="234" y="288"/>
                  </a:cubicBezTo>
                  <a:cubicBezTo>
                    <a:pt x="234" y="288"/>
                    <a:pt x="1" y="1172"/>
                    <a:pt x="32" y="1218"/>
                  </a:cubicBezTo>
                  <a:cubicBezTo>
                    <a:pt x="32" y="1249"/>
                    <a:pt x="1831" y="1994"/>
                    <a:pt x="3025" y="2040"/>
                  </a:cubicBezTo>
                  <a:cubicBezTo>
                    <a:pt x="3062" y="2042"/>
                    <a:pt x="3100" y="2043"/>
                    <a:pt x="3139" y="2043"/>
                  </a:cubicBezTo>
                  <a:cubicBezTo>
                    <a:pt x="4402" y="2043"/>
                    <a:pt x="7042" y="1108"/>
                    <a:pt x="7042" y="1063"/>
                  </a:cubicBezTo>
                  <a:cubicBezTo>
                    <a:pt x="7042" y="1001"/>
                    <a:pt x="6903" y="288"/>
                    <a:pt x="6903" y="288"/>
                  </a:cubicBezTo>
                  <a:cubicBezTo>
                    <a:pt x="6903" y="288"/>
                    <a:pt x="4296" y="1"/>
                    <a:pt x="3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3005639" y="4096444"/>
              <a:ext cx="576672" cy="338961"/>
            </a:xfrm>
            <a:custGeom>
              <a:avLst/>
              <a:gdLst/>
              <a:ahLst/>
              <a:cxnLst/>
              <a:rect l="l" t="t" r="r" b="b"/>
              <a:pathLst>
                <a:path w="6453" h="3793" extrusionOk="0">
                  <a:moveTo>
                    <a:pt x="3207" y="1"/>
                  </a:moveTo>
                  <a:cubicBezTo>
                    <a:pt x="2512" y="1"/>
                    <a:pt x="1839" y="168"/>
                    <a:pt x="1474" y="411"/>
                  </a:cubicBezTo>
                  <a:cubicBezTo>
                    <a:pt x="776" y="876"/>
                    <a:pt x="1" y="3125"/>
                    <a:pt x="1" y="3125"/>
                  </a:cubicBezTo>
                  <a:cubicBezTo>
                    <a:pt x="1" y="3125"/>
                    <a:pt x="1629" y="3761"/>
                    <a:pt x="2529" y="3792"/>
                  </a:cubicBezTo>
                  <a:cubicBezTo>
                    <a:pt x="2536" y="3792"/>
                    <a:pt x="2544" y="3792"/>
                    <a:pt x="2552" y="3792"/>
                  </a:cubicBezTo>
                  <a:cubicBezTo>
                    <a:pt x="3465" y="3792"/>
                    <a:pt x="6453" y="2923"/>
                    <a:pt x="6453" y="2923"/>
                  </a:cubicBezTo>
                  <a:cubicBezTo>
                    <a:pt x="6453" y="2923"/>
                    <a:pt x="5879" y="1233"/>
                    <a:pt x="4948" y="488"/>
                  </a:cubicBezTo>
                  <a:cubicBezTo>
                    <a:pt x="4496" y="140"/>
                    <a:pt x="3843" y="1"/>
                    <a:pt x="32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2831020" y="2650071"/>
              <a:ext cx="450489" cy="729486"/>
            </a:xfrm>
            <a:custGeom>
              <a:avLst/>
              <a:gdLst/>
              <a:ahLst/>
              <a:cxnLst/>
              <a:rect l="l" t="t" r="r" b="b"/>
              <a:pathLst>
                <a:path w="5041" h="8163" extrusionOk="0">
                  <a:moveTo>
                    <a:pt x="1660" y="1"/>
                  </a:moveTo>
                  <a:cubicBezTo>
                    <a:pt x="1195" y="1"/>
                    <a:pt x="683" y="326"/>
                    <a:pt x="326" y="854"/>
                  </a:cubicBezTo>
                  <a:cubicBezTo>
                    <a:pt x="0" y="1365"/>
                    <a:pt x="1319" y="7678"/>
                    <a:pt x="1939" y="8065"/>
                  </a:cubicBezTo>
                  <a:cubicBezTo>
                    <a:pt x="2046" y="8133"/>
                    <a:pt x="2201" y="8162"/>
                    <a:pt x="2385" y="8162"/>
                  </a:cubicBezTo>
                  <a:cubicBezTo>
                    <a:pt x="3260" y="8162"/>
                    <a:pt x="4786" y="7491"/>
                    <a:pt x="4901" y="7042"/>
                  </a:cubicBezTo>
                  <a:cubicBezTo>
                    <a:pt x="5041" y="6499"/>
                    <a:pt x="3552" y="1164"/>
                    <a:pt x="3009" y="590"/>
                  </a:cubicBezTo>
                  <a:cubicBezTo>
                    <a:pt x="2544" y="78"/>
                    <a:pt x="2125" y="1"/>
                    <a:pt x="16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2907248" y="2749087"/>
              <a:ext cx="13852" cy="15728"/>
            </a:xfrm>
            <a:custGeom>
              <a:avLst/>
              <a:gdLst/>
              <a:ahLst/>
              <a:cxnLst/>
              <a:rect l="l" t="t" r="r" b="b"/>
              <a:pathLst>
                <a:path w="155" h="176" extrusionOk="0">
                  <a:moveTo>
                    <a:pt x="70" y="0"/>
                  </a:moveTo>
                  <a:cubicBezTo>
                    <a:pt x="52" y="0"/>
                    <a:pt x="34" y="6"/>
                    <a:pt x="16" y="25"/>
                  </a:cubicBezTo>
                  <a:cubicBezTo>
                    <a:pt x="0" y="56"/>
                    <a:pt x="0" y="118"/>
                    <a:pt x="0" y="118"/>
                  </a:cubicBezTo>
                  <a:cubicBezTo>
                    <a:pt x="2" y="119"/>
                    <a:pt x="4" y="120"/>
                    <a:pt x="6" y="121"/>
                  </a:cubicBezTo>
                  <a:lnTo>
                    <a:pt x="6" y="121"/>
                  </a:lnTo>
                  <a:cubicBezTo>
                    <a:pt x="4" y="96"/>
                    <a:pt x="11" y="76"/>
                    <a:pt x="31" y="56"/>
                  </a:cubicBezTo>
                  <a:cubicBezTo>
                    <a:pt x="40" y="52"/>
                    <a:pt x="48" y="50"/>
                    <a:pt x="56" y="50"/>
                  </a:cubicBezTo>
                  <a:cubicBezTo>
                    <a:pt x="78" y="50"/>
                    <a:pt x="98" y="64"/>
                    <a:pt x="109" y="87"/>
                  </a:cubicBezTo>
                  <a:cubicBezTo>
                    <a:pt x="124" y="94"/>
                    <a:pt x="132" y="105"/>
                    <a:pt x="132" y="118"/>
                  </a:cubicBezTo>
                  <a:lnTo>
                    <a:pt x="132" y="118"/>
                  </a:lnTo>
                  <a:cubicBezTo>
                    <a:pt x="155" y="93"/>
                    <a:pt x="152" y="49"/>
                    <a:pt x="140" y="25"/>
                  </a:cubicBezTo>
                  <a:cubicBezTo>
                    <a:pt x="121" y="15"/>
                    <a:pt x="97" y="0"/>
                    <a:pt x="70" y="0"/>
                  </a:cubicBezTo>
                  <a:close/>
                  <a:moveTo>
                    <a:pt x="132" y="118"/>
                  </a:moveTo>
                  <a:lnTo>
                    <a:pt x="132" y="118"/>
                  </a:lnTo>
                  <a:cubicBezTo>
                    <a:pt x="126" y="125"/>
                    <a:pt x="119" y="130"/>
                    <a:pt x="109" y="133"/>
                  </a:cubicBezTo>
                  <a:cubicBezTo>
                    <a:pt x="99" y="143"/>
                    <a:pt x="88" y="147"/>
                    <a:pt x="77" y="147"/>
                  </a:cubicBezTo>
                  <a:cubicBezTo>
                    <a:pt x="53" y="147"/>
                    <a:pt x="27" y="131"/>
                    <a:pt x="6" y="121"/>
                  </a:cubicBezTo>
                  <a:lnTo>
                    <a:pt x="6" y="121"/>
                  </a:lnTo>
                  <a:cubicBezTo>
                    <a:pt x="7" y="134"/>
                    <a:pt x="10" y="148"/>
                    <a:pt x="16" y="164"/>
                  </a:cubicBezTo>
                  <a:cubicBezTo>
                    <a:pt x="24" y="172"/>
                    <a:pt x="39" y="176"/>
                    <a:pt x="57" y="176"/>
                  </a:cubicBezTo>
                  <a:cubicBezTo>
                    <a:pt x="74" y="176"/>
                    <a:pt x="93" y="172"/>
                    <a:pt x="109" y="164"/>
                  </a:cubicBezTo>
                  <a:cubicBezTo>
                    <a:pt x="125" y="148"/>
                    <a:pt x="133" y="132"/>
                    <a:pt x="132" y="1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2914129" y="2819864"/>
              <a:ext cx="15371" cy="15550"/>
            </a:xfrm>
            <a:custGeom>
              <a:avLst/>
              <a:gdLst/>
              <a:ahLst/>
              <a:cxnLst/>
              <a:rect l="l" t="t" r="r" b="b"/>
              <a:pathLst>
                <a:path w="172" h="174" extrusionOk="0">
                  <a:moveTo>
                    <a:pt x="84" y="0"/>
                  </a:moveTo>
                  <a:cubicBezTo>
                    <a:pt x="63" y="0"/>
                    <a:pt x="40" y="8"/>
                    <a:pt x="16" y="24"/>
                  </a:cubicBezTo>
                  <a:cubicBezTo>
                    <a:pt x="1" y="70"/>
                    <a:pt x="1" y="101"/>
                    <a:pt x="1" y="148"/>
                  </a:cubicBezTo>
                  <a:cubicBezTo>
                    <a:pt x="8" y="151"/>
                    <a:pt x="15" y="155"/>
                    <a:pt x="23" y="158"/>
                  </a:cubicBezTo>
                  <a:lnTo>
                    <a:pt x="23" y="158"/>
                  </a:lnTo>
                  <a:cubicBezTo>
                    <a:pt x="21" y="155"/>
                    <a:pt x="18" y="152"/>
                    <a:pt x="16" y="148"/>
                  </a:cubicBezTo>
                  <a:cubicBezTo>
                    <a:pt x="1" y="101"/>
                    <a:pt x="1" y="70"/>
                    <a:pt x="32" y="39"/>
                  </a:cubicBezTo>
                  <a:cubicBezTo>
                    <a:pt x="40" y="35"/>
                    <a:pt x="49" y="33"/>
                    <a:pt x="57" y="33"/>
                  </a:cubicBezTo>
                  <a:cubicBezTo>
                    <a:pt x="78" y="33"/>
                    <a:pt x="98" y="48"/>
                    <a:pt x="109" y="70"/>
                  </a:cubicBezTo>
                  <a:cubicBezTo>
                    <a:pt x="156" y="101"/>
                    <a:pt x="141" y="148"/>
                    <a:pt x="109" y="163"/>
                  </a:cubicBezTo>
                  <a:lnTo>
                    <a:pt x="141" y="148"/>
                  </a:lnTo>
                  <a:cubicBezTo>
                    <a:pt x="172" y="117"/>
                    <a:pt x="172" y="70"/>
                    <a:pt x="141" y="24"/>
                  </a:cubicBezTo>
                  <a:cubicBezTo>
                    <a:pt x="125" y="8"/>
                    <a:pt x="106" y="0"/>
                    <a:pt x="84" y="0"/>
                  </a:cubicBezTo>
                  <a:close/>
                  <a:moveTo>
                    <a:pt x="23" y="158"/>
                  </a:moveTo>
                  <a:cubicBezTo>
                    <a:pt x="34" y="169"/>
                    <a:pt x="50" y="173"/>
                    <a:pt x="66" y="173"/>
                  </a:cubicBezTo>
                  <a:cubicBezTo>
                    <a:pt x="81" y="173"/>
                    <a:pt x="97" y="170"/>
                    <a:pt x="109" y="163"/>
                  </a:cubicBezTo>
                  <a:lnTo>
                    <a:pt x="109" y="163"/>
                  </a:lnTo>
                  <a:cubicBezTo>
                    <a:pt x="100" y="168"/>
                    <a:pt x="90" y="170"/>
                    <a:pt x="79" y="170"/>
                  </a:cubicBezTo>
                  <a:cubicBezTo>
                    <a:pt x="61" y="170"/>
                    <a:pt x="41" y="165"/>
                    <a:pt x="23" y="1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2921099" y="2892786"/>
              <a:ext cx="16711" cy="15013"/>
            </a:xfrm>
            <a:custGeom>
              <a:avLst/>
              <a:gdLst/>
              <a:ahLst/>
              <a:cxnLst/>
              <a:rect l="l" t="t" r="r" b="b"/>
              <a:pathLst>
                <a:path w="187" h="168" extrusionOk="0">
                  <a:moveTo>
                    <a:pt x="15" y="46"/>
                  </a:moveTo>
                  <a:cubicBezTo>
                    <a:pt x="0" y="62"/>
                    <a:pt x="1" y="108"/>
                    <a:pt x="16" y="138"/>
                  </a:cubicBezTo>
                  <a:cubicBezTo>
                    <a:pt x="4" y="114"/>
                    <a:pt x="1" y="71"/>
                    <a:pt x="15" y="46"/>
                  </a:cubicBezTo>
                  <a:close/>
                  <a:moveTo>
                    <a:pt x="98" y="0"/>
                  </a:moveTo>
                  <a:cubicBezTo>
                    <a:pt x="77" y="0"/>
                    <a:pt x="52" y="9"/>
                    <a:pt x="31" y="30"/>
                  </a:cubicBezTo>
                  <a:cubicBezTo>
                    <a:pt x="25" y="33"/>
                    <a:pt x="19" y="39"/>
                    <a:pt x="15" y="46"/>
                  </a:cubicBezTo>
                  <a:lnTo>
                    <a:pt x="15" y="46"/>
                  </a:lnTo>
                  <a:cubicBezTo>
                    <a:pt x="16" y="46"/>
                    <a:pt x="16" y="45"/>
                    <a:pt x="16" y="45"/>
                  </a:cubicBezTo>
                  <a:cubicBezTo>
                    <a:pt x="39" y="37"/>
                    <a:pt x="59" y="34"/>
                    <a:pt x="74" y="34"/>
                  </a:cubicBezTo>
                  <a:cubicBezTo>
                    <a:pt x="90" y="34"/>
                    <a:pt x="101" y="37"/>
                    <a:pt x="109" y="45"/>
                  </a:cubicBezTo>
                  <a:cubicBezTo>
                    <a:pt x="140" y="76"/>
                    <a:pt x="140" y="123"/>
                    <a:pt x="109" y="138"/>
                  </a:cubicBezTo>
                  <a:cubicBezTo>
                    <a:pt x="101" y="146"/>
                    <a:pt x="90" y="150"/>
                    <a:pt x="74" y="150"/>
                  </a:cubicBezTo>
                  <a:cubicBezTo>
                    <a:pt x="59" y="150"/>
                    <a:pt x="39" y="146"/>
                    <a:pt x="16" y="138"/>
                  </a:cubicBezTo>
                  <a:lnTo>
                    <a:pt x="16" y="138"/>
                  </a:lnTo>
                  <a:cubicBezTo>
                    <a:pt x="48" y="149"/>
                    <a:pt x="73" y="167"/>
                    <a:pt x="100" y="167"/>
                  </a:cubicBezTo>
                  <a:cubicBezTo>
                    <a:pt x="113" y="167"/>
                    <a:pt x="126" y="163"/>
                    <a:pt x="140" y="154"/>
                  </a:cubicBezTo>
                  <a:cubicBezTo>
                    <a:pt x="140" y="138"/>
                    <a:pt x="156" y="138"/>
                    <a:pt x="156" y="138"/>
                  </a:cubicBezTo>
                  <a:cubicBezTo>
                    <a:pt x="171" y="123"/>
                    <a:pt x="187" y="61"/>
                    <a:pt x="156" y="30"/>
                  </a:cubicBezTo>
                  <a:cubicBezTo>
                    <a:pt x="147" y="13"/>
                    <a:pt x="125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2934951" y="2963921"/>
              <a:ext cx="16711" cy="15460"/>
            </a:xfrm>
            <a:custGeom>
              <a:avLst/>
              <a:gdLst/>
              <a:ahLst/>
              <a:cxnLst/>
              <a:rect l="l" t="t" r="r" b="b"/>
              <a:pathLst>
                <a:path w="187" h="173" extrusionOk="0">
                  <a:moveTo>
                    <a:pt x="90" y="0"/>
                  </a:moveTo>
                  <a:cubicBezTo>
                    <a:pt x="70" y="0"/>
                    <a:pt x="50" y="6"/>
                    <a:pt x="32" y="25"/>
                  </a:cubicBezTo>
                  <a:cubicBezTo>
                    <a:pt x="1" y="56"/>
                    <a:pt x="1" y="102"/>
                    <a:pt x="16" y="133"/>
                  </a:cubicBezTo>
                  <a:cubicBezTo>
                    <a:pt x="20" y="136"/>
                    <a:pt x="24" y="139"/>
                    <a:pt x="28" y="141"/>
                  </a:cubicBezTo>
                  <a:lnTo>
                    <a:pt x="28" y="141"/>
                  </a:lnTo>
                  <a:cubicBezTo>
                    <a:pt x="16" y="113"/>
                    <a:pt x="20" y="84"/>
                    <a:pt x="63" y="56"/>
                  </a:cubicBezTo>
                  <a:cubicBezTo>
                    <a:pt x="67" y="52"/>
                    <a:pt x="72" y="50"/>
                    <a:pt x="78" y="50"/>
                  </a:cubicBezTo>
                  <a:cubicBezTo>
                    <a:pt x="95" y="50"/>
                    <a:pt x="117" y="64"/>
                    <a:pt x="140" y="87"/>
                  </a:cubicBezTo>
                  <a:cubicBezTo>
                    <a:pt x="152" y="99"/>
                    <a:pt x="155" y="121"/>
                    <a:pt x="148" y="137"/>
                  </a:cubicBezTo>
                  <a:lnTo>
                    <a:pt x="148" y="137"/>
                  </a:lnTo>
                  <a:cubicBezTo>
                    <a:pt x="152" y="133"/>
                    <a:pt x="156" y="133"/>
                    <a:pt x="156" y="133"/>
                  </a:cubicBezTo>
                  <a:cubicBezTo>
                    <a:pt x="171" y="118"/>
                    <a:pt x="187" y="56"/>
                    <a:pt x="156" y="25"/>
                  </a:cubicBezTo>
                  <a:cubicBezTo>
                    <a:pt x="146" y="15"/>
                    <a:pt x="120" y="0"/>
                    <a:pt x="90" y="0"/>
                  </a:cubicBezTo>
                  <a:close/>
                  <a:moveTo>
                    <a:pt x="148" y="137"/>
                  </a:moveTo>
                  <a:cubicBezTo>
                    <a:pt x="146" y="139"/>
                    <a:pt x="144" y="142"/>
                    <a:pt x="143" y="146"/>
                  </a:cubicBezTo>
                  <a:lnTo>
                    <a:pt x="143" y="146"/>
                  </a:lnTo>
                  <a:cubicBezTo>
                    <a:pt x="145" y="143"/>
                    <a:pt x="147" y="140"/>
                    <a:pt x="148" y="137"/>
                  </a:cubicBezTo>
                  <a:close/>
                  <a:moveTo>
                    <a:pt x="28" y="141"/>
                  </a:moveTo>
                  <a:cubicBezTo>
                    <a:pt x="29" y="144"/>
                    <a:pt x="30" y="146"/>
                    <a:pt x="32" y="149"/>
                  </a:cubicBezTo>
                  <a:cubicBezTo>
                    <a:pt x="47" y="164"/>
                    <a:pt x="63" y="172"/>
                    <a:pt x="80" y="172"/>
                  </a:cubicBezTo>
                  <a:cubicBezTo>
                    <a:pt x="85" y="172"/>
                    <a:pt x="91" y="171"/>
                    <a:pt x="96" y="170"/>
                  </a:cubicBezTo>
                  <a:lnTo>
                    <a:pt x="96" y="170"/>
                  </a:lnTo>
                  <a:cubicBezTo>
                    <a:pt x="99" y="170"/>
                    <a:pt x="102" y="170"/>
                    <a:pt x="105" y="170"/>
                  </a:cubicBezTo>
                  <a:cubicBezTo>
                    <a:pt x="116" y="170"/>
                    <a:pt x="128" y="168"/>
                    <a:pt x="140" y="164"/>
                  </a:cubicBezTo>
                  <a:cubicBezTo>
                    <a:pt x="140" y="156"/>
                    <a:pt x="141" y="150"/>
                    <a:pt x="143" y="146"/>
                  </a:cubicBezTo>
                  <a:lnTo>
                    <a:pt x="143" y="146"/>
                  </a:lnTo>
                  <a:cubicBezTo>
                    <a:pt x="142" y="147"/>
                    <a:pt x="141" y="148"/>
                    <a:pt x="140" y="149"/>
                  </a:cubicBezTo>
                  <a:cubicBezTo>
                    <a:pt x="124" y="160"/>
                    <a:pt x="110" y="167"/>
                    <a:pt x="96" y="170"/>
                  </a:cubicBezTo>
                  <a:lnTo>
                    <a:pt x="96" y="170"/>
                  </a:lnTo>
                  <a:cubicBezTo>
                    <a:pt x="74" y="168"/>
                    <a:pt x="53" y="157"/>
                    <a:pt x="28" y="1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2947641" y="3032285"/>
              <a:ext cx="16533" cy="16354"/>
            </a:xfrm>
            <a:custGeom>
              <a:avLst/>
              <a:gdLst/>
              <a:ahLst/>
              <a:cxnLst/>
              <a:rect l="l" t="t" r="r" b="b"/>
              <a:pathLst>
                <a:path w="185" h="183" extrusionOk="0">
                  <a:moveTo>
                    <a:pt x="97" y="0"/>
                  </a:moveTo>
                  <a:cubicBezTo>
                    <a:pt x="76" y="0"/>
                    <a:pt x="52" y="12"/>
                    <a:pt x="29" y="35"/>
                  </a:cubicBezTo>
                  <a:cubicBezTo>
                    <a:pt x="7" y="57"/>
                    <a:pt x="1" y="88"/>
                    <a:pt x="5" y="109"/>
                  </a:cubicBezTo>
                  <a:lnTo>
                    <a:pt x="5" y="109"/>
                  </a:lnTo>
                  <a:cubicBezTo>
                    <a:pt x="7" y="95"/>
                    <a:pt x="15" y="80"/>
                    <a:pt x="29" y="66"/>
                  </a:cubicBezTo>
                  <a:cubicBezTo>
                    <a:pt x="33" y="62"/>
                    <a:pt x="40" y="60"/>
                    <a:pt x="47" y="60"/>
                  </a:cubicBezTo>
                  <a:cubicBezTo>
                    <a:pt x="67" y="60"/>
                    <a:pt x="95" y="75"/>
                    <a:pt x="107" y="97"/>
                  </a:cubicBezTo>
                  <a:cubicBezTo>
                    <a:pt x="122" y="113"/>
                    <a:pt x="122" y="144"/>
                    <a:pt x="107" y="159"/>
                  </a:cubicBezTo>
                  <a:cubicBezTo>
                    <a:pt x="102" y="169"/>
                    <a:pt x="93" y="176"/>
                    <a:pt x="83" y="180"/>
                  </a:cubicBezTo>
                  <a:lnTo>
                    <a:pt x="83" y="180"/>
                  </a:lnTo>
                  <a:cubicBezTo>
                    <a:pt x="54" y="176"/>
                    <a:pt x="24" y="159"/>
                    <a:pt x="14" y="128"/>
                  </a:cubicBezTo>
                  <a:cubicBezTo>
                    <a:pt x="9" y="124"/>
                    <a:pt x="6" y="117"/>
                    <a:pt x="5" y="109"/>
                  </a:cubicBezTo>
                  <a:lnTo>
                    <a:pt x="5" y="109"/>
                  </a:lnTo>
                  <a:cubicBezTo>
                    <a:pt x="1" y="126"/>
                    <a:pt x="5" y="142"/>
                    <a:pt x="14" y="159"/>
                  </a:cubicBezTo>
                  <a:cubicBezTo>
                    <a:pt x="29" y="175"/>
                    <a:pt x="49" y="183"/>
                    <a:pt x="66" y="183"/>
                  </a:cubicBezTo>
                  <a:cubicBezTo>
                    <a:pt x="72" y="183"/>
                    <a:pt x="78" y="182"/>
                    <a:pt x="83" y="180"/>
                  </a:cubicBezTo>
                  <a:lnTo>
                    <a:pt x="83" y="180"/>
                  </a:lnTo>
                  <a:cubicBezTo>
                    <a:pt x="87" y="180"/>
                    <a:pt x="91" y="181"/>
                    <a:pt x="94" y="181"/>
                  </a:cubicBezTo>
                  <a:cubicBezTo>
                    <a:pt x="105" y="181"/>
                    <a:pt x="114" y="179"/>
                    <a:pt x="122" y="175"/>
                  </a:cubicBezTo>
                  <a:lnTo>
                    <a:pt x="153" y="144"/>
                  </a:lnTo>
                  <a:cubicBezTo>
                    <a:pt x="184" y="128"/>
                    <a:pt x="184" y="66"/>
                    <a:pt x="153" y="35"/>
                  </a:cubicBezTo>
                  <a:cubicBezTo>
                    <a:pt x="138" y="12"/>
                    <a:pt x="11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2958543" y="3096985"/>
              <a:ext cx="18052" cy="14924"/>
            </a:xfrm>
            <a:custGeom>
              <a:avLst/>
              <a:gdLst/>
              <a:ahLst/>
              <a:cxnLst/>
              <a:rect l="l" t="t" r="r" b="b"/>
              <a:pathLst>
                <a:path w="202" h="167" extrusionOk="0">
                  <a:moveTo>
                    <a:pt x="116" y="0"/>
                  </a:moveTo>
                  <a:cubicBezTo>
                    <a:pt x="99" y="0"/>
                    <a:pt x="81" y="6"/>
                    <a:pt x="62" y="25"/>
                  </a:cubicBezTo>
                  <a:cubicBezTo>
                    <a:pt x="60" y="29"/>
                    <a:pt x="57" y="33"/>
                    <a:pt x="55" y="37"/>
                  </a:cubicBezTo>
                  <a:lnTo>
                    <a:pt x="55" y="37"/>
                  </a:lnTo>
                  <a:cubicBezTo>
                    <a:pt x="64" y="33"/>
                    <a:pt x="75" y="31"/>
                    <a:pt x="85" y="31"/>
                  </a:cubicBezTo>
                  <a:cubicBezTo>
                    <a:pt x="108" y="31"/>
                    <a:pt x="130" y="42"/>
                    <a:pt x="140" y="71"/>
                  </a:cubicBezTo>
                  <a:cubicBezTo>
                    <a:pt x="155" y="87"/>
                    <a:pt x="155" y="118"/>
                    <a:pt x="140" y="149"/>
                  </a:cubicBezTo>
                  <a:cubicBezTo>
                    <a:pt x="138" y="151"/>
                    <a:pt x="135" y="153"/>
                    <a:pt x="133" y="155"/>
                  </a:cubicBezTo>
                  <a:lnTo>
                    <a:pt x="133" y="155"/>
                  </a:lnTo>
                  <a:cubicBezTo>
                    <a:pt x="141" y="154"/>
                    <a:pt x="149" y="152"/>
                    <a:pt x="155" y="149"/>
                  </a:cubicBezTo>
                  <a:cubicBezTo>
                    <a:pt x="202" y="118"/>
                    <a:pt x="202" y="71"/>
                    <a:pt x="186" y="25"/>
                  </a:cubicBezTo>
                  <a:cubicBezTo>
                    <a:pt x="167" y="15"/>
                    <a:pt x="143" y="0"/>
                    <a:pt x="116" y="0"/>
                  </a:cubicBezTo>
                  <a:close/>
                  <a:moveTo>
                    <a:pt x="55" y="37"/>
                  </a:moveTo>
                  <a:cubicBezTo>
                    <a:pt x="52" y="38"/>
                    <a:pt x="49" y="39"/>
                    <a:pt x="47" y="40"/>
                  </a:cubicBezTo>
                  <a:cubicBezTo>
                    <a:pt x="0" y="71"/>
                    <a:pt x="0" y="102"/>
                    <a:pt x="31" y="149"/>
                  </a:cubicBezTo>
                  <a:cubicBezTo>
                    <a:pt x="49" y="158"/>
                    <a:pt x="72" y="167"/>
                    <a:pt x="95" y="167"/>
                  </a:cubicBezTo>
                  <a:cubicBezTo>
                    <a:pt x="108" y="167"/>
                    <a:pt x="121" y="163"/>
                    <a:pt x="133" y="155"/>
                  </a:cubicBezTo>
                  <a:lnTo>
                    <a:pt x="133" y="155"/>
                  </a:lnTo>
                  <a:cubicBezTo>
                    <a:pt x="131" y="155"/>
                    <a:pt x="129" y="155"/>
                    <a:pt x="128" y="155"/>
                  </a:cubicBezTo>
                  <a:cubicBezTo>
                    <a:pt x="100" y="155"/>
                    <a:pt x="69" y="140"/>
                    <a:pt x="47" y="118"/>
                  </a:cubicBezTo>
                  <a:cubicBezTo>
                    <a:pt x="33" y="104"/>
                    <a:pt x="31" y="77"/>
                    <a:pt x="55" y="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2976506" y="3159273"/>
              <a:ext cx="15371" cy="14835"/>
            </a:xfrm>
            <a:custGeom>
              <a:avLst/>
              <a:gdLst/>
              <a:ahLst/>
              <a:cxnLst/>
              <a:rect l="l" t="t" r="r" b="b"/>
              <a:pathLst>
                <a:path w="172" h="166" extrusionOk="0">
                  <a:moveTo>
                    <a:pt x="90" y="1"/>
                  </a:moveTo>
                  <a:cubicBezTo>
                    <a:pt x="71" y="1"/>
                    <a:pt x="50" y="7"/>
                    <a:pt x="32" y="26"/>
                  </a:cubicBezTo>
                  <a:cubicBezTo>
                    <a:pt x="1" y="72"/>
                    <a:pt x="1" y="103"/>
                    <a:pt x="16" y="119"/>
                  </a:cubicBezTo>
                  <a:cubicBezTo>
                    <a:pt x="27" y="125"/>
                    <a:pt x="36" y="132"/>
                    <a:pt x="45" y="137"/>
                  </a:cubicBezTo>
                  <a:lnTo>
                    <a:pt x="45" y="137"/>
                  </a:lnTo>
                  <a:cubicBezTo>
                    <a:pt x="41" y="131"/>
                    <a:pt x="36" y="125"/>
                    <a:pt x="32" y="119"/>
                  </a:cubicBezTo>
                  <a:cubicBezTo>
                    <a:pt x="16" y="103"/>
                    <a:pt x="16" y="72"/>
                    <a:pt x="32" y="41"/>
                  </a:cubicBezTo>
                  <a:cubicBezTo>
                    <a:pt x="55" y="33"/>
                    <a:pt x="75" y="29"/>
                    <a:pt x="92" y="29"/>
                  </a:cubicBezTo>
                  <a:cubicBezTo>
                    <a:pt x="109" y="29"/>
                    <a:pt x="125" y="33"/>
                    <a:pt x="140" y="41"/>
                  </a:cubicBezTo>
                  <a:cubicBezTo>
                    <a:pt x="156" y="88"/>
                    <a:pt x="156" y="119"/>
                    <a:pt x="140" y="150"/>
                  </a:cubicBezTo>
                  <a:cubicBezTo>
                    <a:pt x="171" y="119"/>
                    <a:pt x="171" y="72"/>
                    <a:pt x="156" y="26"/>
                  </a:cubicBezTo>
                  <a:cubicBezTo>
                    <a:pt x="147" y="16"/>
                    <a:pt x="120" y="1"/>
                    <a:pt x="90" y="1"/>
                  </a:cubicBezTo>
                  <a:close/>
                  <a:moveTo>
                    <a:pt x="140" y="150"/>
                  </a:moveTo>
                  <a:cubicBezTo>
                    <a:pt x="126" y="150"/>
                    <a:pt x="118" y="153"/>
                    <a:pt x="117" y="155"/>
                  </a:cubicBezTo>
                  <a:lnTo>
                    <a:pt x="117" y="155"/>
                  </a:lnTo>
                  <a:cubicBezTo>
                    <a:pt x="125" y="154"/>
                    <a:pt x="132" y="152"/>
                    <a:pt x="140" y="150"/>
                  </a:cubicBezTo>
                  <a:lnTo>
                    <a:pt x="140" y="150"/>
                  </a:lnTo>
                  <a:cubicBezTo>
                    <a:pt x="140" y="150"/>
                    <a:pt x="140" y="150"/>
                    <a:pt x="140" y="150"/>
                  </a:cubicBezTo>
                  <a:close/>
                  <a:moveTo>
                    <a:pt x="45" y="137"/>
                  </a:moveTo>
                  <a:cubicBezTo>
                    <a:pt x="61" y="155"/>
                    <a:pt x="77" y="166"/>
                    <a:pt x="96" y="166"/>
                  </a:cubicBezTo>
                  <a:cubicBezTo>
                    <a:pt x="109" y="166"/>
                    <a:pt x="124" y="161"/>
                    <a:pt x="140" y="150"/>
                  </a:cubicBezTo>
                  <a:lnTo>
                    <a:pt x="140" y="150"/>
                  </a:lnTo>
                  <a:cubicBezTo>
                    <a:pt x="130" y="155"/>
                    <a:pt x="123" y="157"/>
                    <a:pt x="120" y="157"/>
                  </a:cubicBezTo>
                  <a:cubicBezTo>
                    <a:pt x="118" y="157"/>
                    <a:pt x="117" y="156"/>
                    <a:pt x="117" y="155"/>
                  </a:cubicBezTo>
                  <a:lnTo>
                    <a:pt x="117" y="155"/>
                  </a:lnTo>
                  <a:cubicBezTo>
                    <a:pt x="113" y="155"/>
                    <a:pt x="110" y="156"/>
                    <a:pt x="106" y="156"/>
                  </a:cubicBezTo>
                  <a:cubicBezTo>
                    <a:pt x="85" y="156"/>
                    <a:pt x="66" y="149"/>
                    <a:pt x="45" y="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2993128" y="3220756"/>
              <a:ext cx="16801" cy="16175"/>
            </a:xfrm>
            <a:custGeom>
              <a:avLst/>
              <a:gdLst/>
              <a:ahLst/>
              <a:cxnLst/>
              <a:rect l="l" t="t" r="r" b="b"/>
              <a:pathLst>
                <a:path w="188" h="181" extrusionOk="0">
                  <a:moveTo>
                    <a:pt x="92" y="33"/>
                  </a:moveTo>
                  <a:cubicBezTo>
                    <a:pt x="106" y="33"/>
                    <a:pt x="118" y="38"/>
                    <a:pt x="125" y="51"/>
                  </a:cubicBezTo>
                  <a:cubicBezTo>
                    <a:pt x="141" y="98"/>
                    <a:pt x="141" y="129"/>
                    <a:pt x="125" y="160"/>
                  </a:cubicBezTo>
                  <a:cubicBezTo>
                    <a:pt x="108" y="165"/>
                    <a:pt x="93" y="169"/>
                    <a:pt x="80" y="169"/>
                  </a:cubicBezTo>
                  <a:cubicBezTo>
                    <a:pt x="58" y="169"/>
                    <a:pt x="42" y="158"/>
                    <a:pt x="32" y="129"/>
                  </a:cubicBezTo>
                  <a:cubicBezTo>
                    <a:pt x="1" y="113"/>
                    <a:pt x="1" y="82"/>
                    <a:pt x="32" y="51"/>
                  </a:cubicBezTo>
                  <a:cubicBezTo>
                    <a:pt x="50" y="42"/>
                    <a:pt x="73" y="33"/>
                    <a:pt x="92" y="33"/>
                  </a:cubicBezTo>
                  <a:close/>
                  <a:moveTo>
                    <a:pt x="92" y="1"/>
                  </a:moveTo>
                  <a:cubicBezTo>
                    <a:pt x="71" y="1"/>
                    <a:pt x="47" y="12"/>
                    <a:pt x="32" y="35"/>
                  </a:cubicBezTo>
                  <a:cubicBezTo>
                    <a:pt x="1" y="51"/>
                    <a:pt x="1" y="98"/>
                    <a:pt x="1" y="129"/>
                  </a:cubicBezTo>
                  <a:cubicBezTo>
                    <a:pt x="24" y="163"/>
                    <a:pt x="56" y="181"/>
                    <a:pt x="90" y="181"/>
                  </a:cubicBezTo>
                  <a:cubicBezTo>
                    <a:pt x="102" y="181"/>
                    <a:pt x="113" y="179"/>
                    <a:pt x="125" y="175"/>
                  </a:cubicBezTo>
                  <a:lnTo>
                    <a:pt x="141" y="160"/>
                  </a:lnTo>
                  <a:cubicBezTo>
                    <a:pt x="187" y="129"/>
                    <a:pt x="187" y="82"/>
                    <a:pt x="141" y="35"/>
                  </a:cubicBezTo>
                  <a:cubicBezTo>
                    <a:pt x="133" y="12"/>
                    <a:pt x="11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3007337" y="3277235"/>
              <a:ext cx="17784" cy="15460"/>
            </a:xfrm>
            <a:custGeom>
              <a:avLst/>
              <a:gdLst/>
              <a:ahLst/>
              <a:cxnLst/>
              <a:rect l="l" t="t" r="r" b="b"/>
              <a:pathLst>
                <a:path w="199" h="173" extrusionOk="0">
                  <a:moveTo>
                    <a:pt x="104" y="1"/>
                  </a:moveTo>
                  <a:cubicBezTo>
                    <a:pt x="82" y="1"/>
                    <a:pt x="59" y="8"/>
                    <a:pt x="44" y="24"/>
                  </a:cubicBezTo>
                  <a:cubicBezTo>
                    <a:pt x="15" y="52"/>
                    <a:pt x="4" y="75"/>
                    <a:pt x="7" y="91"/>
                  </a:cubicBezTo>
                  <a:lnTo>
                    <a:pt x="7" y="91"/>
                  </a:lnTo>
                  <a:cubicBezTo>
                    <a:pt x="10" y="83"/>
                    <a:pt x="17" y="76"/>
                    <a:pt x="28" y="70"/>
                  </a:cubicBezTo>
                  <a:cubicBezTo>
                    <a:pt x="44" y="55"/>
                    <a:pt x="63" y="47"/>
                    <a:pt x="80" y="47"/>
                  </a:cubicBezTo>
                  <a:cubicBezTo>
                    <a:pt x="98" y="47"/>
                    <a:pt x="113" y="55"/>
                    <a:pt x="121" y="70"/>
                  </a:cubicBezTo>
                  <a:cubicBezTo>
                    <a:pt x="137" y="101"/>
                    <a:pt x="137" y="132"/>
                    <a:pt x="121" y="163"/>
                  </a:cubicBezTo>
                  <a:cubicBezTo>
                    <a:pt x="111" y="167"/>
                    <a:pt x="101" y="170"/>
                    <a:pt x="92" y="171"/>
                  </a:cubicBezTo>
                  <a:lnTo>
                    <a:pt x="92" y="171"/>
                  </a:lnTo>
                  <a:cubicBezTo>
                    <a:pt x="113" y="171"/>
                    <a:pt x="137" y="163"/>
                    <a:pt x="152" y="148"/>
                  </a:cubicBezTo>
                  <a:cubicBezTo>
                    <a:pt x="199" y="117"/>
                    <a:pt x="199" y="70"/>
                    <a:pt x="152" y="24"/>
                  </a:cubicBezTo>
                  <a:cubicBezTo>
                    <a:pt x="144" y="8"/>
                    <a:pt x="125" y="1"/>
                    <a:pt x="104" y="1"/>
                  </a:cubicBezTo>
                  <a:close/>
                  <a:moveTo>
                    <a:pt x="7" y="91"/>
                  </a:moveTo>
                  <a:cubicBezTo>
                    <a:pt x="1" y="106"/>
                    <a:pt x="8" y="122"/>
                    <a:pt x="28" y="132"/>
                  </a:cubicBezTo>
                  <a:cubicBezTo>
                    <a:pt x="38" y="162"/>
                    <a:pt x="54" y="173"/>
                    <a:pt x="76" y="173"/>
                  </a:cubicBezTo>
                  <a:cubicBezTo>
                    <a:pt x="81" y="173"/>
                    <a:pt x="87" y="172"/>
                    <a:pt x="92" y="171"/>
                  </a:cubicBezTo>
                  <a:lnTo>
                    <a:pt x="92" y="171"/>
                  </a:lnTo>
                  <a:cubicBezTo>
                    <a:pt x="92" y="171"/>
                    <a:pt x="92" y="171"/>
                    <a:pt x="92" y="171"/>
                  </a:cubicBezTo>
                  <a:cubicBezTo>
                    <a:pt x="71" y="171"/>
                    <a:pt x="51" y="163"/>
                    <a:pt x="44" y="148"/>
                  </a:cubicBezTo>
                  <a:lnTo>
                    <a:pt x="28" y="117"/>
                  </a:lnTo>
                  <a:cubicBezTo>
                    <a:pt x="16" y="111"/>
                    <a:pt x="8" y="102"/>
                    <a:pt x="7" y="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3026550" y="3336305"/>
              <a:ext cx="17962" cy="15013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25" y="42"/>
                  </a:moveTo>
                  <a:cubicBezTo>
                    <a:pt x="22" y="43"/>
                    <a:pt x="18" y="44"/>
                    <a:pt x="15" y="45"/>
                  </a:cubicBezTo>
                  <a:cubicBezTo>
                    <a:pt x="3" y="57"/>
                    <a:pt x="0" y="86"/>
                    <a:pt x="6" y="106"/>
                  </a:cubicBezTo>
                  <a:lnTo>
                    <a:pt x="6" y="106"/>
                  </a:lnTo>
                  <a:cubicBezTo>
                    <a:pt x="4" y="83"/>
                    <a:pt x="8" y="58"/>
                    <a:pt x="25" y="42"/>
                  </a:cubicBezTo>
                  <a:close/>
                  <a:moveTo>
                    <a:pt x="100" y="0"/>
                  </a:moveTo>
                  <a:cubicBezTo>
                    <a:pt x="80" y="0"/>
                    <a:pt x="60" y="9"/>
                    <a:pt x="46" y="30"/>
                  </a:cubicBezTo>
                  <a:cubicBezTo>
                    <a:pt x="37" y="33"/>
                    <a:pt x="31" y="37"/>
                    <a:pt x="25" y="42"/>
                  </a:cubicBezTo>
                  <a:lnTo>
                    <a:pt x="25" y="42"/>
                  </a:lnTo>
                  <a:cubicBezTo>
                    <a:pt x="44" y="36"/>
                    <a:pt x="60" y="34"/>
                    <a:pt x="75" y="34"/>
                  </a:cubicBezTo>
                  <a:cubicBezTo>
                    <a:pt x="92" y="34"/>
                    <a:pt x="108" y="38"/>
                    <a:pt x="123" y="45"/>
                  </a:cubicBezTo>
                  <a:cubicBezTo>
                    <a:pt x="139" y="76"/>
                    <a:pt x="139" y="123"/>
                    <a:pt x="123" y="138"/>
                  </a:cubicBezTo>
                  <a:cubicBezTo>
                    <a:pt x="110" y="145"/>
                    <a:pt x="98" y="149"/>
                    <a:pt x="84" y="149"/>
                  </a:cubicBezTo>
                  <a:cubicBezTo>
                    <a:pt x="64" y="149"/>
                    <a:pt x="42" y="141"/>
                    <a:pt x="15" y="123"/>
                  </a:cubicBezTo>
                  <a:cubicBezTo>
                    <a:pt x="11" y="119"/>
                    <a:pt x="8" y="113"/>
                    <a:pt x="6" y="106"/>
                  </a:cubicBezTo>
                  <a:lnTo>
                    <a:pt x="6" y="106"/>
                  </a:lnTo>
                  <a:cubicBezTo>
                    <a:pt x="7" y="118"/>
                    <a:pt x="10" y="130"/>
                    <a:pt x="15" y="138"/>
                  </a:cubicBezTo>
                  <a:cubicBezTo>
                    <a:pt x="47" y="149"/>
                    <a:pt x="72" y="167"/>
                    <a:pt x="99" y="167"/>
                  </a:cubicBezTo>
                  <a:cubicBezTo>
                    <a:pt x="111" y="167"/>
                    <a:pt x="124" y="163"/>
                    <a:pt x="139" y="154"/>
                  </a:cubicBezTo>
                  <a:cubicBezTo>
                    <a:pt x="139" y="138"/>
                    <a:pt x="154" y="138"/>
                    <a:pt x="154" y="138"/>
                  </a:cubicBezTo>
                  <a:cubicBezTo>
                    <a:pt x="170" y="123"/>
                    <a:pt x="201" y="61"/>
                    <a:pt x="154" y="30"/>
                  </a:cubicBezTo>
                  <a:cubicBezTo>
                    <a:pt x="146" y="13"/>
                    <a:pt x="123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2882315" y="2723529"/>
              <a:ext cx="135924" cy="643160"/>
            </a:xfrm>
            <a:custGeom>
              <a:avLst/>
              <a:gdLst/>
              <a:ahLst/>
              <a:cxnLst/>
              <a:rect l="l" t="t" r="r" b="b"/>
              <a:pathLst>
                <a:path w="1521" h="7197" extrusionOk="0">
                  <a:moveTo>
                    <a:pt x="0" y="1"/>
                  </a:moveTo>
                  <a:cubicBezTo>
                    <a:pt x="31" y="621"/>
                    <a:pt x="78" y="1226"/>
                    <a:pt x="186" y="1846"/>
                  </a:cubicBezTo>
                  <a:cubicBezTo>
                    <a:pt x="279" y="2436"/>
                    <a:pt x="388" y="3056"/>
                    <a:pt x="512" y="3645"/>
                  </a:cubicBezTo>
                  <a:cubicBezTo>
                    <a:pt x="590" y="3940"/>
                    <a:pt x="652" y="4250"/>
                    <a:pt x="729" y="4529"/>
                  </a:cubicBezTo>
                  <a:cubicBezTo>
                    <a:pt x="807" y="4824"/>
                    <a:pt x="884" y="5134"/>
                    <a:pt x="962" y="5429"/>
                  </a:cubicBezTo>
                  <a:cubicBezTo>
                    <a:pt x="1039" y="5724"/>
                    <a:pt x="1132" y="6003"/>
                    <a:pt x="1225" y="6313"/>
                  </a:cubicBezTo>
                  <a:lnTo>
                    <a:pt x="1520" y="7197"/>
                  </a:lnTo>
                  <a:lnTo>
                    <a:pt x="1241" y="6313"/>
                  </a:lnTo>
                  <a:cubicBezTo>
                    <a:pt x="1163" y="6034"/>
                    <a:pt x="1070" y="5739"/>
                    <a:pt x="993" y="5429"/>
                  </a:cubicBezTo>
                  <a:cubicBezTo>
                    <a:pt x="915" y="5134"/>
                    <a:pt x="838" y="4840"/>
                    <a:pt x="760" y="4529"/>
                  </a:cubicBezTo>
                  <a:cubicBezTo>
                    <a:pt x="683" y="4219"/>
                    <a:pt x="621" y="3940"/>
                    <a:pt x="543" y="3645"/>
                  </a:cubicBezTo>
                  <a:cubicBezTo>
                    <a:pt x="419" y="3040"/>
                    <a:pt x="295" y="2436"/>
                    <a:pt x="202" y="1846"/>
                  </a:cubicBezTo>
                  <a:cubicBezTo>
                    <a:pt x="155" y="1536"/>
                    <a:pt x="109" y="1241"/>
                    <a:pt x="78" y="931"/>
                  </a:cubicBezTo>
                  <a:cubicBezTo>
                    <a:pt x="62" y="621"/>
                    <a:pt x="31" y="31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2997328" y="3329334"/>
              <a:ext cx="393742" cy="696868"/>
            </a:xfrm>
            <a:custGeom>
              <a:avLst/>
              <a:gdLst/>
              <a:ahLst/>
              <a:cxnLst/>
              <a:rect l="l" t="t" r="r" b="b"/>
              <a:pathLst>
                <a:path w="4406" h="7798" extrusionOk="0">
                  <a:moveTo>
                    <a:pt x="3188" y="1"/>
                  </a:moveTo>
                  <a:cubicBezTo>
                    <a:pt x="2790" y="1"/>
                    <a:pt x="1773" y="618"/>
                    <a:pt x="544" y="618"/>
                  </a:cubicBezTo>
                  <a:cubicBezTo>
                    <a:pt x="442" y="618"/>
                    <a:pt x="338" y="613"/>
                    <a:pt x="233" y="604"/>
                  </a:cubicBezTo>
                  <a:cubicBezTo>
                    <a:pt x="32" y="604"/>
                    <a:pt x="0" y="2900"/>
                    <a:pt x="94" y="3535"/>
                  </a:cubicBezTo>
                  <a:cubicBezTo>
                    <a:pt x="218" y="4280"/>
                    <a:pt x="776" y="7335"/>
                    <a:pt x="1303" y="7676"/>
                  </a:cubicBezTo>
                  <a:cubicBezTo>
                    <a:pt x="1432" y="7762"/>
                    <a:pt x="1668" y="7798"/>
                    <a:pt x="1954" y="7798"/>
                  </a:cubicBezTo>
                  <a:cubicBezTo>
                    <a:pt x="2806" y="7798"/>
                    <a:pt x="4091" y="7478"/>
                    <a:pt x="4219" y="7211"/>
                  </a:cubicBezTo>
                  <a:cubicBezTo>
                    <a:pt x="4328" y="6994"/>
                    <a:pt x="4405" y="4854"/>
                    <a:pt x="4142" y="2977"/>
                  </a:cubicBezTo>
                  <a:cubicBezTo>
                    <a:pt x="3955" y="1488"/>
                    <a:pt x="3428" y="216"/>
                    <a:pt x="3335" y="61"/>
                  </a:cubicBezTo>
                  <a:cubicBezTo>
                    <a:pt x="3305" y="19"/>
                    <a:pt x="3256" y="1"/>
                    <a:pt x="31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3045853" y="3401988"/>
              <a:ext cx="14656" cy="15639"/>
            </a:xfrm>
            <a:custGeom>
              <a:avLst/>
              <a:gdLst/>
              <a:ahLst/>
              <a:cxnLst/>
              <a:rect l="l" t="t" r="r" b="b"/>
              <a:pathLst>
                <a:path w="164" h="175" extrusionOk="0">
                  <a:moveTo>
                    <a:pt x="86" y="0"/>
                  </a:moveTo>
                  <a:cubicBezTo>
                    <a:pt x="68" y="0"/>
                    <a:pt x="48" y="7"/>
                    <a:pt x="31" y="24"/>
                  </a:cubicBezTo>
                  <a:cubicBezTo>
                    <a:pt x="16" y="70"/>
                    <a:pt x="0" y="101"/>
                    <a:pt x="0" y="148"/>
                  </a:cubicBezTo>
                  <a:cubicBezTo>
                    <a:pt x="10" y="152"/>
                    <a:pt x="20" y="157"/>
                    <a:pt x="31" y="161"/>
                  </a:cubicBezTo>
                  <a:lnTo>
                    <a:pt x="31" y="161"/>
                  </a:lnTo>
                  <a:cubicBezTo>
                    <a:pt x="31" y="116"/>
                    <a:pt x="32" y="85"/>
                    <a:pt x="78" y="70"/>
                  </a:cubicBezTo>
                  <a:cubicBezTo>
                    <a:pt x="83" y="61"/>
                    <a:pt x="90" y="57"/>
                    <a:pt x="99" y="57"/>
                  </a:cubicBezTo>
                  <a:cubicBezTo>
                    <a:pt x="119" y="57"/>
                    <a:pt x="145" y="75"/>
                    <a:pt x="155" y="86"/>
                  </a:cubicBezTo>
                  <a:cubicBezTo>
                    <a:pt x="155" y="92"/>
                    <a:pt x="155" y="103"/>
                    <a:pt x="154" y="116"/>
                  </a:cubicBezTo>
                  <a:lnTo>
                    <a:pt x="154" y="116"/>
                  </a:lnTo>
                  <a:cubicBezTo>
                    <a:pt x="163" y="92"/>
                    <a:pt x="164" y="64"/>
                    <a:pt x="155" y="39"/>
                  </a:cubicBezTo>
                  <a:cubicBezTo>
                    <a:pt x="146" y="20"/>
                    <a:pt x="117" y="0"/>
                    <a:pt x="86" y="0"/>
                  </a:cubicBezTo>
                  <a:close/>
                  <a:moveTo>
                    <a:pt x="154" y="116"/>
                  </a:moveTo>
                  <a:lnTo>
                    <a:pt x="154" y="116"/>
                  </a:lnTo>
                  <a:cubicBezTo>
                    <a:pt x="146" y="138"/>
                    <a:pt x="131" y="156"/>
                    <a:pt x="109" y="163"/>
                  </a:cubicBezTo>
                  <a:cubicBezTo>
                    <a:pt x="100" y="168"/>
                    <a:pt x="89" y="170"/>
                    <a:pt x="78" y="170"/>
                  </a:cubicBezTo>
                  <a:cubicBezTo>
                    <a:pt x="63" y="170"/>
                    <a:pt x="47" y="166"/>
                    <a:pt x="31" y="161"/>
                  </a:cubicBezTo>
                  <a:lnTo>
                    <a:pt x="31" y="161"/>
                  </a:lnTo>
                  <a:cubicBezTo>
                    <a:pt x="31" y="162"/>
                    <a:pt x="31" y="162"/>
                    <a:pt x="31" y="163"/>
                  </a:cubicBezTo>
                  <a:cubicBezTo>
                    <a:pt x="47" y="171"/>
                    <a:pt x="62" y="175"/>
                    <a:pt x="80" y="175"/>
                  </a:cubicBezTo>
                  <a:cubicBezTo>
                    <a:pt x="97" y="175"/>
                    <a:pt x="117" y="171"/>
                    <a:pt x="140" y="163"/>
                  </a:cubicBezTo>
                  <a:cubicBezTo>
                    <a:pt x="149" y="154"/>
                    <a:pt x="153" y="134"/>
                    <a:pt x="154" y="1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3048623" y="3473123"/>
              <a:ext cx="18052" cy="15103"/>
            </a:xfrm>
            <a:custGeom>
              <a:avLst/>
              <a:gdLst/>
              <a:ahLst/>
              <a:cxnLst/>
              <a:rect l="l" t="t" r="r" b="b"/>
              <a:pathLst>
                <a:path w="202" h="169" extrusionOk="0">
                  <a:moveTo>
                    <a:pt x="97" y="1"/>
                  </a:moveTo>
                  <a:cubicBezTo>
                    <a:pt x="79" y="1"/>
                    <a:pt x="60" y="6"/>
                    <a:pt x="47" y="19"/>
                  </a:cubicBezTo>
                  <a:cubicBezTo>
                    <a:pt x="26" y="39"/>
                    <a:pt x="15" y="57"/>
                    <a:pt x="12" y="73"/>
                  </a:cubicBezTo>
                  <a:lnTo>
                    <a:pt x="12" y="73"/>
                  </a:lnTo>
                  <a:cubicBezTo>
                    <a:pt x="19" y="63"/>
                    <a:pt x="30" y="55"/>
                    <a:pt x="47" y="50"/>
                  </a:cubicBezTo>
                  <a:cubicBezTo>
                    <a:pt x="78" y="50"/>
                    <a:pt x="109" y="50"/>
                    <a:pt x="124" y="65"/>
                  </a:cubicBezTo>
                  <a:cubicBezTo>
                    <a:pt x="140" y="96"/>
                    <a:pt x="140" y="143"/>
                    <a:pt x="124" y="158"/>
                  </a:cubicBezTo>
                  <a:cubicBezTo>
                    <a:pt x="123" y="159"/>
                    <a:pt x="122" y="159"/>
                    <a:pt x="121" y="159"/>
                  </a:cubicBezTo>
                  <a:lnTo>
                    <a:pt x="121" y="159"/>
                  </a:lnTo>
                  <a:cubicBezTo>
                    <a:pt x="134" y="157"/>
                    <a:pt x="146" y="152"/>
                    <a:pt x="155" y="143"/>
                  </a:cubicBezTo>
                  <a:cubicBezTo>
                    <a:pt x="186" y="127"/>
                    <a:pt x="202" y="65"/>
                    <a:pt x="155" y="19"/>
                  </a:cubicBezTo>
                  <a:cubicBezTo>
                    <a:pt x="146" y="10"/>
                    <a:pt x="122" y="1"/>
                    <a:pt x="97" y="1"/>
                  </a:cubicBezTo>
                  <a:close/>
                  <a:moveTo>
                    <a:pt x="12" y="73"/>
                  </a:moveTo>
                  <a:cubicBezTo>
                    <a:pt x="0" y="90"/>
                    <a:pt x="0" y="113"/>
                    <a:pt x="0" y="143"/>
                  </a:cubicBezTo>
                  <a:cubicBezTo>
                    <a:pt x="28" y="161"/>
                    <a:pt x="50" y="168"/>
                    <a:pt x="72" y="168"/>
                  </a:cubicBezTo>
                  <a:cubicBezTo>
                    <a:pt x="88" y="168"/>
                    <a:pt x="103" y="165"/>
                    <a:pt x="121" y="159"/>
                  </a:cubicBezTo>
                  <a:lnTo>
                    <a:pt x="121" y="159"/>
                  </a:lnTo>
                  <a:cubicBezTo>
                    <a:pt x="116" y="160"/>
                    <a:pt x="111" y="161"/>
                    <a:pt x="105" y="161"/>
                  </a:cubicBezTo>
                  <a:cubicBezTo>
                    <a:pt x="80" y="161"/>
                    <a:pt x="56" y="152"/>
                    <a:pt x="47" y="143"/>
                  </a:cubicBezTo>
                  <a:lnTo>
                    <a:pt x="47" y="127"/>
                  </a:lnTo>
                  <a:cubicBezTo>
                    <a:pt x="21" y="110"/>
                    <a:pt x="9" y="93"/>
                    <a:pt x="12" y="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3052734" y="3546044"/>
              <a:ext cx="15371" cy="15550"/>
            </a:xfrm>
            <a:custGeom>
              <a:avLst/>
              <a:gdLst/>
              <a:ahLst/>
              <a:cxnLst/>
              <a:rect l="l" t="t" r="r" b="b"/>
              <a:pathLst>
                <a:path w="172" h="174" extrusionOk="0">
                  <a:moveTo>
                    <a:pt x="109" y="133"/>
                  </a:moveTo>
                  <a:cubicBezTo>
                    <a:pt x="109" y="149"/>
                    <a:pt x="106" y="157"/>
                    <a:pt x="104" y="157"/>
                  </a:cubicBezTo>
                  <a:cubicBezTo>
                    <a:pt x="102" y="157"/>
                    <a:pt x="102" y="149"/>
                    <a:pt x="109" y="133"/>
                  </a:cubicBezTo>
                  <a:close/>
                  <a:moveTo>
                    <a:pt x="86" y="1"/>
                  </a:moveTo>
                  <a:cubicBezTo>
                    <a:pt x="68" y="1"/>
                    <a:pt x="49" y="8"/>
                    <a:pt x="32" y="25"/>
                  </a:cubicBezTo>
                  <a:cubicBezTo>
                    <a:pt x="1" y="40"/>
                    <a:pt x="1" y="102"/>
                    <a:pt x="16" y="118"/>
                  </a:cubicBezTo>
                  <a:lnTo>
                    <a:pt x="16" y="118"/>
                  </a:lnTo>
                  <a:cubicBezTo>
                    <a:pt x="1" y="102"/>
                    <a:pt x="16" y="56"/>
                    <a:pt x="63" y="40"/>
                  </a:cubicBezTo>
                  <a:cubicBezTo>
                    <a:pt x="67" y="36"/>
                    <a:pt x="73" y="34"/>
                    <a:pt x="80" y="34"/>
                  </a:cubicBezTo>
                  <a:cubicBezTo>
                    <a:pt x="97" y="34"/>
                    <a:pt x="119" y="45"/>
                    <a:pt x="140" y="56"/>
                  </a:cubicBezTo>
                  <a:cubicBezTo>
                    <a:pt x="140" y="87"/>
                    <a:pt x="140" y="118"/>
                    <a:pt x="109" y="133"/>
                  </a:cubicBezTo>
                  <a:cubicBezTo>
                    <a:pt x="90" y="153"/>
                    <a:pt x="70" y="161"/>
                    <a:pt x="54" y="161"/>
                  </a:cubicBezTo>
                  <a:cubicBezTo>
                    <a:pt x="32" y="161"/>
                    <a:pt x="16" y="145"/>
                    <a:pt x="16" y="118"/>
                  </a:cubicBezTo>
                  <a:lnTo>
                    <a:pt x="16" y="133"/>
                  </a:lnTo>
                  <a:cubicBezTo>
                    <a:pt x="26" y="163"/>
                    <a:pt x="55" y="174"/>
                    <a:pt x="86" y="174"/>
                  </a:cubicBezTo>
                  <a:cubicBezTo>
                    <a:pt x="104" y="174"/>
                    <a:pt x="123" y="170"/>
                    <a:pt x="140" y="164"/>
                  </a:cubicBezTo>
                  <a:cubicBezTo>
                    <a:pt x="171" y="133"/>
                    <a:pt x="171" y="87"/>
                    <a:pt x="156" y="40"/>
                  </a:cubicBezTo>
                  <a:cubicBezTo>
                    <a:pt x="146" y="21"/>
                    <a:pt x="11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3062475" y="3618877"/>
              <a:ext cx="16711" cy="14835"/>
            </a:xfrm>
            <a:custGeom>
              <a:avLst/>
              <a:gdLst/>
              <a:ahLst/>
              <a:cxnLst/>
              <a:rect l="l" t="t" r="r" b="b"/>
              <a:pathLst>
                <a:path w="187" h="166" extrusionOk="0">
                  <a:moveTo>
                    <a:pt x="125" y="140"/>
                  </a:moveTo>
                  <a:cubicBezTo>
                    <a:pt x="125" y="148"/>
                    <a:pt x="121" y="152"/>
                    <a:pt x="119" y="152"/>
                  </a:cubicBezTo>
                  <a:cubicBezTo>
                    <a:pt x="117" y="152"/>
                    <a:pt x="117" y="148"/>
                    <a:pt x="125" y="140"/>
                  </a:cubicBezTo>
                  <a:close/>
                  <a:moveTo>
                    <a:pt x="84" y="34"/>
                  </a:moveTo>
                  <a:cubicBezTo>
                    <a:pt x="104" y="34"/>
                    <a:pt x="129" y="52"/>
                    <a:pt x="140" y="63"/>
                  </a:cubicBezTo>
                  <a:cubicBezTo>
                    <a:pt x="140" y="78"/>
                    <a:pt x="140" y="125"/>
                    <a:pt x="125" y="140"/>
                  </a:cubicBezTo>
                  <a:cubicBezTo>
                    <a:pt x="101" y="152"/>
                    <a:pt x="82" y="157"/>
                    <a:pt x="67" y="157"/>
                  </a:cubicBezTo>
                  <a:cubicBezTo>
                    <a:pt x="43" y="157"/>
                    <a:pt x="31" y="144"/>
                    <a:pt x="31" y="125"/>
                  </a:cubicBezTo>
                  <a:cubicBezTo>
                    <a:pt x="0" y="94"/>
                    <a:pt x="31" y="63"/>
                    <a:pt x="62" y="47"/>
                  </a:cubicBezTo>
                  <a:cubicBezTo>
                    <a:pt x="67" y="38"/>
                    <a:pt x="75" y="34"/>
                    <a:pt x="84" y="34"/>
                  </a:cubicBezTo>
                  <a:close/>
                  <a:moveTo>
                    <a:pt x="88" y="0"/>
                  </a:moveTo>
                  <a:cubicBezTo>
                    <a:pt x="73" y="0"/>
                    <a:pt x="58" y="5"/>
                    <a:pt x="47" y="16"/>
                  </a:cubicBezTo>
                  <a:cubicBezTo>
                    <a:pt x="0" y="47"/>
                    <a:pt x="0" y="94"/>
                    <a:pt x="31" y="140"/>
                  </a:cubicBezTo>
                  <a:cubicBezTo>
                    <a:pt x="41" y="158"/>
                    <a:pt x="66" y="166"/>
                    <a:pt x="91" y="166"/>
                  </a:cubicBezTo>
                  <a:cubicBezTo>
                    <a:pt x="109" y="166"/>
                    <a:pt x="127" y="162"/>
                    <a:pt x="140" y="156"/>
                  </a:cubicBezTo>
                  <a:cubicBezTo>
                    <a:pt x="187" y="140"/>
                    <a:pt x="187" y="78"/>
                    <a:pt x="156" y="47"/>
                  </a:cubicBezTo>
                  <a:cubicBezTo>
                    <a:pt x="146" y="17"/>
                    <a:pt x="116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3069356" y="3688135"/>
              <a:ext cx="16801" cy="14924"/>
            </a:xfrm>
            <a:custGeom>
              <a:avLst/>
              <a:gdLst/>
              <a:ahLst/>
              <a:cxnLst/>
              <a:rect l="l" t="t" r="r" b="b"/>
              <a:pathLst>
                <a:path w="188" h="167" extrusionOk="0">
                  <a:moveTo>
                    <a:pt x="89" y="1"/>
                  </a:moveTo>
                  <a:cubicBezTo>
                    <a:pt x="73" y="1"/>
                    <a:pt x="59" y="6"/>
                    <a:pt x="48" y="17"/>
                  </a:cubicBezTo>
                  <a:cubicBezTo>
                    <a:pt x="1" y="63"/>
                    <a:pt x="1" y="94"/>
                    <a:pt x="1" y="125"/>
                  </a:cubicBezTo>
                  <a:cubicBezTo>
                    <a:pt x="17" y="149"/>
                    <a:pt x="37" y="161"/>
                    <a:pt x="59" y="164"/>
                  </a:cubicBezTo>
                  <a:lnTo>
                    <a:pt x="59" y="164"/>
                  </a:lnTo>
                  <a:cubicBezTo>
                    <a:pt x="47" y="161"/>
                    <a:pt x="38" y="153"/>
                    <a:pt x="32" y="141"/>
                  </a:cubicBezTo>
                  <a:lnTo>
                    <a:pt x="32" y="125"/>
                  </a:lnTo>
                  <a:cubicBezTo>
                    <a:pt x="1" y="94"/>
                    <a:pt x="32" y="63"/>
                    <a:pt x="63" y="48"/>
                  </a:cubicBezTo>
                  <a:cubicBezTo>
                    <a:pt x="79" y="48"/>
                    <a:pt x="110" y="48"/>
                    <a:pt x="125" y="63"/>
                  </a:cubicBezTo>
                  <a:cubicBezTo>
                    <a:pt x="141" y="79"/>
                    <a:pt x="141" y="141"/>
                    <a:pt x="125" y="156"/>
                  </a:cubicBezTo>
                  <a:cubicBezTo>
                    <a:pt x="187" y="141"/>
                    <a:pt x="187" y="79"/>
                    <a:pt x="156" y="48"/>
                  </a:cubicBezTo>
                  <a:cubicBezTo>
                    <a:pt x="146" y="18"/>
                    <a:pt x="117" y="1"/>
                    <a:pt x="89" y="1"/>
                  </a:cubicBezTo>
                  <a:close/>
                  <a:moveTo>
                    <a:pt x="125" y="156"/>
                  </a:moveTo>
                  <a:cubicBezTo>
                    <a:pt x="108" y="162"/>
                    <a:pt x="91" y="166"/>
                    <a:pt x="75" y="166"/>
                  </a:cubicBezTo>
                  <a:cubicBezTo>
                    <a:pt x="69" y="166"/>
                    <a:pt x="64" y="165"/>
                    <a:pt x="59" y="164"/>
                  </a:cubicBezTo>
                  <a:lnTo>
                    <a:pt x="59" y="164"/>
                  </a:lnTo>
                  <a:cubicBezTo>
                    <a:pt x="64" y="166"/>
                    <a:pt x="69" y="166"/>
                    <a:pt x="75" y="166"/>
                  </a:cubicBezTo>
                  <a:cubicBezTo>
                    <a:pt x="89" y="166"/>
                    <a:pt x="106" y="163"/>
                    <a:pt x="125" y="1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3079097" y="3752210"/>
              <a:ext cx="16711" cy="15639"/>
            </a:xfrm>
            <a:custGeom>
              <a:avLst/>
              <a:gdLst/>
              <a:ahLst/>
              <a:cxnLst/>
              <a:rect l="l" t="t" r="r" b="b"/>
              <a:pathLst>
                <a:path w="187" h="175" extrusionOk="0">
                  <a:moveTo>
                    <a:pt x="47" y="29"/>
                  </a:moveTo>
                  <a:lnTo>
                    <a:pt x="47" y="29"/>
                  </a:lnTo>
                  <a:cubicBezTo>
                    <a:pt x="16" y="44"/>
                    <a:pt x="1" y="75"/>
                    <a:pt x="16" y="106"/>
                  </a:cubicBezTo>
                  <a:cubicBezTo>
                    <a:pt x="20" y="117"/>
                    <a:pt x="25" y="127"/>
                    <a:pt x="32" y="135"/>
                  </a:cubicBezTo>
                  <a:lnTo>
                    <a:pt x="32" y="135"/>
                  </a:lnTo>
                  <a:lnTo>
                    <a:pt x="32" y="122"/>
                  </a:lnTo>
                  <a:cubicBezTo>
                    <a:pt x="16" y="106"/>
                    <a:pt x="16" y="44"/>
                    <a:pt x="47" y="29"/>
                  </a:cubicBezTo>
                  <a:close/>
                  <a:moveTo>
                    <a:pt x="109" y="1"/>
                  </a:moveTo>
                  <a:cubicBezTo>
                    <a:pt x="89" y="1"/>
                    <a:pt x="67" y="9"/>
                    <a:pt x="47" y="29"/>
                  </a:cubicBezTo>
                  <a:cubicBezTo>
                    <a:pt x="94" y="29"/>
                    <a:pt x="109" y="29"/>
                    <a:pt x="125" y="44"/>
                  </a:cubicBezTo>
                  <a:cubicBezTo>
                    <a:pt x="156" y="75"/>
                    <a:pt x="156" y="122"/>
                    <a:pt x="125" y="137"/>
                  </a:cubicBezTo>
                  <a:cubicBezTo>
                    <a:pt x="125" y="137"/>
                    <a:pt x="125" y="137"/>
                    <a:pt x="125" y="137"/>
                  </a:cubicBezTo>
                  <a:lnTo>
                    <a:pt x="125" y="137"/>
                  </a:lnTo>
                  <a:cubicBezTo>
                    <a:pt x="125" y="145"/>
                    <a:pt x="121" y="149"/>
                    <a:pt x="119" y="149"/>
                  </a:cubicBezTo>
                  <a:cubicBezTo>
                    <a:pt x="117" y="149"/>
                    <a:pt x="117" y="145"/>
                    <a:pt x="125" y="137"/>
                  </a:cubicBezTo>
                  <a:lnTo>
                    <a:pt x="125" y="137"/>
                  </a:lnTo>
                  <a:cubicBezTo>
                    <a:pt x="108" y="153"/>
                    <a:pt x="92" y="160"/>
                    <a:pt x="77" y="160"/>
                  </a:cubicBezTo>
                  <a:cubicBezTo>
                    <a:pt x="59" y="160"/>
                    <a:pt x="43" y="150"/>
                    <a:pt x="32" y="135"/>
                  </a:cubicBezTo>
                  <a:lnTo>
                    <a:pt x="32" y="135"/>
                  </a:lnTo>
                  <a:lnTo>
                    <a:pt x="32" y="137"/>
                  </a:lnTo>
                  <a:cubicBezTo>
                    <a:pt x="40" y="163"/>
                    <a:pt x="63" y="174"/>
                    <a:pt x="89" y="174"/>
                  </a:cubicBezTo>
                  <a:cubicBezTo>
                    <a:pt x="111" y="174"/>
                    <a:pt x="135" y="167"/>
                    <a:pt x="156" y="153"/>
                  </a:cubicBezTo>
                  <a:cubicBezTo>
                    <a:pt x="187" y="137"/>
                    <a:pt x="187" y="75"/>
                    <a:pt x="171" y="44"/>
                  </a:cubicBezTo>
                  <a:cubicBezTo>
                    <a:pt x="162" y="17"/>
                    <a:pt x="137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3090178" y="3816016"/>
              <a:ext cx="18141" cy="15550"/>
            </a:xfrm>
            <a:custGeom>
              <a:avLst/>
              <a:gdLst/>
              <a:ahLst/>
              <a:cxnLst/>
              <a:rect l="l" t="t" r="r" b="b"/>
              <a:pathLst>
                <a:path w="203" h="174" extrusionOk="0">
                  <a:moveTo>
                    <a:pt x="86" y="10"/>
                  </a:moveTo>
                  <a:lnTo>
                    <a:pt x="86" y="10"/>
                  </a:lnTo>
                  <a:cubicBezTo>
                    <a:pt x="73" y="13"/>
                    <a:pt x="60" y="24"/>
                    <a:pt x="47" y="44"/>
                  </a:cubicBezTo>
                  <a:cubicBezTo>
                    <a:pt x="32" y="59"/>
                    <a:pt x="1" y="106"/>
                    <a:pt x="32" y="121"/>
                  </a:cubicBezTo>
                  <a:cubicBezTo>
                    <a:pt x="47" y="145"/>
                    <a:pt x="67" y="160"/>
                    <a:pt x="87" y="164"/>
                  </a:cubicBezTo>
                  <a:lnTo>
                    <a:pt x="87" y="164"/>
                  </a:lnTo>
                  <a:cubicBezTo>
                    <a:pt x="69" y="155"/>
                    <a:pt x="54" y="141"/>
                    <a:pt x="47" y="121"/>
                  </a:cubicBezTo>
                  <a:cubicBezTo>
                    <a:pt x="32" y="90"/>
                    <a:pt x="47" y="44"/>
                    <a:pt x="63" y="28"/>
                  </a:cubicBezTo>
                  <a:cubicBezTo>
                    <a:pt x="71" y="20"/>
                    <a:pt x="79" y="14"/>
                    <a:pt x="86" y="10"/>
                  </a:cubicBezTo>
                  <a:close/>
                  <a:moveTo>
                    <a:pt x="120" y="0"/>
                  </a:moveTo>
                  <a:cubicBezTo>
                    <a:pt x="109" y="0"/>
                    <a:pt x="98" y="3"/>
                    <a:pt x="86" y="10"/>
                  </a:cubicBezTo>
                  <a:lnTo>
                    <a:pt x="86" y="10"/>
                  </a:lnTo>
                  <a:cubicBezTo>
                    <a:pt x="89" y="9"/>
                    <a:pt x="91" y="9"/>
                    <a:pt x="94" y="9"/>
                  </a:cubicBezTo>
                  <a:cubicBezTo>
                    <a:pt x="109" y="9"/>
                    <a:pt x="125" y="20"/>
                    <a:pt x="140" y="44"/>
                  </a:cubicBezTo>
                  <a:cubicBezTo>
                    <a:pt x="187" y="90"/>
                    <a:pt x="156" y="121"/>
                    <a:pt x="140" y="137"/>
                  </a:cubicBezTo>
                  <a:cubicBezTo>
                    <a:pt x="127" y="156"/>
                    <a:pt x="112" y="165"/>
                    <a:pt x="95" y="165"/>
                  </a:cubicBezTo>
                  <a:cubicBezTo>
                    <a:pt x="93" y="165"/>
                    <a:pt x="90" y="164"/>
                    <a:pt x="87" y="164"/>
                  </a:cubicBezTo>
                  <a:lnTo>
                    <a:pt x="87" y="164"/>
                  </a:lnTo>
                  <a:cubicBezTo>
                    <a:pt x="100" y="170"/>
                    <a:pt x="115" y="173"/>
                    <a:pt x="128" y="173"/>
                  </a:cubicBezTo>
                  <a:cubicBezTo>
                    <a:pt x="138" y="173"/>
                    <a:pt x="148" y="172"/>
                    <a:pt x="156" y="168"/>
                  </a:cubicBezTo>
                  <a:cubicBezTo>
                    <a:pt x="202" y="137"/>
                    <a:pt x="202" y="90"/>
                    <a:pt x="187" y="44"/>
                  </a:cubicBezTo>
                  <a:cubicBezTo>
                    <a:pt x="169" y="17"/>
                    <a:pt x="14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3102957" y="3878304"/>
              <a:ext cx="17784" cy="15639"/>
            </a:xfrm>
            <a:custGeom>
              <a:avLst/>
              <a:gdLst/>
              <a:ahLst/>
              <a:cxnLst/>
              <a:rect l="l" t="t" r="r" b="b"/>
              <a:pathLst>
                <a:path w="199" h="175" extrusionOk="0">
                  <a:moveTo>
                    <a:pt x="77" y="11"/>
                  </a:moveTo>
                  <a:lnTo>
                    <a:pt x="77" y="11"/>
                  </a:lnTo>
                  <a:cubicBezTo>
                    <a:pt x="69" y="14"/>
                    <a:pt x="61" y="20"/>
                    <a:pt x="53" y="32"/>
                  </a:cubicBezTo>
                  <a:lnTo>
                    <a:pt x="53" y="32"/>
                  </a:lnTo>
                  <a:cubicBezTo>
                    <a:pt x="55" y="31"/>
                    <a:pt x="57" y="30"/>
                    <a:pt x="59" y="29"/>
                  </a:cubicBezTo>
                  <a:cubicBezTo>
                    <a:pt x="64" y="21"/>
                    <a:pt x="70" y="15"/>
                    <a:pt x="77" y="11"/>
                  </a:cubicBezTo>
                  <a:close/>
                  <a:moveTo>
                    <a:pt x="53" y="32"/>
                  </a:moveTo>
                  <a:cubicBezTo>
                    <a:pt x="41" y="37"/>
                    <a:pt x="33" y="46"/>
                    <a:pt x="28" y="56"/>
                  </a:cubicBezTo>
                  <a:lnTo>
                    <a:pt x="28" y="56"/>
                  </a:lnTo>
                  <a:cubicBezTo>
                    <a:pt x="32" y="52"/>
                    <a:pt x="38" y="48"/>
                    <a:pt x="44" y="45"/>
                  </a:cubicBezTo>
                  <a:cubicBezTo>
                    <a:pt x="47" y="40"/>
                    <a:pt x="50" y="35"/>
                    <a:pt x="53" y="32"/>
                  </a:cubicBezTo>
                  <a:close/>
                  <a:moveTo>
                    <a:pt x="109" y="1"/>
                  </a:moveTo>
                  <a:cubicBezTo>
                    <a:pt x="98" y="1"/>
                    <a:pt x="87" y="4"/>
                    <a:pt x="77" y="11"/>
                  </a:cubicBezTo>
                  <a:lnTo>
                    <a:pt x="77" y="11"/>
                  </a:lnTo>
                  <a:cubicBezTo>
                    <a:pt x="79" y="10"/>
                    <a:pt x="82" y="10"/>
                    <a:pt x="84" y="10"/>
                  </a:cubicBezTo>
                  <a:cubicBezTo>
                    <a:pt x="98" y="10"/>
                    <a:pt x="114" y="21"/>
                    <a:pt x="137" y="45"/>
                  </a:cubicBezTo>
                  <a:cubicBezTo>
                    <a:pt x="168" y="91"/>
                    <a:pt x="152" y="122"/>
                    <a:pt x="137" y="138"/>
                  </a:cubicBezTo>
                  <a:cubicBezTo>
                    <a:pt x="120" y="155"/>
                    <a:pt x="105" y="163"/>
                    <a:pt x="91" y="165"/>
                  </a:cubicBezTo>
                  <a:lnTo>
                    <a:pt x="91" y="165"/>
                  </a:lnTo>
                  <a:cubicBezTo>
                    <a:pt x="74" y="157"/>
                    <a:pt x="57" y="142"/>
                    <a:pt x="44" y="122"/>
                  </a:cubicBezTo>
                  <a:cubicBezTo>
                    <a:pt x="23" y="112"/>
                    <a:pt x="16" y="81"/>
                    <a:pt x="28" y="56"/>
                  </a:cubicBezTo>
                  <a:lnTo>
                    <a:pt x="28" y="56"/>
                  </a:lnTo>
                  <a:cubicBezTo>
                    <a:pt x="8" y="77"/>
                    <a:pt x="0" y="110"/>
                    <a:pt x="13" y="122"/>
                  </a:cubicBezTo>
                  <a:cubicBezTo>
                    <a:pt x="40" y="149"/>
                    <a:pt x="62" y="166"/>
                    <a:pt x="84" y="166"/>
                  </a:cubicBezTo>
                  <a:cubicBezTo>
                    <a:pt x="86" y="166"/>
                    <a:pt x="88" y="166"/>
                    <a:pt x="91" y="165"/>
                  </a:cubicBezTo>
                  <a:lnTo>
                    <a:pt x="91" y="165"/>
                  </a:lnTo>
                  <a:cubicBezTo>
                    <a:pt x="103" y="171"/>
                    <a:pt x="115" y="174"/>
                    <a:pt x="127" y="174"/>
                  </a:cubicBezTo>
                  <a:cubicBezTo>
                    <a:pt x="136" y="174"/>
                    <a:pt x="145" y="172"/>
                    <a:pt x="152" y="169"/>
                  </a:cubicBezTo>
                  <a:cubicBezTo>
                    <a:pt x="199" y="138"/>
                    <a:pt x="199" y="91"/>
                    <a:pt x="168" y="45"/>
                  </a:cubicBezTo>
                  <a:cubicBezTo>
                    <a:pt x="159" y="17"/>
                    <a:pt x="134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3116273" y="3936212"/>
              <a:ext cx="15550" cy="14924"/>
            </a:xfrm>
            <a:custGeom>
              <a:avLst/>
              <a:gdLst/>
              <a:ahLst/>
              <a:cxnLst/>
              <a:rect l="l" t="t" r="r" b="b"/>
              <a:pathLst>
                <a:path w="174" h="167" extrusionOk="0">
                  <a:moveTo>
                    <a:pt x="50" y="17"/>
                  </a:moveTo>
                  <a:lnTo>
                    <a:pt x="50" y="17"/>
                  </a:lnTo>
                  <a:cubicBezTo>
                    <a:pt x="33" y="23"/>
                    <a:pt x="22" y="32"/>
                    <a:pt x="15" y="44"/>
                  </a:cubicBezTo>
                  <a:lnTo>
                    <a:pt x="15" y="44"/>
                  </a:lnTo>
                  <a:cubicBezTo>
                    <a:pt x="23" y="32"/>
                    <a:pt x="35" y="22"/>
                    <a:pt x="50" y="17"/>
                  </a:cubicBezTo>
                  <a:close/>
                  <a:moveTo>
                    <a:pt x="15" y="44"/>
                  </a:moveTo>
                  <a:cubicBezTo>
                    <a:pt x="5" y="60"/>
                    <a:pt x="1" y="80"/>
                    <a:pt x="3" y="100"/>
                  </a:cubicBezTo>
                  <a:lnTo>
                    <a:pt x="3" y="100"/>
                  </a:lnTo>
                  <a:cubicBezTo>
                    <a:pt x="4" y="82"/>
                    <a:pt x="5" y="61"/>
                    <a:pt x="15" y="44"/>
                  </a:cubicBezTo>
                  <a:close/>
                  <a:moveTo>
                    <a:pt x="3" y="100"/>
                  </a:moveTo>
                  <a:lnTo>
                    <a:pt x="3" y="100"/>
                  </a:lnTo>
                  <a:cubicBezTo>
                    <a:pt x="3" y="103"/>
                    <a:pt x="3" y="107"/>
                    <a:pt x="3" y="110"/>
                  </a:cubicBezTo>
                  <a:cubicBezTo>
                    <a:pt x="4" y="111"/>
                    <a:pt x="5" y="112"/>
                    <a:pt x="6" y="113"/>
                  </a:cubicBezTo>
                  <a:lnTo>
                    <a:pt x="6" y="113"/>
                  </a:lnTo>
                  <a:cubicBezTo>
                    <a:pt x="5" y="108"/>
                    <a:pt x="4" y="104"/>
                    <a:pt x="3" y="100"/>
                  </a:cubicBezTo>
                  <a:close/>
                  <a:moveTo>
                    <a:pt x="95" y="0"/>
                  </a:moveTo>
                  <a:cubicBezTo>
                    <a:pt x="78" y="0"/>
                    <a:pt x="62" y="5"/>
                    <a:pt x="50" y="17"/>
                  </a:cubicBezTo>
                  <a:cubicBezTo>
                    <a:pt x="81" y="17"/>
                    <a:pt x="96" y="17"/>
                    <a:pt x="127" y="32"/>
                  </a:cubicBezTo>
                  <a:cubicBezTo>
                    <a:pt x="143" y="79"/>
                    <a:pt x="143" y="110"/>
                    <a:pt x="127" y="125"/>
                  </a:cubicBezTo>
                  <a:cubicBezTo>
                    <a:pt x="108" y="145"/>
                    <a:pt x="91" y="154"/>
                    <a:pt x="75" y="154"/>
                  </a:cubicBezTo>
                  <a:cubicBezTo>
                    <a:pt x="53" y="154"/>
                    <a:pt x="32" y="138"/>
                    <a:pt x="6" y="113"/>
                  </a:cubicBezTo>
                  <a:lnTo>
                    <a:pt x="6" y="113"/>
                  </a:lnTo>
                  <a:cubicBezTo>
                    <a:pt x="9" y="122"/>
                    <a:pt x="13" y="132"/>
                    <a:pt x="19" y="141"/>
                  </a:cubicBezTo>
                  <a:cubicBezTo>
                    <a:pt x="37" y="159"/>
                    <a:pt x="60" y="167"/>
                    <a:pt x="86" y="167"/>
                  </a:cubicBezTo>
                  <a:cubicBezTo>
                    <a:pt x="104" y="167"/>
                    <a:pt x="124" y="163"/>
                    <a:pt x="143" y="157"/>
                  </a:cubicBezTo>
                  <a:cubicBezTo>
                    <a:pt x="174" y="141"/>
                    <a:pt x="174" y="79"/>
                    <a:pt x="158" y="32"/>
                  </a:cubicBezTo>
                  <a:cubicBezTo>
                    <a:pt x="149" y="13"/>
                    <a:pt x="121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3132448" y="3994746"/>
              <a:ext cx="16086" cy="15639"/>
            </a:xfrm>
            <a:custGeom>
              <a:avLst/>
              <a:gdLst/>
              <a:ahLst/>
              <a:cxnLst/>
              <a:rect l="l" t="t" r="r" b="b"/>
              <a:pathLst>
                <a:path w="180" h="175" extrusionOk="0">
                  <a:moveTo>
                    <a:pt x="3" y="86"/>
                  </a:moveTo>
                  <a:cubicBezTo>
                    <a:pt x="1" y="103"/>
                    <a:pt x="9" y="122"/>
                    <a:pt x="24" y="137"/>
                  </a:cubicBezTo>
                  <a:lnTo>
                    <a:pt x="24" y="122"/>
                  </a:lnTo>
                  <a:cubicBezTo>
                    <a:pt x="11" y="116"/>
                    <a:pt x="4" y="101"/>
                    <a:pt x="3" y="86"/>
                  </a:cubicBezTo>
                  <a:close/>
                  <a:moveTo>
                    <a:pt x="89" y="1"/>
                  </a:moveTo>
                  <a:cubicBezTo>
                    <a:pt x="71" y="1"/>
                    <a:pt x="52" y="9"/>
                    <a:pt x="39" y="29"/>
                  </a:cubicBezTo>
                  <a:cubicBezTo>
                    <a:pt x="12" y="38"/>
                    <a:pt x="1" y="64"/>
                    <a:pt x="3" y="86"/>
                  </a:cubicBezTo>
                  <a:lnTo>
                    <a:pt x="3" y="86"/>
                  </a:lnTo>
                  <a:cubicBezTo>
                    <a:pt x="4" y="68"/>
                    <a:pt x="16" y="52"/>
                    <a:pt x="39" y="44"/>
                  </a:cubicBezTo>
                  <a:cubicBezTo>
                    <a:pt x="52" y="38"/>
                    <a:pt x="68" y="34"/>
                    <a:pt x="83" y="34"/>
                  </a:cubicBezTo>
                  <a:cubicBezTo>
                    <a:pt x="104" y="34"/>
                    <a:pt x="123" y="42"/>
                    <a:pt x="133" y="60"/>
                  </a:cubicBezTo>
                  <a:cubicBezTo>
                    <a:pt x="133" y="75"/>
                    <a:pt x="133" y="122"/>
                    <a:pt x="117" y="137"/>
                  </a:cubicBezTo>
                  <a:cubicBezTo>
                    <a:pt x="99" y="156"/>
                    <a:pt x="83" y="162"/>
                    <a:pt x="69" y="162"/>
                  </a:cubicBezTo>
                  <a:cubicBezTo>
                    <a:pt x="49" y="162"/>
                    <a:pt x="33" y="147"/>
                    <a:pt x="24" y="137"/>
                  </a:cubicBezTo>
                  <a:lnTo>
                    <a:pt x="24" y="137"/>
                  </a:lnTo>
                  <a:cubicBezTo>
                    <a:pt x="32" y="163"/>
                    <a:pt x="55" y="175"/>
                    <a:pt x="79" y="175"/>
                  </a:cubicBezTo>
                  <a:cubicBezTo>
                    <a:pt x="98" y="175"/>
                    <a:pt x="119" y="167"/>
                    <a:pt x="133" y="153"/>
                  </a:cubicBezTo>
                  <a:cubicBezTo>
                    <a:pt x="179" y="137"/>
                    <a:pt x="179" y="75"/>
                    <a:pt x="148" y="44"/>
                  </a:cubicBezTo>
                  <a:cubicBezTo>
                    <a:pt x="139" y="17"/>
                    <a:pt x="114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3025031" y="3391622"/>
              <a:ext cx="98480" cy="633508"/>
            </a:xfrm>
            <a:custGeom>
              <a:avLst/>
              <a:gdLst/>
              <a:ahLst/>
              <a:cxnLst/>
              <a:rect l="l" t="t" r="r" b="b"/>
              <a:pathLst>
                <a:path w="1102" h="7089" extrusionOk="0">
                  <a:moveTo>
                    <a:pt x="16" y="0"/>
                  </a:moveTo>
                  <a:cubicBezTo>
                    <a:pt x="1" y="605"/>
                    <a:pt x="16" y="1210"/>
                    <a:pt x="78" y="1784"/>
                  </a:cubicBezTo>
                  <a:cubicBezTo>
                    <a:pt x="125" y="2389"/>
                    <a:pt x="218" y="2978"/>
                    <a:pt x="311" y="3567"/>
                  </a:cubicBezTo>
                  <a:cubicBezTo>
                    <a:pt x="357" y="3862"/>
                    <a:pt x="404" y="4157"/>
                    <a:pt x="466" y="4467"/>
                  </a:cubicBezTo>
                  <a:cubicBezTo>
                    <a:pt x="512" y="4762"/>
                    <a:pt x="575" y="5041"/>
                    <a:pt x="652" y="5335"/>
                  </a:cubicBezTo>
                  <a:cubicBezTo>
                    <a:pt x="714" y="5630"/>
                    <a:pt x="792" y="5925"/>
                    <a:pt x="869" y="6204"/>
                  </a:cubicBezTo>
                  <a:lnTo>
                    <a:pt x="1102" y="7088"/>
                  </a:lnTo>
                  <a:lnTo>
                    <a:pt x="885" y="6204"/>
                  </a:lnTo>
                  <a:cubicBezTo>
                    <a:pt x="838" y="5925"/>
                    <a:pt x="745" y="5630"/>
                    <a:pt x="699" y="5335"/>
                  </a:cubicBezTo>
                  <a:cubicBezTo>
                    <a:pt x="637" y="5041"/>
                    <a:pt x="559" y="4762"/>
                    <a:pt x="528" y="4467"/>
                  </a:cubicBezTo>
                  <a:cubicBezTo>
                    <a:pt x="466" y="4172"/>
                    <a:pt x="404" y="3878"/>
                    <a:pt x="373" y="3567"/>
                  </a:cubicBezTo>
                  <a:cubicBezTo>
                    <a:pt x="264" y="2993"/>
                    <a:pt x="187" y="2389"/>
                    <a:pt x="140" y="1784"/>
                  </a:cubicBezTo>
                  <a:cubicBezTo>
                    <a:pt x="109" y="1505"/>
                    <a:pt x="78" y="1194"/>
                    <a:pt x="63" y="900"/>
                  </a:cubicBezTo>
                  <a:cubicBezTo>
                    <a:pt x="16" y="605"/>
                    <a:pt x="16" y="295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2992502" y="3162669"/>
              <a:ext cx="287666" cy="395440"/>
            </a:xfrm>
            <a:custGeom>
              <a:avLst/>
              <a:gdLst/>
              <a:ahLst/>
              <a:cxnLst/>
              <a:rect l="l" t="t" r="r" b="b"/>
              <a:pathLst>
                <a:path w="3219" h="4425" extrusionOk="0">
                  <a:moveTo>
                    <a:pt x="1784" y="1"/>
                  </a:moveTo>
                  <a:cubicBezTo>
                    <a:pt x="1650" y="1"/>
                    <a:pt x="1371" y="65"/>
                    <a:pt x="1357" y="205"/>
                  </a:cubicBezTo>
                  <a:cubicBezTo>
                    <a:pt x="1326" y="375"/>
                    <a:pt x="1683" y="1802"/>
                    <a:pt x="1559" y="1926"/>
                  </a:cubicBezTo>
                  <a:cubicBezTo>
                    <a:pt x="1233" y="2189"/>
                    <a:pt x="827" y="2321"/>
                    <a:pt x="421" y="2321"/>
                  </a:cubicBezTo>
                  <a:cubicBezTo>
                    <a:pt x="324" y="2321"/>
                    <a:pt x="227" y="2313"/>
                    <a:pt x="132" y="2298"/>
                  </a:cubicBezTo>
                  <a:cubicBezTo>
                    <a:pt x="128" y="2298"/>
                    <a:pt x="124" y="2297"/>
                    <a:pt x="121" y="2297"/>
                  </a:cubicBezTo>
                  <a:cubicBezTo>
                    <a:pt x="0" y="2297"/>
                    <a:pt x="136" y="2796"/>
                    <a:pt x="272" y="2841"/>
                  </a:cubicBezTo>
                  <a:cubicBezTo>
                    <a:pt x="340" y="2859"/>
                    <a:pt x="528" y="2942"/>
                    <a:pt x="825" y="2942"/>
                  </a:cubicBezTo>
                  <a:cubicBezTo>
                    <a:pt x="1063" y="2942"/>
                    <a:pt x="1372" y="2888"/>
                    <a:pt x="1745" y="2702"/>
                  </a:cubicBezTo>
                  <a:cubicBezTo>
                    <a:pt x="1746" y="2701"/>
                    <a:pt x="1748" y="2701"/>
                    <a:pt x="1749" y="2701"/>
                  </a:cubicBezTo>
                  <a:cubicBezTo>
                    <a:pt x="1856" y="2701"/>
                    <a:pt x="2523" y="4393"/>
                    <a:pt x="2676" y="4423"/>
                  </a:cubicBezTo>
                  <a:cubicBezTo>
                    <a:pt x="2685" y="4424"/>
                    <a:pt x="2695" y="4425"/>
                    <a:pt x="2706" y="4425"/>
                  </a:cubicBezTo>
                  <a:cubicBezTo>
                    <a:pt x="2844" y="4425"/>
                    <a:pt x="3113" y="4338"/>
                    <a:pt x="3156" y="4237"/>
                  </a:cubicBezTo>
                  <a:cubicBezTo>
                    <a:pt x="3218" y="4113"/>
                    <a:pt x="2955" y="2283"/>
                    <a:pt x="2676" y="1663"/>
                  </a:cubicBezTo>
                  <a:cubicBezTo>
                    <a:pt x="2521" y="1321"/>
                    <a:pt x="1916" y="34"/>
                    <a:pt x="1823" y="3"/>
                  </a:cubicBezTo>
                  <a:cubicBezTo>
                    <a:pt x="1812" y="2"/>
                    <a:pt x="1799" y="1"/>
                    <a:pt x="17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3055504" y="3240684"/>
              <a:ext cx="259337" cy="228328"/>
            </a:xfrm>
            <a:custGeom>
              <a:avLst/>
              <a:gdLst/>
              <a:ahLst/>
              <a:cxnLst/>
              <a:rect l="l" t="t" r="r" b="b"/>
              <a:pathLst>
                <a:path w="2902" h="2555" extrusionOk="0">
                  <a:moveTo>
                    <a:pt x="1461" y="0"/>
                  </a:moveTo>
                  <a:cubicBezTo>
                    <a:pt x="1305" y="0"/>
                    <a:pt x="1147" y="30"/>
                    <a:pt x="994" y="92"/>
                  </a:cubicBezTo>
                  <a:cubicBezTo>
                    <a:pt x="342" y="324"/>
                    <a:pt x="1" y="1069"/>
                    <a:pt x="265" y="1736"/>
                  </a:cubicBezTo>
                  <a:cubicBezTo>
                    <a:pt x="455" y="2237"/>
                    <a:pt x="931" y="2554"/>
                    <a:pt x="1443" y="2554"/>
                  </a:cubicBezTo>
                  <a:cubicBezTo>
                    <a:pt x="1597" y="2554"/>
                    <a:pt x="1755" y="2526"/>
                    <a:pt x="1909" y="2465"/>
                  </a:cubicBezTo>
                  <a:cubicBezTo>
                    <a:pt x="2560" y="2216"/>
                    <a:pt x="2901" y="1472"/>
                    <a:pt x="2638" y="821"/>
                  </a:cubicBezTo>
                  <a:cubicBezTo>
                    <a:pt x="2448" y="311"/>
                    <a:pt x="1968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3089374" y="3963379"/>
              <a:ext cx="311169" cy="105629"/>
            </a:xfrm>
            <a:custGeom>
              <a:avLst/>
              <a:gdLst/>
              <a:ahLst/>
              <a:cxnLst/>
              <a:rect l="l" t="t" r="r" b="b"/>
              <a:pathLst>
                <a:path w="3482" h="1182" extrusionOk="0">
                  <a:moveTo>
                    <a:pt x="3284" y="1"/>
                  </a:moveTo>
                  <a:cubicBezTo>
                    <a:pt x="3252" y="1"/>
                    <a:pt x="3215" y="13"/>
                    <a:pt x="3174" y="39"/>
                  </a:cubicBezTo>
                  <a:cubicBezTo>
                    <a:pt x="2578" y="451"/>
                    <a:pt x="1664" y="555"/>
                    <a:pt x="996" y="555"/>
                  </a:cubicBezTo>
                  <a:cubicBezTo>
                    <a:pt x="532" y="555"/>
                    <a:pt x="187" y="505"/>
                    <a:pt x="149" y="473"/>
                  </a:cubicBezTo>
                  <a:cubicBezTo>
                    <a:pt x="140" y="466"/>
                    <a:pt x="132" y="462"/>
                    <a:pt x="123" y="462"/>
                  </a:cubicBezTo>
                  <a:cubicBezTo>
                    <a:pt x="44" y="462"/>
                    <a:pt x="1" y="777"/>
                    <a:pt x="211" y="1016"/>
                  </a:cubicBezTo>
                  <a:cubicBezTo>
                    <a:pt x="307" y="1118"/>
                    <a:pt x="653" y="1181"/>
                    <a:pt x="1086" y="1181"/>
                  </a:cubicBezTo>
                  <a:cubicBezTo>
                    <a:pt x="1699" y="1181"/>
                    <a:pt x="2487" y="1055"/>
                    <a:pt x="2987" y="737"/>
                  </a:cubicBezTo>
                  <a:cubicBezTo>
                    <a:pt x="3481" y="443"/>
                    <a:pt x="3481" y="1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7"/>
            <p:cNvSpPr/>
            <p:nvPr/>
          </p:nvSpPr>
          <p:spPr>
            <a:xfrm>
              <a:off x="2836560" y="2608427"/>
              <a:ext cx="264788" cy="193386"/>
            </a:xfrm>
            <a:custGeom>
              <a:avLst/>
              <a:gdLst/>
              <a:ahLst/>
              <a:cxnLst/>
              <a:rect l="l" t="t" r="r" b="b"/>
              <a:pathLst>
                <a:path w="2963" h="2164" extrusionOk="0">
                  <a:moveTo>
                    <a:pt x="1529" y="0"/>
                  </a:moveTo>
                  <a:cubicBezTo>
                    <a:pt x="1364" y="0"/>
                    <a:pt x="1189" y="28"/>
                    <a:pt x="1009" y="94"/>
                  </a:cubicBezTo>
                  <a:cubicBezTo>
                    <a:pt x="171" y="435"/>
                    <a:pt x="0" y="1397"/>
                    <a:pt x="186" y="1769"/>
                  </a:cubicBezTo>
                  <a:cubicBezTo>
                    <a:pt x="329" y="2016"/>
                    <a:pt x="575" y="2164"/>
                    <a:pt x="943" y="2164"/>
                  </a:cubicBezTo>
                  <a:cubicBezTo>
                    <a:pt x="1178" y="2164"/>
                    <a:pt x="1462" y="2104"/>
                    <a:pt x="1799" y="1971"/>
                  </a:cubicBezTo>
                  <a:cubicBezTo>
                    <a:pt x="2296" y="1754"/>
                    <a:pt x="2963" y="1164"/>
                    <a:pt x="2746" y="622"/>
                  </a:cubicBezTo>
                  <a:cubicBezTo>
                    <a:pt x="2671" y="424"/>
                    <a:pt x="2174" y="0"/>
                    <a:pt x="15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7"/>
            <p:cNvSpPr/>
            <p:nvPr/>
          </p:nvSpPr>
          <p:spPr>
            <a:xfrm>
              <a:off x="2272399" y="1991719"/>
              <a:ext cx="464162" cy="411168"/>
            </a:xfrm>
            <a:custGeom>
              <a:avLst/>
              <a:gdLst/>
              <a:ahLst/>
              <a:cxnLst/>
              <a:rect l="l" t="t" r="r" b="b"/>
              <a:pathLst>
                <a:path w="5194" h="4601" extrusionOk="0">
                  <a:moveTo>
                    <a:pt x="4844" y="0"/>
                  </a:moveTo>
                  <a:cubicBezTo>
                    <a:pt x="4843" y="0"/>
                    <a:pt x="4841" y="0"/>
                    <a:pt x="4840" y="0"/>
                  </a:cubicBezTo>
                  <a:cubicBezTo>
                    <a:pt x="4468" y="31"/>
                    <a:pt x="885" y="978"/>
                    <a:pt x="296" y="1831"/>
                  </a:cubicBezTo>
                  <a:cubicBezTo>
                    <a:pt x="1" y="2249"/>
                    <a:pt x="187" y="4312"/>
                    <a:pt x="699" y="4576"/>
                  </a:cubicBezTo>
                  <a:cubicBezTo>
                    <a:pt x="731" y="4593"/>
                    <a:pt x="773" y="4601"/>
                    <a:pt x="824" y="4601"/>
                  </a:cubicBezTo>
                  <a:cubicBezTo>
                    <a:pt x="1608" y="4601"/>
                    <a:pt x="4462" y="2694"/>
                    <a:pt x="4607" y="2373"/>
                  </a:cubicBezTo>
                  <a:cubicBezTo>
                    <a:pt x="4762" y="2049"/>
                    <a:pt x="5193" y="0"/>
                    <a:pt x="4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2635578" y="2146052"/>
              <a:ext cx="18141" cy="17605"/>
            </a:xfrm>
            <a:custGeom>
              <a:avLst/>
              <a:gdLst/>
              <a:ahLst/>
              <a:cxnLst/>
              <a:rect l="l" t="t" r="r" b="b"/>
              <a:pathLst>
                <a:path w="203" h="197" extrusionOk="0">
                  <a:moveTo>
                    <a:pt x="97" y="0"/>
                  </a:moveTo>
                  <a:cubicBezTo>
                    <a:pt x="85" y="0"/>
                    <a:pt x="73" y="3"/>
                    <a:pt x="63" y="11"/>
                  </a:cubicBezTo>
                  <a:cubicBezTo>
                    <a:pt x="32" y="26"/>
                    <a:pt x="0" y="57"/>
                    <a:pt x="16" y="119"/>
                  </a:cubicBezTo>
                  <a:cubicBezTo>
                    <a:pt x="16" y="181"/>
                    <a:pt x="63" y="197"/>
                    <a:pt x="109" y="197"/>
                  </a:cubicBezTo>
                  <a:cubicBezTo>
                    <a:pt x="78" y="197"/>
                    <a:pt x="32" y="166"/>
                    <a:pt x="32" y="104"/>
                  </a:cubicBezTo>
                  <a:cubicBezTo>
                    <a:pt x="32" y="88"/>
                    <a:pt x="47" y="42"/>
                    <a:pt x="94" y="42"/>
                  </a:cubicBezTo>
                  <a:cubicBezTo>
                    <a:pt x="125" y="42"/>
                    <a:pt x="171" y="57"/>
                    <a:pt x="171" y="104"/>
                  </a:cubicBezTo>
                  <a:lnTo>
                    <a:pt x="171" y="119"/>
                  </a:lnTo>
                  <a:cubicBezTo>
                    <a:pt x="171" y="166"/>
                    <a:pt x="156" y="197"/>
                    <a:pt x="109" y="197"/>
                  </a:cubicBezTo>
                  <a:cubicBezTo>
                    <a:pt x="171" y="197"/>
                    <a:pt x="202" y="166"/>
                    <a:pt x="187" y="88"/>
                  </a:cubicBezTo>
                  <a:lnTo>
                    <a:pt x="187" y="57"/>
                  </a:lnTo>
                  <a:cubicBezTo>
                    <a:pt x="175" y="33"/>
                    <a:pt x="135" y="0"/>
                    <a:pt x="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2569091" y="2188501"/>
              <a:ext cx="18052" cy="15371"/>
            </a:xfrm>
            <a:custGeom>
              <a:avLst/>
              <a:gdLst/>
              <a:ahLst/>
              <a:cxnLst/>
              <a:rect l="l" t="t" r="r" b="b"/>
              <a:pathLst>
                <a:path w="202" h="172" extrusionOk="0">
                  <a:moveTo>
                    <a:pt x="79" y="170"/>
                  </a:moveTo>
                  <a:lnTo>
                    <a:pt x="79" y="170"/>
                  </a:lnTo>
                  <a:cubicBezTo>
                    <a:pt x="84" y="171"/>
                    <a:pt x="88" y="171"/>
                    <a:pt x="93" y="171"/>
                  </a:cubicBezTo>
                  <a:cubicBezTo>
                    <a:pt x="88" y="171"/>
                    <a:pt x="84" y="171"/>
                    <a:pt x="79" y="170"/>
                  </a:cubicBezTo>
                  <a:close/>
                  <a:moveTo>
                    <a:pt x="78" y="1"/>
                  </a:moveTo>
                  <a:cubicBezTo>
                    <a:pt x="47" y="1"/>
                    <a:pt x="0" y="32"/>
                    <a:pt x="0" y="94"/>
                  </a:cubicBezTo>
                  <a:cubicBezTo>
                    <a:pt x="0" y="122"/>
                    <a:pt x="38" y="162"/>
                    <a:pt x="79" y="170"/>
                  </a:cubicBezTo>
                  <a:lnTo>
                    <a:pt x="79" y="170"/>
                  </a:lnTo>
                  <a:cubicBezTo>
                    <a:pt x="57" y="165"/>
                    <a:pt x="42" y="146"/>
                    <a:pt x="16" y="94"/>
                  </a:cubicBezTo>
                  <a:cubicBezTo>
                    <a:pt x="16" y="47"/>
                    <a:pt x="31" y="16"/>
                    <a:pt x="78" y="16"/>
                  </a:cubicBezTo>
                  <a:cubicBezTo>
                    <a:pt x="109" y="16"/>
                    <a:pt x="155" y="32"/>
                    <a:pt x="155" y="78"/>
                  </a:cubicBezTo>
                  <a:lnTo>
                    <a:pt x="155" y="94"/>
                  </a:lnTo>
                  <a:cubicBezTo>
                    <a:pt x="155" y="125"/>
                    <a:pt x="140" y="171"/>
                    <a:pt x="93" y="171"/>
                  </a:cubicBezTo>
                  <a:cubicBezTo>
                    <a:pt x="155" y="171"/>
                    <a:pt x="202" y="125"/>
                    <a:pt x="171" y="94"/>
                  </a:cubicBezTo>
                  <a:lnTo>
                    <a:pt x="171" y="78"/>
                  </a:lnTo>
                  <a:cubicBezTo>
                    <a:pt x="171" y="32"/>
                    <a:pt x="140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2506714" y="2230145"/>
              <a:ext cx="15281" cy="15281"/>
            </a:xfrm>
            <a:custGeom>
              <a:avLst/>
              <a:gdLst/>
              <a:ahLst/>
              <a:cxnLst/>
              <a:rect l="l" t="t" r="r" b="b"/>
              <a:pathLst>
                <a:path w="171" h="171" extrusionOk="0">
                  <a:moveTo>
                    <a:pt x="78" y="0"/>
                  </a:moveTo>
                  <a:cubicBezTo>
                    <a:pt x="47" y="0"/>
                    <a:pt x="0" y="31"/>
                    <a:pt x="0" y="93"/>
                  </a:cubicBezTo>
                  <a:cubicBezTo>
                    <a:pt x="0" y="124"/>
                    <a:pt x="47" y="171"/>
                    <a:pt x="93" y="171"/>
                  </a:cubicBezTo>
                  <a:cubicBezTo>
                    <a:pt x="47" y="171"/>
                    <a:pt x="16" y="124"/>
                    <a:pt x="16" y="93"/>
                  </a:cubicBezTo>
                  <a:cubicBezTo>
                    <a:pt x="16" y="78"/>
                    <a:pt x="31" y="31"/>
                    <a:pt x="78" y="31"/>
                  </a:cubicBezTo>
                  <a:cubicBezTo>
                    <a:pt x="109" y="31"/>
                    <a:pt x="155" y="47"/>
                    <a:pt x="155" y="93"/>
                  </a:cubicBezTo>
                  <a:cubicBezTo>
                    <a:pt x="155" y="105"/>
                    <a:pt x="153" y="120"/>
                    <a:pt x="147" y="133"/>
                  </a:cubicBezTo>
                  <a:lnTo>
                    <a:pt x="147" y="133"/>
                  </a:lnTo>
                  <a:cubicBezTo>
                    <a:pt x="162" y="114"/>
                    <a:pt x="171" y="94"/>
                    <a:pt x="171" y="78"/>
                  </a:cubicBezTo>
                  <a:cubicBezTo>
                    <a:pt x="171" y="31"/>
                    <a:pt x="140" y="0"/>
                    <a:pt x="78" y="0"/>
                  </a:cubicBezTo>
                  <a:close/>
                  <a:moveTo>
                    <a:pt x="147" y="133"/>
                  </a:moveTo>
                  <a:cubicBezTo>
                    <a:pt x="134" y="149"/>
                    <a:pt x="115" y="163"/>
                    <a:pt x="93" y="171"/>
                  </a:cubicBezTo>
                  <a:cubicBezTo>
                    <a:pt x="122" y="171"/>
                    <a:pt x="139" y="153"/>
                    <a:pt x="147" y="1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2445678" y="2264729"/>
              <a:ext cx="17873" cy="15371"/>
            </a:xfrm>
            <a:custGeom>
              <a:avLst/>
              <a:gdLst/>
              <a:ahLst/>
              <a:cxnLst/>
              <a:rect l="l" t="t" r="r" b="b"/>
              <a:pathLst>
                <a:path w="200" h="172" extrusionOk="0">
                  <a:moveTo>
                    <a:pt x="78" y="1"/>
                  </a:moveTo>
                  <a:cubicBezTo>
                    <a:pt x="47" y="1"/>
                    <a:pt x="1" y="32"/>
                    <a:pt x="1" y="94"/>
                  </a:cubicBezTo>
                  <a:cubicBezTo>
                    <a:pt x="1" y="125"/>
                    <a:pt x="47" y="171"/>
                    <a:pt x="109" y="171"/>
                  </a:cubicBezTo>
                  <a:cubicBezTo>
                    <a:pt x="63" y="171"/>
                    <a:pt x="32" y="125"/>
                    <a:pt x="32" y="109"/>
                  </a:cubicBezTo>
                  <a:cubicBezTo>
                    <a:pt x="32" y="78"/>
                    <a:pt x="47" y="32"/>
                    <a:pt x="78" y="32"/>
                  </a:cubicBezTo>
                  <a:cubicBezTo>
                    <a:pt x="125" y="32"/>
                    <a:pt x="156" y="47"/>
                    <a:pt x="156" y="94"/>
                  </a:cubicBezTo>
                  <a:cubicBezTo>
                    <a:pt x="156" y="116"/>
                    <a:pt x="148" y="146"/>
                    <a:pt x="132" y="161"/>
                  </a:cubicBezTo>
                  <a:lnTo>
                    <a:pt x="132" y="161"/>
                  </a:lnTo>
                  <a:cubicBezTo>
                    <a:pt x="170" y="141"/>
                    <a:pt x="200" y="104"/>
                    <a:pt x="187" y="78"/>
                  </a:cubicBezTo>
                  <a:cubicBezTo>
                    <a:pt x="187" y="32"/>
                    <a:pt x="140" y="1"/>
                    <a:pt x="78" y="1"/>
                  </a:cubicBezTo>
                  <a:close/>
                  <a:moveTo>
                    <a:pt x="132" y="161"/>
                  </a:moveTo>
                  <a:cubicBezTo>
                    <a:pt x="125" y="165"/>
                    <a:pt x="117" y="169"/>
                    <a:pt x="109" y="171"/>
                  </a:cubicBezTo>
                  <a:cubicBezTo>
                    <a:pt x="118" y="171"/>
                    <a:pt x="126" y="168"/>
                    <a:pt x="132" y="1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2381960" y="2293505"/>
              <a:ext cx="19482" cy="17069"/>
            </a:xfrm>
            <a:custGeom>
              <a:avLst/>
              <a:gdLst/>
              <a:ahLst/>
              <a:cxnLst/>
              <a:rect l="l" t="t" r="r" b="b"/>
              <a:pathLst>
                <a:path w="218" h="191" extrusionOk="0">
                  <a:moveTo>
                    <a:pt x="102" y="1"/>
                  </a:moveTo>
                  <a:cubicBezTo>
                    <a:pt x="94" y="1"/>
                    <a:pt x="86" y="2"/>
                    <a:pt x="78" y="5"/>
                  </a:cubicBezTo>
                  <a:cubicBezTo>
                    <a:pt x="47" y="20"/>
                    <a:pt x="0" y="67"/>
                    <a:pt x="16" y="113"/>
                  </a:cubicBezTo>
                  <a:cubicBezTo>
                    <a:pt x="16" y="175"/>
                    <a:pt x="78" y="191"/>
                    <a:pt x="124" y="191"/>
                  </a:cubicBezTo>
                  <a:cubicBezTo>
                    <a:pt x="78" y="191"/>
                    <a:pt x="47" y="175"/>
                    <a:pt x="47" y="113"/>
                  </a:cubicBezTo>
                  <a:cubicBezTo>
                    <a:pt x="47" y="98"/>
                    <a:pt x="62" y="67"/>
                    <a:pt x="93" y="67"/>
                  </a:cubicBezTo>
                  <a:cubicBezTo>
                    <a:pt x="140" y="67"/>
                    <a:pt x="155" y="82"/>
                    <a:pt x="171" y="113"/>
                  </a:cubicBezTo>
                  <a:cubicBezTo>
                    <a:pt x="171" y="160"/>
                    <a:pt x="155" y="191"/>
                    <a:pt x="124" y="191"/>
                  </a:cubicBezTo>
                  <a:cubicBezTo>
                    <a:pt x="171" y="191"/>
                    <a:pt x="217" y="160"/>
                    <a:pt x="202" y="82"/>
                  </a:cubicBezTo>
                  <a:lnTo>
                    <a:pt x="202" y="67"/>
                  </a:lnTo>
                  <a:cubicBezTo>
                    <a:pt x="176" y="28"/>
                    <a:pt x="140" y="1"/>
                    <a:pt x="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2325124" y="2327106"/>
              <a:ext cx="15281" cy="15371"/>
            </a:xfrm>
            <a:custGeom>
              <a:avLst/>
              <a:gdLst/>
              <a:ahLst/>
              <a:cxnLst/>
              <a:rect l="l" t="t" r="r" b="b"/>
              <a:pathLst>
                <a:path w="171" h="172" extrusionOk="0">
                  <a:moveTo>
                    <a:pt x="23" y="144"/>
                  </a:moveTo>
                  <a:cubicBezTo>
                    <a:pt x="33" y="165"/>
                    <a:pt x="53" y="171"/>
                    <a:pt x="93" y="171"/>
                  </a:cubicBezTo>
                  <a:cubicBezTo>
                    <a:pt x="62" y="171"/>
                    <a:pt x="39" y="160"/>
                    <a:pt x="23" y="144"/>
                  </a:cubicBezTo>
                  <a:close/>
                  <a:moveTo>
                    <a:pt x="78" y="1"/>
                  </a:moveTo>
                  <a:cubicBezTo>
                    <a:pt x="31" y="1"/>
                    <a:pt x="0" y="32"/>
                    <a:pt x="0" y="94"/>
                  </a:cubicBezTo>
                  <a:cubicBezTo>
                    <a:pt x="0" y="109"/>
                    <a:pt x="8" y="128"/>
                    <a:pt x="23" y="144"/>
                  </a:cubicBezTo>
                  <a:lnTo>
                    <a:pt x="23" y="144"/>
                  </a:lnTo>
                  <a:cubicBezTo>
                    <a:pt x="18" y="132"/>
                    <a:pt x="16" y="116"/>
                    <a:pt x="16" y="94"/>
                  </a:cubicBezTo>
                  <a:cubicBezTo>
                    <a:pt x="16" y="78"/>
                    <a:pt x="31" y="32"/>
                    <a:pt x="78" y="32"/>
                  </a:cubicBezTo>
                  <a:cubicBezTo>
                    <a:pt x="109" y="32"/>
                    <a:pt x="155" y="47"/>
                    <a:pt x="155" y="94"/>
                  </a:cubicBezTo>
                  <a:cubicBezTo>
                    <a:pt x="155" y="125"/>
                    <a:pt x="140" y="171"/>
                    <a:pt x="93" y="171"/>
                  </a:cubicBezTo>
                  <a:cubicBezTo>
                    <a:pt x="140" y="171"/>
                    <a:pt x="171" y="125"/>
                    <a:pt x="171" y="78"/>
                  </a:cubicBezTo>
                  <a:cubicBezTo>
                    <a:pt x="171" y="32"/>
                    <a:pt x="124" y="1"/>
                    <a:pt x="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2345857" y="2171879"/>
              <a:ext cx="331365" cy="196960"/>
            </a:xfrm>
            <a:custGeom>
              <a:avLst/>
              <a:gdLst/>
              <a:ahLst/>
              <a:cxnLst/>
              <a:rect l="l" t="t" r="r" b="b"/>
              <a:pathLst>
                <a:path w="3708" h="2204" extrusionOk="0">
                  <a:moveTo>
                    <a:pt x="3708" y="1"/>
                  </a:moveTo>
                  <a:cubicBezTo>
                    <a:pt x="3413" y="202"/>
                    <a:pt x="3103" y="388"/>
                    <a:pt x="2793" y="590"/>
                  </a:cubicBezTo>
                  <a:cubicBezTo>
                    <a:pt x="2483" y="776"/>
                    <a:pt x="2188" y="962"/>
                    <a:pt x="1878" y="1148"/>
                  </a:cubicBezTo>
                  <a:cubicBezTo>
                    <a:pt x="1567" y="1350"/>
                    <a:pt x="1257" y="1521"/>
                    <a:pt x="947" y="1691"/>
                  </a:cubicBezTo>
                  <a:cubicBezTo>
                    <a:pt x="637" y="1862"/>
                    <a:pt x="327" y="2048"/>
                    <a:pt x="1" y="2203"/>
                  </a:cubicBezTo>
                  <a:cubicBezTo>
                    <a:pt x="327" y="2048"/>
                    <a:pt x="652" y="1893"/>
                    <a:pt x="963" y="1707"/>
                  </a:cubicBezTo>
                  <a:cubicBezTo>
                    <a:pt x="1273" y="1536"/>
                    <a:pt x="1583" y="1366"/>
                    <a:pt x="1893" y="1164"/>
                  </a:cubicBezTo>
                  <a:cubicBezTo>
                    <a:pt x="2203" y="993"/>
                    <a:pt x="2514" y="807"/>
                    <a:pt x="2808" y="606"/>
                  </a:cubicBezTo>
                  <a:cubicBezTo>
                    <a:pt x="3118" y="419"/>
                    <a:pt x="3413" y="218"/>
                    <a:pt x="37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1853903" y="1934615"/>
              <a:ext cx="450489" cy="461928"/>
            </a:xfrm>
            <a:custGeom>
              <a:avLst/>
              <a:gdLst/>
              <a:ahLst/>
              <a:cxnLst/>
              <a:rect l="l" t="t" r="r" b="b"/>
              <a:pathLst>
                <a:path w="5041" h="5169" extrusionOk="0">
                  <a:moveTo>
                    <a:pt x="2060" y="0"/>
                  </a:moveTo>
                  <a:cubicBezTo>
                    <a:pt x="1469" y="0"/>
                    <a:pt x="76" y="1262"/>
                    <a:pt x="31" y="1865"/>
                  </a:cubicBezTo>
                  <a:cubicBezTo>
                    <a:pt x="0" y="2485"/>
                    <a:pt x="3350" y="5168"/>
                    <a:pt x="4172" y="5168"/>
                  </a:cubicBezTo>
                  <a:cubicBezTo>
                    <a:pt x="5041" y="5168"/>
                    <a:pt x="4948" y="2733"/>
                    <a:pt x="4731" y="2330"/>
                  </a:cubicBezTo>
                  <a:cubicBezTo>
                    <a:pt x="4498" y="1927"/>
                    <a:pt x="2668" y="81"/>
                    <a:pt x="2109" y="4"/>
                  </a:cubicBezTo>
                  <a:cubicBezTo>
                    <a:pt x="2094" y="1"/>
                    <a:pt x="2077" y="0"/>
                    <a:pt x="20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2103588" y="2246231"/>
              <a:ext cx="16443" cy="15013"/>
            </a:xfrm>
            <a:custGeom>
              <a:avLst/>
              <a:gdLst/>
              <a:ahLst/>
              <a:cxnLst/>
              <a:rect l="l" t="t" r="r" b="b"/>
              <a:pathLst>
                <a:path w="184" h="168" extrusionOk="0">
                  <a:moveTo>
                    <a:pt x="12" y="60"/>
                  </a:moveTo>
                  <a:lnTo>
                    <a:pt x="12" y="60"/>
                  </a:lnTo>
                  <a:cubicBezTo>
                    <a:pt x="0" y="80"/>
                    <a:pt x="4" y="102"/>
                    <a:pt x="13" y="130"/>
                  </a:cubicBezTo>
                  <a:cubicBezTo>
                    <a:pt x="6" y="108"/>
                    <a:pt x="6" y="82"/>
                    <a:pt x="12" y="60"/>
                  </a:cubicBezTo>
                  <a:close/>
                  <a:moveTo>
                    <a:pt x="90" y="0"/>
                  </a:moveTo>
                  <a:cubicBezTo>
                    <a:pt x="79" y="0"/>
                    <a:pt x="68" y="2"/>
                    <a:pt x="60" y="6"/>
                  </a:cubicBezTo>
                  <a:cubicBezTo>
                    <a:pt x="36" y="14"/>
                    <a:pt x="20" y="35"/>
                    <a:pt x="12" y="60"/>
                  </a:cubicBezTo>
                  <a:lnTo>
                    <a:pt x="12" y="60"/>
                  </a:lnTo>
                  <a:cubicBezTo>
                    <a:pt x="20" y="46"/>
                    <a:pt x="35" y="34"/>
                    <a:pt x="60" y="22"/>
                  </a:cubicBezTo>
                  <a:cubicBezTo>
                    <a:pt x="68" y="18"/>
                    <a:pt x="76" y="16"/>
                    <a:pt x="85" y="16"/>
                  </a:cubicBezTo>
                  <a:cubicBezTo>
                    <a:pt x="112" y="16"/>
                    <a:pt x="141" y="33"/>
                    <a:pt x="153" y="68"/>
                  </a:cubicBezTo>
                  <a:cubicBezTo>
                    <a:pt x="168" y="99"/>
                    <a:pt x="153" y="146"/>
                    <a:pt x="106" y="161"/>
                  </a:cubicBezTo>
                  <a:cubicBezTo>
                    <a:pt x="99" y="165"/>
                    <a:pt x="92" y="167"/>
                    <a:pt x="84" y="167"/>
                  </a:cubicBezTo>
                  <a:lnTo>
                    <a:pt x="84" y="167"/>
                  </a:lnTo>
                  <a:cubicBezTo>
                    <a:pt x="50" y="166"/>
                    <a:pt x="25" y="152"/>
                    <a:pt x="14" y="131"/>
                  </a:cubicBezTo>
                  <a:lnTo>
                    <a:pt x="14" y="131"/>
                  </a:lnTo>
                  <a:cubicBezTo>
                    <a:pt x="25" y="153"/>
                    <a:pt x="53" y="167"/>
                    <a:pt x="79" y="167"/>
                  </a:cubicBezTo>
                  <a:cubicBezTo>
                    <a:pt x="81" y="167"/>
                    <a:pt x="82" y="167"/>
                    <a:pt x="84" y="167"/>
                  </a:cubicBezTo>
                  <a:lnTo>
                    <a:pt x="84" y="167"/>
                  </a:lnTo>
                  <a:cubicBezTo>
                    <a:pt x="86" y="167"/>
                    <a:pt x="89" y="167"/>
                    <a:pt x="91" y="167"/>
                  </a:cubicBezTo>
                  <a:cubicBezTo>
                    <a:pt x="105" y="167"/>
                    <a:pt x="121" y="165"/>
                    <a:pt x="137" y="161"/>
                  </a:cubicBezTo>
                  <a:cubicBezTo>
                    <a:pt x="168" y="146"/>
                    <a:pt x="184" y="84"/>
                    <a:pt x="168" y="37"/>
                  </a:cubicBezTo>
                  <a:cubicBezTo>
                    <a:pt x="157" y="15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2049254" y="2199939"/>
              <a:ext cx="19571" cy="18320"/>
            </a:xfrm>
            <a:custGeom>
              <a:avLst/>
              <a:gdLst/>
              <a:ahLst/>
              <a:cxnLst/>
              <a:rect l="l" t="t" r="r" b="b"/>
              <a:pathLst>
                <a:path w="219" h="205" extrusionOk="0">
                  <a:moveTo>
                    <a:pt x="125" y="1"/>
                  </a:moveTo>
                  <a:cubicBezTo>
                    <a:pt x="107" y="1"/>
                    <a:pt x="87" y="10"/>
                    <a:pt x="63" y="28"/>
                  </a:cubicBezTo>
                  <a:cubicBezTo>
                    <a:pt x="1" y="59"/>
                    <a:pt x="1" y="121"/>
                    <a:pt x="16" y="152"/>
                  </a:cubicBezTo>
                  <a:cubicBezTo>
                    <a:pt x="1" y="121"/>
                    <a:pt x="16" y="59"/>
                    <a:pt x="63" y="43"/>
                  </a:cubicBezTo>
                  <a:cubicBezTo>
                    <a:pt x="78" y="43"/>
                    <a:pt x="125" y="43"/>
                    <a:pt x="141" y="74"/>
                  </a:cubicBezTo>
                  <a:cubicBezTo>
                    <a:pt x="156" y="121"/>
                    <a:pt x="156" y="152"/>
                    <a:pt x="125" y="183"/>
                  </a:cubicBezTo>
                  <a:cubicBezTo>
                    <a:pt x="108" y="189"/>
                    <a:pt x="93" y="192"/>
                    <a:pt x="79" y="192"/>
                  </a:cubicBezTo>
                  <a:cubicBezTo>
                    <a:pt x="56" y="192"/>
                    <a:pt x="36" y="182"/>
                    <a:pt x="17" y="152"/>
                  </a:cubicBezTo>
                  <a:lnTo>
                    <a:pt x="17" y="152"/>
                  </a:lnTo>
                  <a:cubicBezTo>
                    <a:pt x="40" y="187"/>
                    <a:pt x="63" y="204"/>
                    <a:pt x="99" y="204"/>
                  </a:cubicBezTo>
                  <a:cubicBezTo>
                    <a:pt x="111" y="204"/>
                    <a:pt x="125" y="202"/>
                    <a:pt x="141" y="199"/>
                  </a:cubicBezTo>
                  <a:lnTo>
                    <a:pt x="156" y="199"/>
                  </a:lnTo>
                  <a:cubicBezTo>
                    <a:pt x="218" y="152"/>
                    <a:pt x="218" y="105"/>
                    <a:pt x="203" y="59"/>
                  </a:cubicBezTo>
                  <a:cubicBezTo>
                    <a:pt x="174" y="21"/>
                    <a:pt x="152" y="1"/>
                    <a:pt x="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1995278" y="2159010"/>
              <a:ext cx="18052" cy="16264"/>
            </a:xfrm>
            <a:custGeom>
              <a:avLst/>
              <a:gdLst/>
              <a:ahLst/>
              <a:cxnLst/>
              <a:rect l="l" t="t" r="r" b="b"/>
              <a:pathLst>
                <a:path w="202" h="182" extrusionOk="0">
                  <a:moveTo>
                    <a:pt x="31" y="129"/>
                  </a:moveTo>
                  <a:lnTo>
                    <a:pt x="31" y="129"/>
                  </a:lnTo>
                  <a:cubicBezTo>
                    <a:pt x="39" y="153"/>
                    <a:pt x="51" y="165"/>
                    <a:pt x="67" y="166"/>
                  </a:cubicBezTo>
                  <a:lnTo>
                    <a:pt x="67" y="166"/>
                  </a:lnTo>
                  <a:cubicBezTo>
                    <a:pt x="54" y="158"/>
                    <a:pt x="42" y="145"/>
                    <a:pt x="31" y="129"/>
                  </a:cubicBezTo>
                  <a:close/>
                  <a:moveTo>
                    <a:pt x="119" y="0"/>
                  </a:moveTo>
                  <a:cubicBezTo>
                    <a:pt x="101" y="0"/>
                    <a:pt x="81" y="8"/>
                    <a:pt x="62" y="21"/>
                  </a:cubicBezTo>
                  <a:cubicBezTo>
                    <a:pt x="0" y="36"/>
                    <a:pt x="0" y="98"/>
                    <a:pt x="31" y="129"/>
                  </a:cubicBezTo>
                  <a:cubicBezTo>
                    <a:pt x="0" y="98"/>
                    <a:pt x="31" y="52"/>
                    <a:pt x="62" y="36"/>
                  </a:cubicBezTo>
                  <a:cubicBezTo>
                    <a:pt x="67" y="32"/>
                    <a:pt x="74" y="30"/>
                    <a:pt x="82" y="30"/>
                  </a:cubicBezTo>
                  <a:cubicBezTo>
                    <a:pt x="102" y="30"/>
                    <a:pt x="129" y="41"/>
                    <a:pt x="140" y="52"/>
                  </a:cubicBezTo>
                  <a:cubicBezTo>
                    <a:pt x="155" y="98"/>
                    <a:pt x="155" y="129"/>
                    <a:pt x="124" y="145"/>
                  </a:cubicBezTo>
                  <a:cubicBezTo>
                    <a:pt x="103" y="159"/>
                    <a:pt x="85" y="166"/>
                    <a:pt x="71" y="166"/>
                  </a:cubicBezTo>
                  <a:cubicBezTo>
                    <a:pt x="70" y="166"/>
                    <a:pt x="68" y="166"/>
                    <a:pt x="67" y="166"/>
                  </a:cubicBezTo>
                  <a:lnTo>
                    <a:pt x="67" y="166"/>
                  </a:lnTo>
                  <a:cubicBezTo>
                    <a:pt x="83" y="176"/>
                    <a:pt x="99" y="182"/>
                    <a:pt x="114" y="182"/>
                  </a:cubicBezTo>
                  <a:cubicBezTo>
                    <a:pt x="123" y="182"/>
                    <a:pt x="132" y="180"/>
                    <a:pt x="140" y="176"/>
                  </a:cubicBezTo>
                  <a:cubicBezTo>
                    <a:pt x="202" y="145"/>
                    <a:pt x="202" y="83"/>
                    <a:pt x="186" y="52"/>
                  </a:cubicBezTo>
                  <a:cubicBezTo>
                    <a:pt x="168" y="15"/>
                    <a:pt x="14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1946753" y="2118796"/>
              <a:ext cx="18052" cy="16264"/>
            </a:xfrm>
            <a:custGeom>
              <a:avLst/>
              <a:gdLst/>
              <a:ahLst/>
              <a:cxnLst/>
              <a:rect l="l" t="t" r="r" b="b"/>
              <a:pathLst>
                <a:path w="202" h="182" extrusionOk="0">
                  <a:moveTo>
                    <a:pt x="31" y="129"/>
                  </a:moveTo>
                  <a:lnTo>
                    <a:pt x="31" y="129"/>
                  </a:lnTo>
                  <a:cubicBezTo>
                    <a:pt x="38" y="150"/>
                    <a:pt x="48" y="161"/>
                    <a:pt x="61" y="166"/>
                  </a:cubicBezTo>
                  <a:lnTo>
                    <a:pt x="61" y="166"/>
                  </a:lnTo>
                  <a:cubicBezTo>
                    <a:pt x="47" y="158"/>
                    <a:pt x="37" y="145"/>
                    <a:pt x="31" y="129"/>
                  </a:cubicBezTo>
                  <a:close/>
                  <a:moveTo>
                    <a:pt x="126" y="0"/>
                  </a:moveTo>
                  <a:cubicBezTo>
                    <a:pt x="108" y="0"/>
                    <a:pt x="88" y="8"/>
                    <a:pt x="62" y="21"/>
                  </a:cubicBezTo>
                  <a:cubicBezTo>
                    <a:pt x="0" y="36"/>
                    <a:pt x="0" y="98"/>
                    <a:pt x="31" y="129"/>
                  </a:cubicBezTo>
                  <a:cubicBezTo>
                    <a:pt x="0" y="98"/>
                    <a:pt x="31" y="52"/>
                    <a:pt x="62" y="36"/>
                  </a:cubicBezTo>
                  <a:cubicBezTo>
                    <a:pt x="67" y="32"/>
                    <a:pt x="74" y="30"/>
                    <a:pt x="82" y="30"/>
                  </a:cubicBezTo>
                  <a:cubicBezTo>
                    <a:pt x="102" y="30"/>
                    <a:pt x="129" y="41"/>
                    <a:pt x="140" y="52"/>
                  </a:cubicBezTo>
                  <a:cubicBezTo>
                    <a:pt x="155" y="98"/>
                    <a:pt x="155" y="129"/>
                    <a:pt x="124" y="160"/>
                  </a:cubicBezTo>
                  <a:cubicBezTo>
                    <a:pt x="107" y="166"/>
                    <a:pt x="92" y="170"/>
                    <a:pt x="79" y="170"/>
                  </a:cubicBezTo>
                  <a:cubicBezTo>
                    <a:pt x="73" y="170"/>
                    <a:pt x="66" y="169"/>
                    <a:pt x="61" y="166"/>
                  </a:cubicBezTo>
                  <a:lnTo>
                    <a:pt x="61" y="166"/>
                  </a:lnTo>
                  <a:cubicBezTo>
                    <a:pt x="76" y="177"/>
                    <a:pt x="95" y="182"/>
                    <a:pt x="112" y="182"/>
                  </a:cubicBezTo>
                  <a:cubicBezTo>
                    <a:pt x="122" y="182"/>
                    <a:pt x="132" y="180"/>
                    <a:pt x="140" y="176"/>
                  </a:cubicBezTo>
                  <a:cubicBezTo>
                    <a:pt x="202" y="145"/>
                    <a:pt x="202" y="98"/>
                    <a:pt x="186" y="52"/>
                  </a:cubicBezTo>
                  <a:cubicBezTo>
                    <a:pt x="168" y="16"/>
                    <a:pt x="150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1916279" y="2115043"/>
              <a:ext cx="173279" cy="149776"/>
            </a:xfrm>
            <a:custGeom>
              <a:avLst/>
              <a:gdLst/>
              <a:ahLst/>
              <a:cxnLst/>
              <a:rect l="l" t="t" r="r" b="b"/>
              <a:pathLst>
                <a:path w="1939" h="1676" extrusionOk="0">
                  <a:moveTo>
                    <a:pt x="0" y="1"/>
                  </a:moveTo>
                  <a:lnTo>
                    <a:pt x="217" y="233"/>
                  </a:lnTo>
                  <a:lnTo>
                    <a:pt x="419" y="466"/>
                  </a:lnTo>
                  <a:cubicBezTo>
                    <a:pt x="574" y="621"/>
                    <a:pt x="713" y="776"/>
                    <a:pt x="884" y="916"/>
                  </a:cubicBezTo>
                  <a:cubicBezTo>
                    <a:pt x="1070" y="1055"/>
                    <a:pt x="1225" y="1180"/>
                    <a:pt x="1396" y="1319"/>
                  </a:cubicBezTo>
                  <a:cubicBezTo>
                    <a:pt x="1566" y="1459"/>
                    <a:pt x="1737" y="1567"/>
                    <a:pt x="1939" y="1676"/>
                  </a:cubicBezTo>
                  <a:cubicBezTo>
                    <a:pt x="1846" y="1614"/>
                    <a:pt x="1737" y="1552"/>
                    <a:pt x="1660" y="1474"/>
                  </a:cubicBezTo>
                  <a:cubicBezTo>
                    <a:pt x="1582" y="1412"/>
                    <a:pt x="1489" y="1335"/>
                    <a:pt x="1411" y="1288"/>
                  </a:cubicBezTo>
                  <a:cubicBezTo>
                    <a:pt x="1241" y="1149"/>
                    <a:pt x="1086" y="1009"/>
                    <a:pt x="931" y="869"/>
                  </a:cubicBezTo>
                  <a:cubicBezTo>
                    <a:pt x="775" y="745"/>
                    <a:pt x="620" y="606"/>
                    <a:pt x="465" y="45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2103320" y="2124426"/>
              <a:ext cx="363269" cy="295977"/>
            </a:xfrm>
            <a:custGeom>
              <a:avLst/>
              <a:gdLst/>
              <a:ahLst/>
              <a:cxnLst/>
              <a:rect l="l" t="t" r="r" b="b"/>
              <a:pathLst>
                <a:path w="4065" h="3312" extrusionOk="0">
                  <a:moveTo>
                    <a:pt x="1969" y="0"/>
                  </a:moveTo>
                  <a:cubicBezTo>
                    <a:pt x="1849" y="0"/>
                    <a:pt x="1758" y="21"/>
                    <a:pt x="1784" y="66"/>
                  </a:cubicBezTo>
                  <a:cubicBezTo>
                    <a:pt x="2079" y="718"/>
                    <a:pt x="1691" y="2083"/>
                    <a:pt x="1614" y="2222"/>
                  </a:cubicBezTo>
                  <a:cubicBezTo>
                    <a:pt x="1604" y="2241"/>
                    <a:pt x="1577" y="2248"/>
                    <a:pt x="1537" y="2248"/>
                  </a:cubicBezTo>
                  <a:cubicBezTo>
                    <a:pt x="1285" y="2248"/>
                    <a:pt x="523" y="1926"/>
                    <a:pt x="358" y="1926"/>
                  </a:cubicBezTo>
                  <a:cubicBezTo>
                    <a:pt x="352" y="1926"/>
                    <a:pt x="347" y="1927"/>
                    <a:pt x="342" y="1928"/>
                  </a:cubicBezTo>
                  <a:cubicBezTo>
                    <a:pt x="202" y="1974"/>
                    <a:pt x="1" y="2207"/>
                    <a:pt x="16" y="2284"/>
                  </a:cubicBezTo>
                  <a:cubicBezTo>
                    <a:pt x="63" y="2362"/>
                    <a:pt x="916" y="3137"/>
                    <a:pt x="1893" y="3292"/>
                  </a:cubicBezTo>
                  <a:cubicBezTo>
                    <a:pt x="1981" y="3306"/>
                    <a:pt x="2068" y="3312"/>
                    <a:pt x="2155" y="3312"/>
                  </a:cubicBezTo>
                  <a:cubicBezTo>
                    <a:pt x="3089" y="3312"/>
                    <a:pt x="3902" y="2609"/>
                    <a:pt x="3987" y="2594"/>
                  </a:cubicBezTo>
                  <a:cubicBezTo>
                    <a:pt x="4064" y="2532"/>
                    <a:pt x="3940" y="2346"/>
                    <a:pt x="3878" y="2222"/>
                  </a:cubicBezTo>
                  <a:cubicBezTo>
                    <a:pt x="3866" y="2195"/>
                    <a:pt x="3798" y="2184"/>
                    <a:pt x="3697" y="2184"/>
                  </a:cubicBezTo>
                  <a:cubicBezTo>
                    <a:pt x="3358" y="2184"/>
                    <a:pt x="2650" y="2303"/>
                    <a:pt x="2418" y="2303"/>
                  </a:cubicBezTo>
                  <a:cubicBezTo>
                    <a:pt x="2368" y="2303"/>
                    <a:pt x="2341" y="2297"/>
                    <a:pt x="2343" y="2284"/>
                  </a:cubicBezTo>
                  <a:cubicBezTo>
                    <a:pt x="2560" y="1447"/>
                    <a:pt x="2482" y="222"/>
                    <a:pt x="2405" y="113"/>
                  </a:cubicBezTo>
                  <a:cubicBezTo>
                    <a:pt x="2360" y="41"/>
                    <a:pt x="2136" y="0"/>
                    <a:pt x="1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2172668" y="2281708"/>
              <a:ext cx="220463" cy="152367"/>
            </a:xfrm>
            <a:custGeom>
              <a:avLst/>
              <a:gdLst/>
              <a:ahLst/>
              <a:cxnLst/>
              <a:rect l="l" t="t" r="r" b="b"/>
              <a:pathLst>
                <a:path w="2467" h="1705" extrusionOk="0">
                  <a:moveTo>
                    <a:pt x="1139" y="1"/>
                  </a:moveTo>
                  <a:cubicBezTo>
                    <a:pt x="582" y="1"/>
                    <a:pt x="106" y="292"/>
                    <a:pt x="78" y="695"/>
                  </a:cubicBezTo>
                  <a:cubicBezTo>
                    <a:pt x="0" y="1160"/>
                    <a:pt x="481" y="1610"/>
                    <a:pt x="1117" y="1688"/>
                  </a:cubicBezTo>
                  <a:cubicBezTo>
                    <a:pt x="1195" y="1699"/>
                    <a:pt x="1272" y="1704"/>
                    <a:pt x="1347" y="1704"/>
                  </a:cubicBezTo>
                  <a:cubicBezTo>
                    <a:pt x="1899" y="1704"/>
                    <a:pt x="2350" y="1415"/>
                    <a:pt x="2404" y="1005"/>
                  </a:cubicBezTo>
                  <a:cubicBezTo>
                    <a:pt x="2466" y="540"/>
                    <a:pt x="1970" y="90"/>
                    <a:pt x="1334" y="12"/>
                  </a:cubicBezTo>
                  <a:cubicBezTo>
                    <a:pt x="1268" y="4"/>
                    <a:pt x="1203" y="1"/>
                    <a:pt x="1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1824770" y="1921836"/>
              <a:ext cx="230115" cy="176496"/>
            </a:xfrm>
            <a:custGeom>
              <a:avLst/>
              <a:gdLst/>
              <a:ahLst/>
              <a:cxnLst/>
              <a:rect l="l" t="t" r="r" b="b"/>
              <a:pathLst>
                <a:path w="2575" h="1975" extrusionOk="0">
                  <a:moveTo>
                    <a:pt x="2104" y="0"/>
                  </a:moveTo>
                  <a:cubicBezTo>
                    <a:pt x="1854" y="0"/>
                    <a:pt x="1467" y="125"/>
                    <a:pt x="931" y="519"/>
                  </a:cubicBezTo>
                  <a:cubicBezTo>
                    <a:pt x="0" y="1201"/>
                    <a:pt x="78" y="1760"/>
                    <a:pt x="202" y="1868"/>
                  </a:cubicBezTo>
                  <a:cubicBezTo>
                    <a:pt x="275" y="1942"/>
                    <a:pt x="383" y="1974"/>
                    <a:pt x="509" y="1974"/>
                  </a:cubicBezTo>
                  <a:cubicBezTo>
                    <a:pt x="836" y="1974"/>
                    <a:pt x="1293" y="1756"/>
                    <a:pt x="1629" y="1465"/>
                  </a:cubicBezTo>
                  <a:cubicBezTo>
                    <a:pt x="2094" y="1077"/>
                    <a:pt x="2575" y="441"/>
                    <a:pt x="2435" y="147"/>
                  </a:cubicBezTo>
                  <a:cubicBezTo>
                    <a:pt x="2396" y="68"/>
                    <a:pt x="2287" y="0"/>
                    <a:pt x="21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1700016" y="1749182"/>
              <a:ext cx="311973" cy="319748"/>
            </a:xfrm>
            <a:custGeom>
              <a:avLst/>
              <a:gdLst/>
              <a:ahLst/>
              <a:cxnLst/>
              <a:rect l="l" t="t" r="r" b="b"/>
              <a:pathLst>
                <a:path w="3491" h="3578" extrusionOk="0">
                  <a:moveTo>
                    <a:pt x="1908" y="0"/>
                  </a:moveTo>
                  <a:cubicBezTo>
                    <a:pt x="1520" y="0"/>
                    <a:pt x="1" y="1768"/>
                    <a:pt x="233" y="2172"/>
                  </a:cubicBezTo>
                  <a:cubicBezTo>
                    <a:pt x="481" y="2606"/>
                    <a:pt x="1489" y="3521"/>
                    <a:pt x="1707" y="3567"/>
                  </a:cubicBezTo>
                  <a:cubicBezTo>
                    <a:pt x="1728" y="3574"/>
                    <a:pt x="1753" y="3577"/>
                    <a:pt x="1780" y="3577"/>
                  </a:cubicBezTo>
                  <a:cubicBezTo>
                    <a:pt x="2247" y="3577"/>
                    <a:pt x="3415" y="2596"/>
                    <a:pt x="3459" y="2156"/>
                  </a:cubicBezTo>
                  <a:cubicBezTo>
                    <a:pt x="3490" y="2001"/>
                    <a:pt x="2327" y="0"/>
                    <a:pt x="1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1706987" y="1852488"/>
              <a:ext cx="83199" cy="89991"/>
            </a:xfrm>
            <a:custGeom>
              <a:avLst/>
              <a:gdLst/>
              <a:ahLst/>
              <a:cxnLst/>
              <a:rect l="l" t="t" r="r" b="b"/>
              <a:pathLst>
                <a:path w="931" h="1007" extrusionOk="0">
                  <a:moveTo>
                    <a:pt x="686" y="1"/>
                  </a:moveTo>
                  <a:cubicBezTo>
                    <a:pt x="553" y="1"/>
                    <a:pt x="350" y="86"/>
                    <a:pt x="186" y="349"/>
                  </a:cubicBezTo>
                  <a:cubicBezTo>
                    <a:pt x="0" y="659"/>
                    <a:pt x="31" y="923"/>
                    <a:pt x="155" y="985"/>
                  </a:cubicBezTo>
                  <a:cubicBezTo>
                    <a:pt x="179" y="999"/>
                    <a:pt x="208" y="1006"/>
                    <a:pt x="241" y="1006"/>
                  </a:cubicBezTo>
                  <a:cubicBezTo>
                    <a:pt x="385" y="1006"/>
                    <a:pt x="600" y="879"/>
                    <a:pt x="714" y="690"/>
                  </a:cubicBezTo>
                  <a:cubicBezTo>
                    <a:pt x="931" y="364"/>
                    <a:pt x="900" y="132"/>
                    <a:pt x="807" y="39"/>
                  </a:cubicBezTo>
                  <a:cubicBezTo>
                    <a:pt x="784" y="16"/>
                    <a:pt x="741" y="1"/>
                    <a:pt x="6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7"/>
            <p:cNvSpPr/>
            <p:nvPr/>
          </p:nvSpPr>
          <p:spPr>
            <a:xfrm>
              <a:off x="1797066" y="1741408"/>
              <a:ext cx="91510" cy="77748"/>
            </a:xfrm>
            <a:custGeom>
              <a:avLst/>
              <a:gdLst/>
              <a:ahLst/>
              <a:cxnLst/>
              <a:rect l="l" t="t" r="r" b="b"/>
              <a:pathLst>
                <a:path w="1024" h="870" extrusionOk="0">
                  <a:moveTo>
                    <a:pt x="741" y="1"/>
                  </a:moveTo>
                  <a:cubicBezTo>
                    <a:pt x="613" y="1"/>
                    <a:pt x="441" y="51"/>
                    <a:pt x="264" y="211"/>
                  </a:cubicBezTo>
                  <a:cubicBezTo>
                    <a:pt x="16" y="460"/>
                    <a:pt x="0" y="739"/>
                    <a:pt x="78" y="816"/>
                  </a:cubicBezTo>
                  <a:cubicBezTo>
                    <a:pt x="114" y="852"/>
                    <a:pt x="173" y="870"/>
                    <a:pt x="242" y="870"/>
                  </a:cubicBezTo>
                  <a:cubicBezTo>
                    <a:pt x="381" y="870"/>
                    <a:pt x="564" y="801"/>
                    <a:pt x="698" y="677"/>
                  </a:cubicBezTo>
                  <a:cubicBezTo>
                    <a:pt x="977" y="428"/>
                    <a:pt x="1024" y="196"/>
                    <a:pt x="946" y="72"/>
                  </a:cubicBezTo>
                  <a:cubicBezTo>
                    <a:pt x="925" y="36"/>
                    <a:pt x="849" y="1"/>
                    <a:pt x="7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7"/>
            <p:cNvSpPr/>
            <p:nvPr/>
          </p:nvSpPr>
          <p:spPr>
            <a:xfrm>
              <a:off x="1737460" y="1664643"/>
              <a:ext cx="149240" cy="138873"/>
            </a:xfrm>
            <a:custGeom>
              <a:avLst/>
              <a:gdLst/>
              <a:ahLst/>
              <a:cxnLst/>
              <a:rect l="l" t="t" r="r" b="b"/>
              <a:pathLst>
                <a:path w="1670" h="1554" extrusionOk="0">
                  <a:moveTo>
                    <a:pt x="559" y="0"/>
                  </a:moveTo>
                  <a:cubicBezTo>
                    <a:pt x="171" y="0"/>
                    <a:pt x="0" y="403"/>
                    <a:pt x="62" y="559"/>
                  </a:cubicBezTo>
                  <a:cubicBezTo>
                    <a:pt x="93" y="667"/>
                    <a:pt x="590" y="1536"/>
                    <a:pt x="807" y="1551"/>
                  </a:cubicBezTo>
                  <a:cubicBezTo>
                    <a:pt x="823" y="1553"/>
                    <a:pt x="840" y="1554"/>
                    <a:pt x="856" y="1554"/>
                  </a:cubicBezTo>
                  <a:cubicBezTo>
                    <a:pt x="1247" y="1554"/>
                    <a:pt x="1670" y="1049"/>
                    <a:pt x="1536" y="900"/>
                  </a:cubicBezTo>
                  <a:cubicBezTo>
                    <a:pt x="1334" y="636"/>
                    <a:pt x="698" y="0"/>
                    <a:pt x="5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7"/>
            <p:cNvSpPr/>
            <p:nvPr/>
          </p:nvSpPr>
          <p:spPr>
            <a:xfrm>
              <a:off x="1668113" y="1776528"/>
              <a:ext cx="110813" cy="152993"/>
            </a:xfrm>
            <a:custGeom>
              <a:avLst/>
              <a:gdLst/>
              <a:ahLst/>
              <a:cxnLst/>
              <a:rect l="l" t="t" r="r" b="b"/>
              <a:pathLst>
                <a:path w="1240" h="1712" extrusionOk="0">
                  <a:moveTo>
                    <a:pt x="430" y="1"/>
                  </a:moveTo>
                  <a:cubicBezTo>
                    <a:pt x="298" y="1"/>
                    <a:pt x="149" y="148"/>
                    <a:pt x="78" y="361"/>
                  </a:cubicBezTo>
                  <a:cubicBezTo>
                    <a:pt x="1" y="594"/>
                    <a:pt x="327" y="1369"/>
                    <a:pt x="466" y="1664"/>
                  </a:cubicBezTo>
                  <a:cubicBezTo>
                    <a:pt x="484" y="1697"/>
                    <a:pt x="512" y="1712"/>
                    <a:pt x="548" y="1712"/>
                  </a:cubicBezTo>
                  <a:cubicBezTo>
                    <a:pt x="762" y="1712"/>
                    <a:pt x="1239" y="1181"/>
                    <a:pt x="1226" y="982"/>
                  </a:cubicBezTo>
                  <a:cubicBezTo>
                    <a:pt x="1195" y="749"/>
                    <a:pt x="590" y="51"/>
                    <a:pt x="466" y="4"/>
                  </a:cubicBezTo>
                  <a:cubicBezTo>
                    <a:pt x="454" y="2"/>
                    <a:pt x="442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7"/>
            <p:cNvSpPr/>
            <p:nvPr/>
          </p:nvSpPr>
          <p:spPr>
            <a:xfrm>
              <a:off x="1731919" y="1656600"/>
              <a:ext cx="68007" cy="62913"/>
            </a:xfrm>
            <a:custGeom>
              <a:avLst/>
              <a:gdLst/>
              <a:ahLst/>
              <a:cxnLst/>
              <a:rect l="l" t="t" r="r" b="b"/>
              <a:pathLst>
                <a:path w="761" h="704" extrusionOk="0">
                  <a:moveTo>
                    <a:pt x="548" y="1"/>
                  </a:moveTo>
                  <a:cubicBezTo>
                    <a:pt x="451" y="1"/>
                    <a:pt x="305" y="51"/>
                    <a:pt x="186" y="230"/>
                  </a:cubicBezTo>
                  <a:cubicBezTo>
                    <a:pt x="62" y="400"/>
                    <a:pt x="0" y="602"/>
                    <a:pt x="109" y="680"/>
                  </a:cubicBezTo>
                  <a:cubicBezTo>
                    <a:pt x="135" y="696"/>
                    <a:pt x="165" y="703"/>
                    <a:pt x="197" y="703"/>
                  </a:cubicBezTo>
                  <a:cubicBezTo>
                    <a:pt x="316" y="703"/>
                    <a:pt x="467" y="600"/>
                    <a:pt x="590" y="478"/>
                  </a:cubicBezTo>
                  <a:cubicBezTo>
                    <a:pt x="760" y="292"/>
                    <a:pt x="745" y="75"/>
                    <a:pt x="621" y="13"/>
                  </a:cubicBezTo>
                  <a:cubicBezTo>
                    <a:pt x="603" y="5"/>
                    <a:pt x="578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7"/>
            <p:cNvSpPr/>
            <p:nvPr/>
          </p:nvSpPr>
          <p:spPr>
            <a:xfrm>
              <a:off x="1672313" y="1777332"/>
              <a:ext cx="62466" cy="45934"/>
            </a:xfrm>
            <a:custGeom>
              <a:avLst/>
              <a:gdLst/>
              <a:ahLst/>
              <a:cxnLst/>
              <a:rect l="l" t="t" r="r" b="b"/>
              <a:pathLst>
                <a:path w="699" h="514" extrusionOk="0">
                  <a:moveTo>
                    <a:pt x="420" y="0"/>
                  </a:moveTo>
                  <a:cubicBezTo>
                    <a:pt x="337" y="0"/>
                    <a:pt x="255" y="36"/>
                    <a:pt x="186" y="104"/>
                  </a:cubicBezTo>
                  <a:cubicBezTo>
                    <a:pt x="47" y="213"/>
                    <a:pt x="0" y="337"/>
                    <a:pt x="31" y="430"/>
                  </a:cubicBezTo>
                  <a:cubicBezTo>
                    <a:pt x="56" y="486"/>
                    <a:pt x="130" y="513"/>
                    <a:pt x="217" y="513"/>
                  </a:cubicBezTo>
                  <a:cubicBezTo>
                    <a:pt x="299" y="513"/>
                    <a:pt x="391" y="490"/>
                    <a:pt x="466" y="445"/>
                  </a:cubicBezTo>
                  <a:cubicBezTo>
                    <a:pt x="621" y="352"/>
                    <a:pt x="698" y="182"/>
                    <a:pt x="621" y="73"/>
                  </a:cubicBezTo>
                  <a:cubicBezTo>
                    <a:pt x="558" y="24"/>
                    <a:pt x="489" y="0"/>
                    <a:pt x="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7"/>
            <p:cNvSpPr/>
            <p:nvPr/>
          </p:nvSpPr>
          <p:spPr>
            <a:xfrm>
              <a:off x="1616817" y="1641230"/>
              <a:ext cx="177300" cy="72028"/>
            </a:xfrm>
            <a:custGeom>
              <a:avLst/>
              <a:gdLst/>
              <a:ahLst/>
              <a:cxnLst/>
              <a:rect l="l" t="t" r="r" b="b"/>
              <a:pathLst>
                <a:path w="1984" h="806" extrusionOk="0">
                  <a:moveTo>
                    <a:pt x="480" y="1"/>
                  </a:moveTo>
                  <a:cubicBezTo>
                    <a:pt x="386" y="1"/>
                    <a:pt x="315" y="5"/>
                    <a:pt x="280" y="14"/>
                  </a:cubicBezTo>
                  <a:cubicBezTo>
                    <a:pt x="110" y="45"/>
                    <a:pt x="1" y="185"/>
                    <a:pt x="172" y="355"/>
                  </a:cubicBezTo>
                  <a:cubicBezTo>
                    <a:pt x="420" y="619"/>
                    <a:pt x="1056" y="774"/>
                    <a:pt x="1350" y="805"/>
                  </a:cubicBezTo>
                  <a:cubicBezTo>
                    <a:pt x="1354" y="805"/>
                    <a:pt x="1359" y="805"/>
                    <a:pt x="1363" y="805"/>
                  </a:cubicBezTo>
                  <a:cubicBezTo>
                    <a:pt x="1597" y="805"/>
                    <a:pt x="1983" y="399"/>
                    <a:pt x="1816" y="231"/>
                  </a:cubicBezTo>
                  <a:cubicBezTo>
                    <a:pt x="1677" y="80"/>
                    <a:pt x="877" y="1"/>
                    <a:pt x="4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7"/>
            <p:cNvSpPr/>
            <p:nvPr/>
          </p:nvSpPr>
          <p:spPr>
            <a:xfrm>
              <a:off x="1669543" y="1709683"/>
              <a:ext cx="58266" cy="105093"/>
            </a:xfrm>
            <a:custGeom>
              <a:avLst/>
              <a:gdLst/>
              <a:ahLst/>
              <a:cxnLst/>
              <a:rect l="l" t="t" r="r" b="b"/>
              <a:pathLst>
                <a:path w="652" h="1176" extrusionOk="0">
                  <a:moveTo>
                    <a:pt x="400" y="1"/>
                  </a:moveTo>
                  <a:cubicBezTo>
                    <a:pt x="312" y="1"/>
                    <a:pt x="207" y="66"/>
                    <a:pt x="155" y="179"/>
                  </a:cubicBezTo>
                  <a:cubicBezTo>
                    <a:pt x="78" y="349"/>
                    <a:pt x="0" y="1047"/>
                    <a:pt x="109" y="1140"/>
                  </a:cubicBezTo>
                  <a:cubicBezTo>
                    <a:pt x="134" y="1165"/>
                    <a:pt x="168" y="1176"/>
                    <a:pt x="207" y="1176"/>
                  </a:cubicBezTo>
                  <a:cubicBezTo>
                    <a:pt x="358" y="1176"/>
                    <a:pt x="580" y="1013"/>
                    <a:pt x="605" y="939"/>
                  </a:cubicBezTo>
                  <a:cubicBezTo>
                    <a:pt x="652" y="830"/>
                    <a:pt x="590" y="179"/>
                    <a:pt x="512" y="55"/>
                  </a:cubicBezTo>
                  <a:cubicBezTo>
                    <a:pt x="486" y="18"/>
                    <a:pt x="445" y="1"/>
                    <a:pt x="4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7"/>
            <p:cNvSpPr/>
            <p:nvPr/>
          </p:nvSpPr>
          <p:spPr>
            <a:xfrm>
              <a:off x="2584283" y="2399313"/>
              <a:ext cx="518496" cy="346915"/>
            </a:xfrm>
            <a:custGeom>
              <a:avLst/>
              <a:gdLst/>
              <a:ahLst/>
              <a:cxnLst/>
              <a:rect l="l" t="t" r="r" b="b"/>
              <a:pathLst>
                <a:path w="5802" h="3882" extrusionOk="0">
                  <a:moveTo>
                    <a:pt x="2082" y="0"/>
                  </a:moveTo>
                  <a:cubicBezTo>
                    <a:pt x="1960" y="0"/>
                    <a:pt x="1849" y="5"/>
                    <a:pt x="1753" y="15"/>
                  </a:cubicBezTo>
                  <a:cubicBezTo>
                    <a:pt x="699" y="139"/>
                    <a:pt x="1" y="604"/>
                    <a:pt x="1" y="821"/>
                  </a:cubicBezTo>
                  <a:cubicBezTo>
                    <a:pt x="1" y="1054"/>
                    <a:pt x="125" y="2915"/>
                    <a:pt x="342" y="3101"/>
                  </a:cubicBezTo>
                  <a:cubicBezTo>
                    <a:pt x="543" y="3303"/>
                    <a:pt x="1428" y="3691"/>
                    <a:pt x="2079" y="3815"/>
                  </a:cubicBezTo>
                  <a:cubicBezTo>
                    <a:pt x="2295" y="3861"/>
                    <a:pt x="2533" y="3881"/>
                    <a:pt x="2775" y="3881"/>
                  </a:cubicBezTo>
                  <a:cubicBezTo>
                    <a:pt x="3510" y="3881"/>
                    <a:pt x="4288" y="3695"/>
                    <a:pt x="4638" y="3473"/>
                  </a:cubicBezTo>
                  <a:cubicBezTo>
                    <a:pt x="5103" y="3179"/>
                    <a:pt x="5801" y="635"/>
                    <a:pt x="5662" y="542"/>
                  </a:cubicBezTo>
                  <a:cubicBezTo>
                    <a:pt x="5549" y="444"/>
                    <a:pt x="3278" y="0"/>
                    <a:pt x="20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7"/>
            <p:cNvSpPr/>
            <p:nvPr/>
          </p:nvSpPr>
          <p:spPr>
            <a:xfrm>
              <a:off x="2616186" y="2668123"/>
              <a:ext cx="381231" cy="62824"/>
            </a:xfrm>
            <a:custGeom>
              <a:avLst/>
              <a:gdLst/>
              <a:ahLst/>
              <a:cxnLst/>
              <a:rect l="l" t="t" r="r" b="b"/>
              <a:pathLst>
                <a:path w="4266" h="703" extrusionOk="0">
                  <a:moveTo>
                    <a:pt x="1" y="0"/>
                  </a:moveTo>
                  <a:lnTo>
                    <a:pt x="1" y="0"/>
                  </a:lnTo>
                  <a:cubicBezTo>
                    <a:pt x="326" y="171"/>
                    <a:pt x="652" y="326"/>
                    <a:pt x="1008" y="450"/>
                  </a:cubicBezTo>
                  <a:cubicBezTo>
                    <a:pt x="652" y="310"/>
                    <a:pt x="326" y="171"/>
                    <a:pt x="1" y="0"/>
                  </a:cubicBezTo>
                  <a:close/>
                  <a:moveTo>
                    <a:pt x="4265" y="372"/>
                  </a:moveTo>
                  <a:cubicBezTo>
                    <a:pt x="3909" y="465"/>
                    <a:pt x="3567" y="543"/>
                    <a:pt x="3195" y="605"/>
                  </a:cubicBezTo>
                  <a:cubicBezTo>
                    <a:pt x="2873" y="645"/>
                    <a:pt x="2562" y="686"/>
                    <a:pt x="2243" y="686"/>
                  </a:cubicBezTo>
                  <a:cubicBezTo>
                    <a:pt x="2194" y="686"/>
                    <a:pt x="2144" y="685"/>
                    <a:pt x="2094" y="683"/>
                  </a:cubicBezTo>
                  <a:cubicBezTo>
                    <a:pt x="1722" y="652"/>
                    <a:pt x="1350" y="574"/>
                    <a:pt x="1009" y="450"/>
                  </a:cubicBezTo>
                  <a:lnTo>
                    <a:pt x="1009" y="450"/>
                  </a:lnTo>
                  <a:cubicBezTo>
                    <a:pt x="1350" y="574"/>
                    <a:pt x="1722" y="683"/>
                    <a:pt x="2094" y="698"/>
                  </a:cubicBezTo>
                  <a:cubicBezTo>
                    <a:pt x="2158" y="701"/>
                    <a:pt x="2221" y="702"/>
                    <a:pt x="2285" y="702"/>
                  </a:cubicBezTo>
                  <a:cubicBezTo>
                    <a:pt x="2589" y="702"/>
                    <a:pt x="2887" y="672"/>
                    <a:pt x="3195" y="621"/>
                  </a:cubicBezTo>
                  <a:cubicBezTo>
                    <a:pt x="3567" y="559"/>
                    <a:pt x="3909" y="465"/>
                    <a:pt x="4265" y="3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7"/>
            <p:cNvSpPr/>
            <p:nvPr/>
          </p:nvSpPr>
          <p:spPr>
            <a:xfrm>
              <a:off x="2610645" y="2643101"/>
              <a:ext cx="396513" cy="67024"/>
            </a:xfrm>
            <a:custGeom>
              <a:avLst/>
              <a:gdLst/>
              <a:ahLst/>
              <a:cxnLst/>
              <a:rect l="l" t="t" r="r" b="b"/>
              <a:pathLst>
                <a:path w="4437" h="750" extrusionOk="0">
                  <a:moveTo>
                    <a:pt x="0" y="1"/>
                  </a:moveTo>
                  <a:lnTo>
                    <a:pt x="0" y="1"/>
                  </a:lnTo>
                  <a:cubicBezTo>
                    <a:pt x="357" y="203"/>
                    <a:pt x="698" y="358"/>
                    <a:pt x="1070" y="497"/>
                  </a:cubicBezTo>
                  <a:cubicBezTo>
                    <a:pt x="1412" y="621"/>
                    <a:pt x="1799" y="730"/>
                    <a:pt x="2187" y="745"/>
                  </a:cubicBezTo>
                  <a:cubicBezTo>
                    <a:pt x="2251" y="748"/>
                    <a:pt x="2315" y="749"/>
                    <a:pt x="2380" y="749"/>
                  </a:cubicBezTo>
                  <a:cubicBezTo>
                    <a:pt x="2692" y="749"/>
                    <a:pt x="3014" y="719"/>
                    <a:pt x="3335" y="668"/>
                  </a:cubicBezTo>
                  <a:cubicBezTo>
                    <a:pt x="3707" y="606"/>
                    <a:pt x="4079" y="528"/>
                    <a:pt x="4436" y="420"/>
                  </a:cubicBezTo>
                  <a:lnTo>
                    <a:pt x="4436" y="420"/>
                  </a:lnTo>
                  <a:cubicBezTo>
                    <a:pt x="4095" y="513"/>
                    <a:pt x="3707" y="590"/>
                    <a:pt x="3335" y="652"/>
                  </a:cubicBezTo>
                  <a:cubicBezTo>
                    <a:pt x="3013" y="693"/>
                    <a:pt x="2679" y="733"/>
                    <a:pt x="2343" y="733"/>
                  </a:cubicBezTo>
                  <a:cubicBezTo>
                    <a:pt x="2291" y="733"/>
                    <a:pt x="2239" y="732"/>
                    <a:pt x="2187" y="730"/>
                  </a:cubicBezTo>
                  <a:cubicBezTo>
                    <a:pt x="1799" y="699"/>
                    <a:pt x="1443" y="606"/>
                    <a:pt x="1070" y="466"/>
                  </a:cubicBezTo>
                  <a:cubicBezTo>
                    <a:pt x="698" y="342"/>
                    <a:pt x="342" y="1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7"/>
            <p:cNvSpPr/>
            <p:nvPr/>
          </p:nvSpPr>
          <p:spPr>
            <a:xfrm>
              <a:off x="2609216" y="2622368"/>
              <a:ext cx="411794" cy="68364"/>
            </a:xfrm>
            <a:custGeom>
              <a:avLst/>
              <a:gdLst/>
              <a:ahLst/>
              <a:cxnLst/>
              <a:rect l="l" t="t" r="r" b="b"/>
              <a:pathLst>
                <a:path w="4608" h="765" extrusionOk="0">
                  <a:moveTo>
                    <a:pt x="1" y="0"/>
                  </a:moveTo>
                  <a:cubicBezTo>
                    <a:pt x="342" y="202"/>
                    <a:pt x="699" y="373"/>
                    <a:pt x="1086" y="497"/>
                  </a:cubicBezTo>
                  <a:cubicBezTo>
                    <a:pt x="1474" y="652"/>
                    <a:pt x="1862" y="729"/>
                    <a:pt x="2265" y="760"/>
                  </a:cubicBezTo>
                  <a:cubicBezTo>
                    <a:pt x="2334" y="763"/>
                    <a:pt x="2404" y="764"/>
                    <a:pt x="2474" y="764"/>
                  </a:cubicBezTo>
                  <a:cubicBezTo>
                    <a:pt x="2811" y="764"/>
                    <a:pt x="3154" y="734"/>
                    <a:pt x="3475" y="683"/>
                  </a:cubicBezTo>
                  <a:cubicBezTo>
                    <a:pt x="3863" y="605"/>
                    <a:pt x="4250" y="528"/>
                    <a:pt x="4607" y="419"/>
                  </a:cubicBezTo>
                  <a:lnTo>
                    <a:pt x="4607" y="419"/>
                  </a:lnTo>
                  <a:cubicBezTo>
                    <a:pt x="4219" y="528"/>
                    <a:pt x="3832" y="605"/>
                    <a:pt x="3444" y="667"/>
                  </a:cubicBezTo>
                  <a:cubicBezTo>
                    <a:pt x="3123" y="719"/>
                    <a:pt x="2802" y="749"/>
                    <a:pt x="2471" y="749"/>
                  </a:cubicBezTo>
                  <a:cubicBezTo>
                    <a:pt x="2403" y="749"/>
                    <a:pt x="2334" y="747"/>
                    <a:pt x="2265" y="745"/>
                  </a:cubicBezTo>
                  <a:cubicBezTo>
                    <a:pt x="1877" y="729"/>
                    <a:pt x="1474" y="621"/>
                    <a:pt x="1102" y="497"/>
                  </a:cubicBezTo>
                  <a:cubicBezTo>
                    <a:pt x="714" y="357"/>
                    <a:pt x="342" y="1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7"/>
            <p:cNvSpPr/>
            <p:nvPr/>
          </p:nvSpPr>
          <p:spPr>
            <a:xfrm>
              <a:off x="2611986" y="2604316"/>
              <a:ext cx="413134" cy="65773"/>
            </a:xfrm>
            <a:custGeom>
              <a:avLst/>
              <a:gdLst/>
              <a:ahLst/>
              <a:cxnLst/>
              <a:rect l="l" t="t" r="r" b="b"/>
              <a:pathLst>
                <a:path w="4623" h="736" extrusionOk="0">
                  <a:moveTo>
                    <a:pt x="1" y="1"/>
                  </a:moveTo>
                  <a:cubicBezTo>
                    <a:pt x="284" y="148"/>
                    <a:pt x="576" y="276"/>
                    <a:pt x="863" y="385"/>
                  </a:cubicBezTo>
                  <a:lnTo>
                    <a:pt x="863" y="385"/>
                  </a:lnTo>
                  <a:cubicBezTo>
                    <a:pt x="566" y="267"/>
                    <a:pt x="279" y="134"/>
                    <a:pt x="1" y="1"/>
                  </a:cubicBezTo>
                  <a:close/>
                  <a:moveTo>
                    <a:pt x="863" y="385"/>
                  </a:moveTo>
                  <a:lnTo>
                    <a:pt x="863" y="385"/>
                  </a:lnTo>
                  <a:cubicBezTo>
                    <a:pt x="947" y="418"/>
                    <a:pt x="1032" y="451"/>
                    <a:pt x="1118" y="481"/>
                  </a:cubicBezTo>
                  <a:cubicBezTo>
                    <a:pt x="1474" y="637"/>
                    <a:pt x="1893" y="714"/>
                    <a:pt x="2281" y="730"/>
                  </a:cubicBezTo>
                  <a:cubicBezTo>
                    <a:pt x="1862" y="699"/>
                    <a:pt x="1474" y="621"/>
                    <a:pt x="1086" y="466"/>
                  </a:cubicBezTo>
                  <a:cubicBezTo>
                    <a:pt x="1013" y="440"/>
                    <a:pt x="938" y="413"/>
                    <a:pt x="863" y="385"/>
                  </a:cubicBezTo>
                  <a:close/>
                  <a:moveTo>
                    <a:pt x="4623" y="404"/>
                  </a:moveTo>
                  <a:cubicBezTo>
                    <a:pt x="4235" y="513"/>
                    <a:pt x="3847" y="590"/>
                    <a:pt x="3459" y="652"/>
                  </a:cubicBezTo>
                  <a:cubicBezTo>
                    <a:pt x="3138" y="703"/>
                    <a:pt x="2817" y="734"/>
                    <a:pt x="2487" y="734"/>
                  </a:cubicBezTo>
                  <a:cubicBezTo>
                    <a:pt x="2419" y="734"/>
                    <a:pt x="2350" y="732"/>
                    <a:pt x="2281" y="730"/>
                  </a:cubicBezTo>
                  <a:lnTo>
                    <a:pt x="2281" y="730"/>
                  </a:lnTo>
                  <a:cubicBezTo>
                    <a:pt x="2371" y="733"/>
                    <a:pt x="2462" y="735"/>
                    <a:pt x="2552" y="735"/>
                  </a:cubicBezTo>
                  <a:cubicBezTo>
                    <a:pt x="2864" y="735"/>
                    <a:pt x="3174" y="712"/>
                    <a:pt x="3475" y="652"/>
                  </a:cubicBezTo>
                  <a:cubicBezTo>
                    <a:pt x="3863" y="590"/>
                    <a:pt x="4250" y="513"/>
                    <a:pt x="4623" y="40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7"/>
            <p:cNvSpPr/>
            <p:nvPr/>
          </p:nvSpPr>
          <p:spPr>
            <a:xfrm>
              <a:off x="2609305" y="2580813"/>
              <a:ext cx="425556" cy="73547"/>
            </a:xfrm>
            <a:custGeom>
              <a:avLst/>
              <a:gdLst/>
              <a:ahLst/>
              <a:cxnLst/>
              <a:rect l="l" t="t" r="r" b="b"/>
              <a:pathLst>
                <a:path w="4762" h="823" extrusionOk="0">
                  <a:moveTo>
                    <a:pt x="0" y="0"/>
                  </a:moveTo>
                  <a:cubicBezTo>
                    <a:pt x="372" y="202"/>
                    <a:pt x="729" y="372"/>
                    <a:pt x="1101" y="543"/>
                  </a:cubicBezTo>
                  <a:cubicBezTo>
                    <a:pt x="1489" y="698"/>
                    <a:pt x="1923" y="776"/>
                    <a:pt x="2326" y="822"/>
                  </a:cubicBezTo>
                  <a:cubicBezTo>
                    <a:pt x="2745" y="822"/>
                    <a:pt x="3164" y="791"/>
                    <a:pt x="3567" y="729"/>
                  </a:cubicBezTo>
                  <a:cubicBezTo>
                    <a:pt x="3970" y="667"/>
                    <a:pt x="4374" y="574"/>
                    <a:pt x="4761" y="450"/>
                  </a:cubicBezTo>
                  <a:lnTo>
                    <a:pt x="4761" y="450"/>
                  </a:lnTo>
                  <a:cubicBezTo>
                    <a:pt x="4358" y="543"/>
                    <a:pt x="3970" y="651"/>
                    <a:pt x="3567" y="698"/>
                  </a:cubicBezTo>
                  <a:cubicBezTo>
                    <a:pt x="3252" y="746"/>
                    <a:pt x="2928" y="785"/>
                    <a:pt x="2609" y="785"/>
                  </a:cubicBezTo>
                  <a:cubicBezTo>
                    <a:pt x="2519" y="785"/>
                    <a:pt x="2430" y="782"/>
                    <a:pt x="2342" y="776"/>
                  </a:cubicBezTo>
                  <a:cubicBezTo>
                    <a:pt x="1939" y="744"/>
                    <a:pt x="1535" y="667"/>
                    <a:pt x="1148" y="512"/>
                  </a:cubicBezTo>
                  <a:cubicBezTo>
                    <a:pt x="760" y="357"/>
                    <a:pt x="372" y="20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7"/>
            <p:cNvSpPr/>
            <p:nvPr/>
          </p:nvSpPr>
          <p:spPr>
            <a:xfrm>
              <a:off x="2603675" y="2555791"/>
              <a:ext cx="436727" cy="72207"/>
            </a:xfrm>
            <a:custGeom>
              <a:avLst/>
              <a:gdLst/>
              <a:ahLst/>
              <a:cxnLst/>
              <a:rect l="l" t="t" r="r" b="b"/>
              <a:pathLst>
                <a:path w="4887" h="808" extrusionOk="0">
                  <a:moveTo>
                    <a:pt x="1" y="1"/>
                  </a:moveTo>
                  <a:cubicBezTo>
                    <a:pt x="373" y="202"/>
                    <a:pt x="761" y="389"/>
                    <a:pt x="1164" y="513"/>
                  </a:cubicBezTo>
                  <a:cubicBezTo>
                    <a:pt x="1552" y="668"/>
                    <a:pt x="1970" y="776"/>
                    <a:pt x="2405" y="807"/>
                  </a:cubicBezTo>
                  <a:cubicBezTo>
                    <a:pt x="2808" y="807"/>
                    <a:pt x="3242" y="792"/>
                    <a:pt x="3661" y="714"/>
                  </a:cubicBezTo>
                  <a:cubicBezTo>
                    <a:pt x="4064" y="652"/>
                    <a:pt x="4483" y="559"/>
                    <a:pt x="4886" y="435"/>
                  </a:cubicBezTo>
                  <a:lnTo>
                    <a:pt x="4886" y="435"/>
                  </a:lnTo>
                  <a:cubicBezTo>
                    <a:pt x="4483" y="544"/>
                    <a:pt x="4080" y="637"/>
                    <a:pt x="3661" y="699"/>
                  </a:cubicBezTo>
                  <a:cubicBezTo>
                    <a:pt x="3312" y="739"/>
                    <a:pt x="2951" y="779"/>
                    <a:pt x="2578" y="779"/>
                  </a:cubicBezTo>
                  <a:cubicBezTo>
                    <a:pt x="2521" y="779"/>
                    <a:pt x="2463" y="778"/>
                    <a:pt x="2405" y="776"/>
                  </a:cubicBezTo>
                  <a:cubicBezTo>
                    <a:pt x="1986" y="745"/>
                    <a:pt x="1567" y="652"/>
                    <a:pt x="1164" y="497"/>
                  </a:cubicBezTo>
                  <a:cubicBezTo>
                    <a:pt x="776" y="358"/>
                    <a:pt x="373" y="18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7"/>
            <p:cNvSpPr/>
            <p:nvPr/>
          </p:nvSpPr>
          <p:spPr>
            <a:xfrm>
              <a:off x="2598760" y="2532556"/>
              <a:ext cx="455493" cy="76050"/>
            </a:xfrm>
            <a:custGeom>
              <a:avLst/>
              <a:gdLst/>
              <a:ahLst/>
              <a:cxnLst/>
              <a:rect l="l" t="t" r="r" b="b"/>
              <a:pathLst>
                <a:path w="5097" h="851" extrusionOk="0">
                  <a:moveTo>
                    <a:pt x="1" y="1"/>
                  </a:moveTo>
                  <a:lnTo>
                    <a:pt x="1" y="1"/>
                  </a:lnTo>
                  <a:cubicBezTo>
                    <a:pt x="387" y="201"/>
                    <a:pt x="803" y="386"/>
                    <a:pt x="1203" y="571"/>
                  </a:cubicBezTo>
                  <a:cubicBezTo>
                    <a:pt x="1622" y="726"/>
                    <a:pt x="2057" y="819"/>
                    <a:pt x="2506" y="850"/>
                  </a:cubicBezTo>
                  <a:cubicBezTo>
                    <a:pt x="2941" y="850"/>
                    <a:pt x="3390" y="835"/>
                    <a:pt x="3825" y="757"/>
                  </a:cubicBezTo>
                  <a:cubicBezTo>
                    <a:pt x="4259" y="680"/>
                    <a:pt x="4693" y="587"/>
                    <a:pt x="5096" y="462"/>
                  </a:cubicBezTo>
                  <a:lnTo>
                    <a:pt x="5096" y="462"/>
                  </a:lnTo>
                  <a:cubicBezTo>
                    <a:pt x="4678" y="587"/>
                    <a:pt x="4243" y="680"/>
                    <a:pt x="3825" y="742"/>
                  </a:cubicBezTo>
                  <a:cubicBezTo>
                    <a:pt x="3452" y="793"/>
                    <a:pt x="3090" y="823"/>
                    <a:pt x="2730" y="823"/>
                  </a:cubicBezTo>
                  <a:cubicBezTo>
                    <a:pt x="2655" y="823"/>
                    <a:pt x="2581" y="822"/>
                    <a:pt x="2506" y="819"/>
                  </a:cubicBezTo>
                  <a:cubicBezTo>
                    <a:pt x="2057" y="773"/>
                    <a:pt x="1607" y="680"/>
                    <a:pt x="1203" y="525"/>
                  </a:cubicBezTo>
                  <a:cubicBezTo>
                    <a:pt x="803" y="386"/>
                    <a:pt x="387" y="20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7"/>
            <p:cNvSpPr/>
            <p:nvPr/>
          </p:nvSpPr>
          <p:spPr>
            <a:xfrm>
              <a:off x="2596794" y="2508696"/>
              <a:ext cx="465770" cy="78016"/>
            </a:xfrm>
            <a:custGeom>
              <a:avLst/>
              <a:gdLst/>
              <a:ahLst/>
              <a:cxnLst/>
              <a:rect l="l" t="t" r="r" b="b"/>
              <a:pathLst>
                <a:path w="5212" h="873" extrusionOk="0">
                  <a:moveTo>
                    <a:pt x="0" y="1"/>
                  </a:moveTo>
                  <a:lnTo>
                    <a:pt x="0" y="1"/>
                  </a:lnTo>
                  <a:cubicBezTo>
                    <a:pt x="403" y="233"/>
                    <a:pt x="822" y="404"/>
                    <a:pt x="1225" y="559"/>
                  </a:cubicBezTo>
                  <a:cubicBezTo>
                    <a:pt x="1644" y="729"/>
                    <a:pt x="2094" y="838"/>
                    <a:pt x="2559" y="869"/>
                  </a:cubicBezTo>
                  <a:cubicBezTo>
                    <a:pt x="2637" y="872"/>
                    <a:pt x="2714" y="873"/>
                    <a:pt x="2791" y="873"/>
                  </a:cubicBezTo>
                  <a:cubicBezTo>
                    <a:pt x="3175" y="873"/>
                    <a:pt x="3549" y="841"/>
                    <a:pt x="3924" y="776"/>
                  </a:cubicBezTo>
                  <a:cubicBezTo>
                    <a:pt x="4343" y="714"/>
                    <a:pt x="4793" y="621"/>
                    <a:pt x="5211" y="481"/>
                  </a:cubicBezTo>
                  <a:lnTo>
                    <a:pt x="5211" y="481"/>
                  </a:lnTo>
                  <a:cubicBezTo>
                    <a:pt x="4793" y="605"/>
                    <a:pt x="4358" y="683"/>
                    <a:pt x="3924" y="761"/>
                  </a:cubicBezTo>
                  <a:cubicBezTo>
                    <a:pt x="3535" y="801"/>
                    <a:pt x="3133" y="841"/>
                    <a:pt x="2741" y="841"/>
                  </a:cubicBezTo>
                  <a:cubicBezTo>
                    <a:pt x="2680" y="841"/>
                    <a:pt x="2620" y="840"/>
                    <a:pt x="2559" y="838"/>
                  </a:cubicBezTo>
                  <a:cubicBezTo>
                    <a:pt x="2110" y="807"/>
                    <a:pt x="1675" y="714"/>
                    <a:pt x="1241" y="543"/>
                  </a:cubicBezTo>
                  <a:cubicBezTo>
                    <a:pt x="822" y="388"/>
                    <a:pt x="403" y="21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7"/>
            <p:cNvSpPr/>
            <p:nvPr/>
          </p:nvSpPr>
          <p:spPr>
            <a:xfrm>
              <a:off x="2602334" y="2486533"/>
              <a:ext cx="467111" cy="78016"/>
            </a:xfrm>
            <a:custGeom>
              <a:avLst/>
              <a:gdLst/>
              <a:ahLst/>
              <a:cxnLst/>
              <a:rect l="l" t="t" r="r" b="b"/>
              <a:pathLst>
                <a:path w="5227" h="873" extrusionOk="0">
                  <a:moveTo>
                    <a:pt x="0" y="0"/>
                  </a:moveTo>
                  <a:lnTo>
                    <a:pt x="0" y="0"/>
                  </a:lnTo>
                  <a:cubicBezTo>
                    <a:pt x="388" y="202"/>
                    <a:pt x="807" y="404"/>
                    <a:pt x="1241" y="559"/>
                  </a:cubicBezTo>
                  <a:cubicBezTo>
                    <a:pt x="1660" y="729"/>
                    <a:pt x="2110" y="822"/>
                    <a:pt x="2575" y="869"/>
                  </a:cubicBezTo>
                  <a:cubicBezTo>
                    <a:pt x="2652" y="872"/>
                    <a:pt x="2730" y="873"/>
                    <a:pt x="2806" y="873"/>
                  </a:cubicBezTo>
                  <a:cubicBezTo>
                    <a:pt x="3190" y="873"/>
                    <a:pt x="3562" y="840"/>
                    <a:pt x="3924" y="776"/>
                  </a:cubicBezTo>
                  <a:cubicBezTo>
                    <a:pt x="4358" y="714"/>
                    <a:pt x="4808" y="621"/>
                    <a:pt x="5227" y="481"/>
                  </a:cubicBezTo>
                  <a:lnTo>
                    <a:pt x="5227" y="481"/>
                  </a:lnTo>
                  <a:cubicBezTo>
                    <a:pt x="4777" y="590"/>
                    <a:pt x="4358" y="667"/>
                    <a:pt x="3909" y="745"/>
                  </a:cubicBezTo>
                  <a:cubicBezTo>
                    <a:pt x="3570" y="793"/>
                    <a:pt x="3202" y="832"/>
                    <a:pt x="2851" y="832"/>
                  </a:cubicBezTo>
                  <a:cubicBezTo>
                    <a:pt x="2752" y="832"/>
                    <a:pt x="2655" y="829"/>
                    <a:pt x="2559" y="822"/>
                  </a:cubicBezTo>
                  <a:cubicBezTo>
                    <a:pt x="2110" y="807"/>
                    <a:pt x="1660" y="714"/>
                    <a:pt x="1241" y="543"/>
                  </a:cubicBezTo>
                  <a:cubicBezTo>
                    <a:pt x="807" y="388"/>
                    <a:pt x="404" y="20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7"/>
            <p:cNvSpPr/>
            <p:nvPr/>
          </p:nvSpPr>
          <p:spPr>
            <a:xfrm>
              <a:off x="2605105" y="2461600"/>
              <a:ext cx="467111" cy="76675"/>
            </a:xfrm>
            <a:custGeom>
              <a:avLst/>
              <a:gdLst/>
              <a:ahLst/>
              <a:cxnLst/>
              <a:rect l="l" t="t" r="r" b="b"/>
              <a:pathLst>
                <a:path w="5227" h="858" extrusionOk="0">
                  <a:moveTo>
                    <a:pt x="1" y="1"/>
                  </a:moveTo>
                  <a:lnTo>
                    <a:pt x="1" y="1"/>
                  </a:lnTo>
                  <a:cubicBezTo>
                    <a:pt x="419" y="218"/>
                    <a:pt x="822" y="404"/>
                    <a:pt x="1226" y="543"/>
                  </a:cubicBezTo>
                  <a:cubicBezTo>
                    <a:pt x="1644" y="714"/>
                    <a:pt x="2094" y="822"/>
                    <a:pt x="2559" y="853"/>
                  </a:cubicBezTo>
                  <a:cubicBezTo>
                    <a:pt x="2637" y="856"/>
                    <a:pt x="2714" y="857"/>
                    <a:pt x="2791" y="857"/>
                  </a:cubicBezTo>
                  <a:cubicBezTo>
                    <a:pt x="3175" y="857"/>
                    <a:pt x="3549" y="825"/>
                    <a:pt x="3924" y="760"/>
                  </a:cubicBezTo>
                  <a:cubicBezTo>
                    <a:pt x="4343" y="698"/>
                    <a:pt x="4793" y="605"/>
                    <a:pt x="5227" y="465"/>
                  </a:cubicBezTo>
                  <a:lnTo>
                    <a:pt x="5227" y="465"/>
                  </a:lnTo>
                  <a:cubicBezTo>
                    <a:pt x="4793" y="590"/>
                    <a:pt x="4358" y="667"/>
                    <a:pt x="3924" y="745"/>
                  </a:cubicBezTo>
                  <a:cubicBezTo>
                    <a:pt x="3549" y="809"/>
                    <a:pt x="3164" y="842"/>
                    <a:pt x="2785" y="842"/>
                  </a:cubicBezTo>
                  <a:cubicBezTo>
                    <a:pt x="2710" y="842"/>
                    <a:pt x="2634" y="840"/>
                    <a:pt x="2559" y="838"/>
                  </a:cubicBezTo>
                  <a:cubicBezTo>
                    <a:pt x="2125" y="822"/>
                    <a:pt x="1675" y="714"/>
                    <a:pt x="1241" y="543"/>
                  </a:cubicBezTo>
                  <a:cubicBezTo>
                    <a:pt x="822" y="388"/>
                    <a:pt x="419" y="21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7"/>
            <p:cNvSpPr/>
            <p:nvPr/>
          </p:nvSpPr>
          <p:spPr>
            <a:xfrm>
              <a:off x="2610645" y="2439438"/>
              <a:ext cx="465770" cy="78016"/>
            </a:xfrm>
            <a:custGeom>
              <a:avLst/>
              <a:gdLst/>
              <a:ahLst/>
              <a:cxnLst/>
              <a:rect l="l" t="t" r="r" b="b"/>
              <a:pathLst>
                <a:path w="5212" h="873" extrusionOk="0">
                  <a:moveTo>
                    <a:pt x="0" y="0"/>
                  </a:moveTo>
                  <a:cubicBezTo>
                    <a:pt x="388" y="217"/>
                    <a:pt x="822" y="403"/>
                    <a:pt x="1226" y="558"/>
                  </a:cubicBezTo>
                  <a:cubicBezTo>
                    <a:pt x="1644" y="729"/>
                    <a:pt x="2094" y="838"/>
                    <a:pt x="2559" y="869"/>
                  </a:cubicBezTo>
                  <a:cubicBezTo>
                    <a:pt x="2637" y="871"/>
                    <a:pt x="2714" y="872"/>
                    <a:pt x="2791" y="872"/>
                  </a:cubicBezTo>
                  <a:cubicBezTo>
                    <a:pt x="3174" y="872"/>
                    <a:pt x="3547" y="840"/>
                    <a:pt x="3909" y="776"/>
                  </a:cubicBezTo>
                  <a:cubicBezTo>
                    <a:pt x="4343" y="713"/>
                    <a:pt x="4793" y="620"/>
                    <a:pt x="5212" y="481"/>
                  </a:cubicBezTo>
                  <a:lnTo>
                    <a:pt x="5212" y="481"/>
                  </a:lnTo>
                  <a:cubicBezTo>
                    <a:pt x="4793" y="605"/>
                    <a:pt x="4359" y="682"/>
                    <a:pt x="3909" y="760"/>
                  </a:cubicBezTo>
                  <a:cubicBezTo>
                    <a:pt x="3533" y="800"/>
                    <a:pt x="3133" y="841"/>
                    <a:pt x="2741" y="841"/>
                  </a:cubicBezTo>
                  <a:cubicBezTo>
                    <a:pt x="2680" y="841"/>
                    <a:pt x="2620" y="840"/>
                    <a:pt x="2559" y="838"/>
                  </a:cubicBezTo>
                  <a:cubicBezTo>
                    <a:pt x="2110" y="807"/>
                    <a:pt x="1675" y="713"/>
                    <a:pt x="1241" y="543"/>
                  </a:cubicBezTo>
                  <a:cubicBezTo>
                    <a:pt x="822" y="388"/>
                    <a:pt x="404" y="2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7"/>
            <p:cNvSpPr/>
            <p:nvPr/>
          </p:nvSpPr>
          <p:spPr>
            <a:xfrm>
              <a:off x="2614846" y="2414505"/>
              <a:ext cx="467111" cy="79267"/>
            </a:xfrm>
            <a:custGeom>
              <a:avLst/>
              <a:gdLst/>
              <a:ahLst/>
              <a:cxnLst/>
              <a:rect l="l" t="t" r="r" b="b"/>
              <a:pathLst>
                <a:path w="5227" h="887" extrusionOk="0">
                  <a:moveTo>
                    <a:pt x="0" y="0"/>
                  </a:moveTo>
                  <a:cubicBezTo>
                    <a:pt x="403" y="217"/>
                    <a:pt x="806" y="419"/>
                    <a:pt x="1225" y="574"/>
                  </a:cubicBezTo>
                  <a:cubicBezTo>
                    <a:pt x="1659" y="744"/>
                    <a:pt x="2109" y="837"/>
                    <a:pt x="2574" y="884"/>
                  </a:cubicBezTo>
                  <a:cubicBezTo>
                    <a:pt x="2635" y="886"/>
                    <a:pt x="2694" y="887"/>
                    <a:pt x="2753" y="887"/>
                  </a:cubicBezTo>
                  <a:cubicBezTo>
                    <a:pt x="3152" y="887"/>
                    <a:pt x="3532" y="843"/>
                    <a:pt x="3924" y="775"/>
                  </a:cubicBezTo>
                  <a:cubicBezTo>
                    <a:pt x="4358" y="729"/>
                    <a:pt x="4792" y="620"/>
                    <a:pt x="5227" y="496"/>
                  </a:cubicBezTo>
                  <a:lnTo>
                    <a:pt x="5227" y="496"/>
                  </a:lnTo>
                  <a:cubicBezTo>
                    <a:pt x="4777" y="605"/>
                    <a:pt x="4358" y="682"/>
                    <a:pt x="3908" y="760"/>
                  </a:cubicBezTo>
                  <a:cubicBezTo>
                    <a:pt x="3536" y="811"/>
                    <a:pt x="3152" y="841"/>
                    <a:pt x="2785" y="841"/>
                  </a:cubicBezTo>
                  <a:cubicBezTo>
                    <a:pt x="2709" y="841"/>
                    <a:pt x="2633" y="840"/>
                    <a:pt x="2559" y="837"/>
                  </a:cubicBezTo>
                  <a:cubicBezTo>
                    <a:pt x="2109" y="822"/>
                    <a:pt x="1659" y="729"/>
                    <a:pt x="1241" y="543"/>
                  </a:cubicBezTo>
                  <a:cubicBezTo>
                    <a:pt x="806" y="388"/>
                    <a:pt x="403" y="21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7"/>
            <p:cNvSpPr/>
            <p:nvPr/>
          </p:nvSpPr>
          <p:spPr>
            <a:xfrm>
              <a:off x="2555150" y="1987161"/>
              <a:ext cx="229042" cy="274082"/>
            </a:xfrm>
            <a:custGeom>
              <a:avLst/>
              <a:gdLst/>
              <a:ahLst/>
              <a:cxnLst/>
              <a:rect l="l" t="t" r="r" b="b"/>
              <a:pathLst>
                <a:path w="2563" h="3067" extrusionOk="0">
                  <a:moveTo>
                    <a:pt x="1807" y="1"/>
                  </a:moveTo>
                  <a:cubicBezTo>
                    <a:pt x="1423" y="1"/>
                    <a:pt x="1000" y="295"/>
                    <a:pt x="761" y="610"/>
                  </a:cubicBezTo>
                  <a:cubicBezTo>
                    <a:pt x="296" y="1215"/>
                    <a:pt x="1" y="2921"/>
                    <a:pt x="451" y="3060"/>
                  </a:cubicBezTo>
                  <a:cubicBezTo>
                    <a:pt x="463" y="3064"/>
                    <a:pt x="475" y="3066"/>
                    <a:pt x="489" y="3066"/>
                  </a:cubicBezTo>
                  <a:cubicBezTo>
                    <a:pt x="1000" y="3066"/>
                    <a:pt x="2562" y="278"/>
                    <a:pt x="2064" y="51"/>
                  </a:cubicBezTo>
                  <a:cubicBezTo>
                    <a:pt x="1982" y="16"/>
                    <a:pt x="1895" y="1"/>
                    <a:pt x="1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7"/>
            <p:cNvSpPr/>
            <p:nvPr/>
          </p:nvSpPr>
          <p:spPr>
            <a:xfrm>
              <a:off x="2555150" y="1941853"/>
              <a:ext cx="618316" cy="709469"/>
            </a:xfrm>
            <a:custGeom>
              <a:avLst/>
              <a:gdLst/>
              <a:ahLst/>
              <a:cxnLst/>
              <a:rect l="l" t="t" r="r" b="b"/>
              <a:pathLst>
                <a:path w="6919" h="7939" extrusionOk="0">
                  <a:moveTo>
                    <a:pt x="3739" y="0"/>
                  </a:moveTo>
                  <a:cubicBezTo>
                    <a:pt x="2731" y="0"/>
                    <a:pt x="1381" y="605"/>
                    <a:pt x="932" y="1691"/>
                  </a:cubicBezTo>
                  <a:cubicBezTo>
                    <a:pt x="590" y="2575"/>
                    <a:pt x="1" y="5553"/>
                    <a:pt x="234" y="6762"/>
                  </a:cubicBezTo>
                  <a:cubicBezTo>
                    <a:pt x="296" y="6964"/>
                    <a:pt x="404" y="7119"/>
                    <a:pt x="575" y="7212"/>
                  </a:cubicBezTo>
                  <a:cubicBezTo>
                    <a:pt x="994" y="7212"/>
                    <a:pt x="1397" y="5801"/>
                    <a:pt x="2110" y="5708"/>
                  </a:cubicBezTo>
                  <a:cubicBezTo>
                    <a:pt x="2133" y="5704"/>
                    <a:pt x="2155" y="5702"/>
                    <a:pt x="2177" y="5702"/>
                  </a:cubicBezTo>
                  <a:cubicBezTo>
                    <a:pt x="2945" y="5702"/>
                    <a:pt x="3241" y="7939"/>
                    <a:pt x="4541" y="7939"/>
                  </a:cubicBezTo>
                  <a:cubicBezTo>
                    <a:pt x="4597" y="7939"/>
                    <a:pt x="4656" y="7934"/>
                    <a:pt x="4716" y="7926"/>
                  </a:cubicBezTo>
                  <a:cubicBezTo>
                    <a:pt x="5026" y="7894"/>
                    <a:pt x="5677" y="7445"/>
                    <a:pt x="5895" y="6979"/>
                  </a:cubicBezTo>
                  <a:cubicBezTo>
                    <a:pt x="6065" y="6592"/>
                    <a:pt x="6918" y="2854"/>
                    <a:pt x="6546" y="1691"/>
                  </a:cubicBezTo>
                  <a:cubicBezTo>
                    <a:pt x="6267" y="776"/>
                    <a:pt x="4824" y="0"/>
                    <a:pt x="3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7"/>
            <p:cNvSpPr/>
            <p:nvPr/>
          </p:nvSpPr>
          <p:spPr>
            <a:xfrm>
              <a:off x="3025031" y="2277061"/>
              <a:ext cx="22252" cy="21269"/>
            </a:xfrm>
            <a:custGeom>
              <a:avLst/>
              <a:gdLst/>
              <a:ahLst/>
              <a:cxnLst/>
              <a:rect l="l" t="t" r="r" b="b"/>
              <a:pathLst>
                <a:path w="249" h="238" extrusionOk="0">
                  <a:moveTo>
                    <a:pt x="115" y="0"/>
                  </a:moveTo>
                  <a:cubicBezTo>
                    <a:pt x="86" y="0"/>
                    <a:pt x="57" y="16"/>
                    <a:pt x="32" y="49"/>
                  </a:cubicBezTo>
                  <a:cubicBezTo>
                    <a:pt x="1" y="111"/>
                    <a:pt x="1" y="173"/>
                    <a:pt x="63" y="204"/>
                  </a:cubicBezTo>
                  <a:cubicBezTo>
                    <a:pt x="84" y="226"/>
                    <a:pt x="109" y="237"/>
                    <a:pt x="134" y="237"/>
                  </a:cubicBezTo>
                  <a:cubicBezTo>
                    <a:pt x="163" y="237"/>
                    <a:pt x="193" y="222"/>
                    <a:pt x="218" y="189"/>
                  </a:cubicBezTo>
                  <a:lnTo>
                    <a:pt x="218" y="189"/>
                  </a:lnTo>
                  <a:cubicBezTo>
                    <a:pt x="185" y="210"/>
                    <a:pt x="144" y="232"/>
                    <a:pt x="118" y="232"/>
                  </a:cubicBezTo>
                  <a:cubicBezTo>
                    <a:pt x="107" y="232"/>
                    <a:pt x="98" y="229"/>
                    <a:pt x="94" y="220"/>
                  </a:cubicBezTo>
                  <a:cubicBezTo>
                    <a:pt x="47" y="189"/>
                    <a:pt x="47" y="142"/>
                    <a:pt x="78" y="111"/>
                  </a:cubicBezTo>
                  <a:cubicBezTo>
                    <a:pt x="90" y="76"/>
                    <a:pt x="110" y="59"/>
                    <a:pt x="139" y="59"/>
                  </a:cubicBezTo>
                  <a:cubicBezTo>
                    <a:pt x="149" y="59"/>
                    <a:pt x="160" y="61"/>
                    <a:pt x="171" y="64"/>
                  </a:cubicBezTo>
                  <a:lnTo>
                    <a:pt x="187" y="64"/>
                  </a:lnTo>
                  <a:cubicBezTo>
                    <a:pt x="233" y="95"/>
                    <a:pt x="233" y="142"/>
                    <a:pt x="218" y="189"/>
                  </a:cubicBezTo>
                  <a:cubicBezTo>
                    <a:pt x="249" y="142"/>
                    <a:pt x="233" y="64"/>
                    <a:pt x="187" y="33"/>
                  </a:cubicBezTo>
                  <a:cubicBezTo>
                    <a:pt x="165" y="12"/>
                    <a:pt x="140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7"/>
            <p:cNvSpPr/>
            <p:nvPr/>
          </p:nvSpPr>
          <p:spPr>
            <a:xfrm>
              <a:off x="3007069" y="2360171"/>
              <a:ext cx="23592" cy="21269"/>
            </a:xfrm>
            <a:custGeom>
              <a:avLst/>
              <a:gdLst/>
              <a:ahLst/>
              <a:cxnLst/>
              <a:rect l="l" t="t" r="r" b="b"/>
              <a:pathLst>
                <a:path w="264" h="238" extrusionOk="0">
                  <a:moveTo>
                    <a:pt x="118" y="1"/>
                  </a:moveTo>
                  <a:cubicBezTo>
                    <a:pt x="89" y="1"/>
                    <a:pt x="63" y="16"/>
                    <a:pt x="47" y="50"/>
                  </a:cubicBezTo>
                  <a:cubicBezTo>
                    <a:pt x="0" y="112"/>
                    <a:pt x="0" y="174"/>
                    <a:pt x="62" y="205"/>
                  </a:cubicBezTo>
                  <a:cubicBezTo>
                    <a:pt x="91" y="226"/>
                    <a:pt x="116" y="238"/>
                    <a:pt x="140" y="238"/>
                  </a:cubicBezTo>
                  <a:cubicBezTo>
                    <a:pt x="167" y="238"/>
                    <a:pt x="192" y="222"/>
                    <a:pt x="217" y="189"/>
                  </a:cubicBezTo>
                  <a:lnTo>
                    <a:pt x="217" y="189"/>
                  </a:lnTo>
                  <a:cubicBezTo>
                    <a:pt x="199" y="207"/>
                    <a:pt x="170" y="215"/>
                    <a:pt x="146" y="215"/>
                  </a:cubicBezTo>
                  <a:cubicBezTo>
                    <a:pt x="129" y="215"/>
                    <a:pt x="115" y="211"/>
                    <a:pt x="109" y="205"/>
                  </a:cubicBezTo>
                  <a:cubicBezTo>
                    <a:pt x="62" y="174"/>
                    <a:pt x="62" y="127"/>
                    <a:pt x="78" y="96"/>
                  </a:cubicBezTo>
                  <a:cubicBezTo>
                    <a:pt x="97" y="67"/>
                    <a:pt x="123" y="56"/>
                    <a:pt x="151" y="56"/>
                  </a:cubicBezTo>
                  <a:cubicBezTo>
                    <a:pt x="168" y="56"/>
                    <a:pt x="185" y="59"/>
                    <a:pt x="202" y="65"/>
                  </a:cubicBezTo>
                  <a:cubicBezTo>
                    <a:pt x="233" y="96"/>
                    <a:pt x="233" y="143"/>
                    <a:pt x="217" y="189"/>
                  </a:cubicBezTo>
                  <a:cubicBezTo>
                    <a:pt x="264" y="127"/>
                    <a:pt x="233" y="65"/>
                    <a:pt x="202" y="34"/>
                  </a:cubicBezTo>
                  <a:cubicBezTo>
                    <a:pt x="173" y="12"/>
                    <a:pt x="144" y="1"/>
                    <a:pt x="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7"/>
            <p:cNvSpPr/>
            <p:nvPr/>
          </p:nvSpPr>
          <p:spPr>
            <a:xfrm>
              <a:off x="2991787" y="2441404"/>
              <a:ext cx="20822" cy="19660"/>
            </a:xfrm>
            <a:custGeom>
              <a:avLst/>
              <a:gdLst/>
              <a:ahLst/>
              <a:cxnLst/>
              <a:rect l="l" t="t" r="r" b="b"/>
              <a:pathLst>
                <a:path w="233" h="220" extrusionOk="0">
                  <a:moveTo>
                    <a:pt x="210" y="61"/>
                  </a:moveTo>
                  <a:cubicBezTo>
                    <a:pt x="232" y="103"/>
                    <a:pt x="229" y="141"/>
                    <a:pt x="218" y="164"/>
                  </a:cubicBezTo>
                  <a:lnTo>
                    <a:pt x="218" y="164"/>
                  </a:lnTo>
                  <a:cubicBezTo>
                    <a:pt x="232" y="135"/>
                    <a:pt x="233" y="82"/>
                    <a:pt x="210" y="61"/>
                  </a:cubicBezTo>
                  <a:close/>
                  <a:moveTo>
                    <a:pt x="216" y="166"/>
                  </a:moveTo>
                  <a:lnTo>
                    <a:pt x="216" y="166"/>
                  </a:lnTo>
                  <a:cubicBezTo>
                    <a:pt x="201" y="186"/>
                    <a:pt x="185" y="200"/>
                    <a:pt x="169" y="208"/>
                  </a:cubicBezTo>
                  <a:lnTo>
                    <a:pt x="169" y="208"/>
                  </a:lnTo>
                  <a:cubicBezTo>
                    <a:pt x="184" y="201"/>
                    <a:pt x="200" y="187"/>
                    <a:pt x="216" y="166"/>
                  </a:cubicBezTo>
                  <a:close/>
                  <a:moveTo>
                    <a:pt x="121" y="0"/>
                  </a:moveTo>
                  <a:cubicBezTo>
                    <a:pt x="85" y="0"/>
                    <a:pt x="47" y="14"/>
                    <a:pt x="16" y="56"/>
                  </a:cubicBezTo>
                  <a:cubicBezTo>
                    <a:pt x="0" y="118"/>
                    <a:pt x="0" y="180"/>
                    <a:pt x="62" y="211"/>
                  </a:cubicBezTo>
                  <a:cubicBezTo>
                    <a:pt x="83" y="216"/>
                    <a:pt x="102" y="219"/>
                    <a:pt x="120" y="219"/>
                  </a:cubicBezTo>
                  <a:cubicBezTo>
                    <a:pt x="137" y="219"/>
                    <a:pt x="153" y="216"/>
                    <a:pt x="169" y="208"/>
                  </a:cubicBezTo>
                  <a:lnTo>
                    <a:pt x="169" y="208"/>
                  </a:lnTo>
                  <a:cubicBezTo>
                    <a:pt x="158" y="213"/>
                    <a:pt x="148" y="216"/>
                    <a:pt x="139" y="216"/>
                  </a:cubicBezTo>
                  <a:cubicBezTo>
                    <a:pt x="122" y="216"/>
                    <a:pt x="106" y="208"/>
                    <a:pt x="94" y="195"/>
                  </a:cubicBezTo>
                  <a:cubicBezTo>
                    <a:pt x="62" y="164"/>
                    <a:pt x="62" y="118"/>
                    <a:pt x="78" y="71"/>
                  </a:cubicBezTo>
                  <a:cubicBezTo>
                    <a:pt x="87" y="46"/>
                    <a:pt x="109" y="34"/>
                    <a:pt x="136" y="34"/>
                  </a:cubicBezTo>
                  <a:cubicBezTo>
                    <a:pt x="157" y="34"/>
                    <a:pt x="181" y="42"/>
                    <a:pt x="202" y="56"/>
                  </a:cubicBezTo>
                  <a:cubicBezTo>
                    <a:pt x="205" y="57"/>
                    <a:pt x="208" y="59"/>
                    <a:pt x="210" y="61"/>
                  </a:cubicBezTo>
                  <a:lnTo>
                    <a:pt x="210" y="61"/>
                  </a:lnTo>
                  <a:cubicBezTo>
                    <a:pt x="201" y="44"/>
                    <a:pt x="189" y="27"/>
                    <a:pt x="171" y="9"/>
                  </a:cubicBezTo>
                  <a:cubicBezTo>
                    <a:pt x="156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7"/>
            <p:cNvSpPr/>
            <p:nvPr/>
          </p:nvSpPr>
          <p:spPr>
            <a:xfrm>
              <a:off x="2977936" y="2516202"/>
              <a:ext cx="20822" cy="19482"/>
            </a:xfrm>
            <a:custGeom>
              <a:avLst/>
              <a:gdLst/>
              <a:ahLst/>
              <a:cxnLst/>
              <a:rect l="l" t="t" r="r" b="b"/>
              <a:pathLst>
                <a:path w="233" h="218" extrusionOk="0">
                  <a:moveTo>
                    <a:pt x="114" y="1"/>
                  </a:moveTo>
                  <a:cubicBezTo>
                    <a:pt x="78" y="1"/>
                    <a:pt x="47" y="15"/>
                    <a:pt x="16" y="56"/>
                  </a:cubicBezTo>
                  <a:cubicBezTo>
                    <a:pt x="0" y="103"/>
                    <a:pt x="0" y="165"/>
                    <a:pt x="62" y="211"/>
                  </a:cubicBezTo>
                  <a:cubicBezTo>
                    <a:pt x="70" y="215"/>
                    <a:pt x="80" y="217"/>
                    <a:pt x="91" y="217"/>
                  </a:cubicBezTo>
                  <a:cubicBezTo>
                    <a:pt x="100" y="217"/>
                    <a:pt x="109" y="216"/>
                    <a:pt x="119" y="213"/>
                  </a:cubicBezTo>
                  <a:lnTo>
                    <a:pt x="119" y="213"/>
                  </a:lnTo>
                  <a:cubicBezTo>
                    <a:pt x="121" y="213"/>
                    <a:pt x="122" y="213"/>
                    <a:pt x="123" y="213"/>
                  </a:cubicBezTo>
                  <a:cubicBezTo>
                    <a:pt x="148" y="213"/>
                    <a:pt x="177" y="198"/>
                    <a:pt x="202" y="165"/>
                  </a:cubicBezTo>
                  <a:lnTo>
                    <a:pt x="202" y="165"/>
                  </a:lnTo>
                  <a:cubicBezTo>
                    <a:pt x="177" y="190"/>
                    <a:pt x="146" y="206"/>
                    <a:pt x="119" y="213"/>
                  </a:cubicBezTo>
                  <a:lnTo>
                    <a:pt x="119" y="213"/>
                  </a:lnTo>
                  <a:cubicBezTo>
                    <a:pt x="100" y="212"/>
                    <a:pt x="85" y="200"/>
                    <a:pt x="78" y="180"/>
                  </a:cubicBezTo>
                  <a:cubicBezTo>
                    <a:pt x="47" y="149"/>
                    <a:pt x="47" y="103"/>
                    <a:pt x="62" y="72"/>
                  </a:cubicBezTo>
                  <a:cubicBezTo>
                    <a:pt x="71" y="46"/>
                    <a:pt x="94" y="35"/>
                    <a:pt x="117" y="35"/>
                  </a:cubicBezTo>
                  <a:cubicBezTo>
                    <a:pt x="137" y="35"/>
                    <a:pt x="157" y="42"/>
                    <a:pt x="171" y="56"/>
                  </a:cubicBezTo>
                  <a:cubicBezTo>
                    <a:pt x="217" y="72"/>
                    <a:pt x="217" y="134"/>
                    <a:pt x="202" y="165"/>
                  </a:cubicBezTo>
                  <a:cubicBezTo>
                    <a:pt x="233" y="134"/>
                    <a:pt x="217" y="72"/>
                    <a:pt x="171" y="10"/>
                  </a:cubicBezTo>
                  <a:cubicBezTo>
                    <a:pt x="150" y="4"/>
                    <a:pt x="131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7"/>
            <p:cNvSpPr/>
            <p:nvPr/>
          </p:nvSpPr>
          <p:spPr>
            <a:xfrm>
              <a:off x="2955773" y="2592431"/>
              <a:ext cx="22252" cy="19660"/>
            </a:xfrm>
            <a:custGeom>
              <a:avLst/>
              <a:gdLst/>
              <a:ahLst/>
              <a:cxnLst/>
              <a:rect l="l" t="t" r="r" b="b"/>
              <a:pathLst>
                <a:path w="249" h="220" extrusionOk="0">
                  <a:moveTo>
                    <a:pt x="217" y="165"/>
                  </a:moveTo>
                  <a:cubicBezTo>
                    <a:pt x="194" y="195"/>
                    <a:pt x="167" y="211"/>
                    <a:pt x="141" y="217"/>
                  </a:cubicBezTo>
                  <a:lnTo>
                    <a:pt x="141" y="217"/>
                  </a:lnTo>
                  <a:cubicBezTo>
                    <a:pt x="173" y="215"/>
                    <a:pt x="195" y="198"/>
                    <a:pt x="217" y="165"/>
                  </a:cubicBezTo>
                  <a:close/>
                  <a:moveTo>
                    <a:pt x="108" y="0"/>
                  </a:moveTo>
                  <a:cubicBezTo>
                    <a:pt x="75" y="0"/>
                    <a:pt x="45" y="11"/>
                    <a:pt x="16" y="41"/>
                  </a:cubicBezTo>
                  <a:cubicBezTo>
                    <a:pt x="0" y="103"/>
                    <a:pt x="0" y="165"/>
                    <a:pt x="62" y="211"/>
                  </a:cubicBezTo>
                  <a:cubicBezTo>
                    <a:pt x="78" y="216"/>
                    <a:pt x="95" y="220"/>
                    <a:pt x="113" y="220"/>
                  </a:cubicBezTo>
                  <a:cubicBezTo>
                    <a:pt x="122" y="220"/>
                    <a:pt x="131" y="219"/>
                    <a:pt x="141" y="217"/>
                  </a:cubicBezTo>
                  <a:lnTo>
                    <a:pt x="141" y="217"/>
                  </a:lnTo>
                  <a:cubicBezTo>
                    <a:pt x="139" y="217"/>
                    <a:pt x="137" y="217"/>
                    <a:pt x="134" y="217"/>
                  </a:cubicBezTo>
                  <a:cubicBezTo>
                    <a:pt x="122" y="217"/>
                    <a:pt x="109" y="215"/>
                    <a:pt x="93" y="211"/>
                  </a:cubicBezTo>
                  <a:cubicBezTo>
                    <a:pt x="47" y="180"/>
                    <a:pt x="31" y="118"/>
                    <a:pt x="47" y="87"/>
                  </a:cubicBezTo>
                  <a:cubicBezTo>
                    <a:pt x="70" y="52"/>
                    <a:pt x="102" y="35"/>
                    <a:pt x="136" y="35"/>
                  </a:cubicBezTo>
                  <a:cubicBezTo>
                    <a:pt x="148" y="35"/>
                    <a:pt x="159" y="37"/>
                    <a:pt x="171" y="41"/>
                  </a:cubicBezTo>
                  <a:lnTo>
                    <a:pt x="186" y="41"/>
                  </a:lnTo>
                  <a:cubicBezTo>
                    <a:pt x="233" y="72"/>
                    <a:pt x="233" y="134"/>
                    <a:pt x="217" y="165"/>
                  </a:cubicBezTo>
                  <a:cubicBezTo>
                    <a:pt x="248" y="134"/>
                    <a:pt x="233" y="56"/>
                    <a:pt x="171" y="10"/>
                  </a:cubicBezTo>
                  <a:cubicBezTo>
                    <a:pt x="148" y="4"/>
                    <a:pt x="127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7"/>
            <p:cNvSpPr/>
            <p:nvPr/>
          </p:nvSpPr>
          <p:spPr>
            <a:xfrm>
              <a:off x="2983476" y="2273040"/>
              <a:ext cx="84629" cy="363269"/>
            </a:xfrm>
            <a:custGeom>
              <a:avLst/>
              <a:gdLst/>
              <a:ahLst/>
              <a:cxnLst/>
              <a:rect l="l" t="t" r="r" b="b"/>
              <a:pathLst>
                <a:path w="947" h="4065" extrusionOk="0">
                  <a:moveTo>
                    <a:pt x="946" y="1"/>
                  </a:moveTo>
                  <a:cubicBezTo>
                    <a:pt x="931" y="172"/>
                    <a:pt x="915" y="342"/>
                    <a:pt x="869" y="544"/>
                  </a:cubicBezTo>
                  <a:cubicBezTo>
                    <a:pt x="853" y="699"/>
                    <a:pt x="807" y="869"/>
                    <a:pt x="776" y="1040"/>
                  </a:cubicBezTo>
                  <a:cubicBezTo>
                    <a:pt x="698" y="1381"/>
                    <a:pt x="621" y="1722"/>
                    <a:pt x="543" y="2048"/>
                  </a:cubicBezTo>
                  <a:cubicBezTo>
                    <a:pt x="450" y="2389"/>
                    <a:pt x="373" y="2731"/>
                    <a:pt x="264" y="3056"/>
                  </a:cubicBezTo>
                  <a:lnTo>
                    <a:pt x="0" y="4064"/>
                  </a:lnTo>
                  <a:lnTo>
                    <a:pt x="155" y="3568"/>
                  </a:lnTo>
                  <a:lnTo>
                    <a:pt x="311" y="3056"/>
                  </a:lnTo>
                  <a:cubicBezTo>
                    <a:pt x="404" y="2731"/>
                    <a:pt x="481" y="2405"/>
                    <a:pt x="574" y="2048"/>
                  </a:cubicBezTo>
                  <a:cubicBezTo>
                    <a:pt x="683" y="1707"/>
                    <a:pt x="760" y="1381"/>
                    <a:pt x="807" y="1025"/>
                  </a:cubicBezTo>
                  <a:cubicBezTo>
                    <a:pt x="869" y="699"/>
                    <a:pt x="931" y="342"/>
                    <a:pt x="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7"/>
            <p:cNvSpPr/>
            <p:nvPr/>
          </p:nvSpPr>
          <p:spPr>
            <a:xfrm>
              <a:off x="3019490" y="2026303"/>
              <a:ext cx="160678" cy="302322"/>
            </a:xfrm>
            <a:custGeom>
              <a:avLst/>
              <a:gdLst/>
              <a:ahLst/>
              <a:cxnLst/>
              <a:rect l="l" t="t" r="r" b="b"/>
              <a:pathLst>
                <a:path w="1798" h="3383" extrusionOk="0">
                  <a:moveTo>
                    <a:pt x="610" y="1"/>
                  </a:moveTo>
                  <a:cubicBezTo>
                    <a:pt x="603" y="1"/>
                    <a:pt x="597" y="1"/>
                    <a:pt x="590" y="1"/>
                  </a:cubicBezTo>
                  <a:cubicBezTo>
                    <a:pt x="1" y="48"/>
                    <a:pt x="512" y="3336"/>
                    <a:pt x="993" y="3382"/>
                  </a:cubicBezTo>
                  <a:cubicBezTo>
                    <a:pt x="998" y="3383"/>
                    <a:pt x="1002" y="3383"/>
                    <a:pt x="1006" y="3383"/>
                  </a:cubicBezTo>
                  <a:cubicBezTo>
                    <a:pt x="1480" y="3383"/>
                    <a:pt x="1798" y="1731"/>
                    <a:pt x="1598" y="994"/>
                  </a:cubicBezTo>
                  <a:cubicBezTo>
                    <a:pt x="1461" y="535"/>
                    <a:pt x="1067" y="1"/>
                    <a:pt x="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7"/>
            <p:cNvSpPr/>
            <p:nvPr/>
          </p:nvSpPr>
          <p:spPr>
            <a:xfrm>
              <a:off x="2702066" y="2092523"/>
              <a:ext cx="177568" cy="197050"/>
            </a:xfrm>
            <a:custGeom>
              <a:avLst/>
              <a:gdLst/>
              <a:ahLst/>
              <a:cxnLst/>
              <a:rect l="l" t="t" r="r" b="b"/>
              <a:pathLst>
                <a:path w="1987" h="2205" extrusionOk="0">
                  <a:moveTo>
                    <a:pt x="1119" y="1"/>
                  </a:moveTo>
                  <a:cubicBezTo>
                    <a:pt x="705" y="1"/>
                    <a:pt x="293" y="341"/>
                    <a:pt x="156" y="873"/>
                  </a:cubicBezTo>
                  <a:cubicBezTo>
                    <a:pt x="1" y="1478"/>
                    <a:pt x="234" y="2052"/>
                    <a:pt x="699" y="2176"/>
                  </a:cubicBezTo>
                  <a:cubicBezTo>
                    <a:pt x="763" y="2195"/>
                    <a:pt x="828" y="2204"/>
                    <a:pt x="893" y="2204"/>
                  </a:cubicBezTo>
                  <a:cubicBezTo>
                    <a:pt x="1299" y="2204"/>
                    <a:pt x="1697" y="1844"/>
                    <a:pt x="1831" y="1323"/>
                  </a:cubicBezTo>
                  <a:cubicBezTo>
                    <a:pt x="1986" y="718"/>
                    <a:pt x="1754" y="144"/>
                    <a:pt x="1288" y="20"/>
                  </a:cubicBezTo>
                  <a:cubicBezTo>
                    <a:pt x="1232" y="7"/>
                    <a:pt x="1176" y="1"/>
                    <a:pt x="1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7"/>
            <p:cNvSpPr/>
            <p:nvPr/>
          </p:nvSpPr>
          <p:spPr>
            <a:xfrm>
              <a:off x="2709036" y="2105302"/>
              <a:ext cx="151206" cy="165951"/>
            </a:xfrm>
            <a:custGeom>
              <a:avLst/>
              <a:gdLst/>
              <a:ahLst/>
              <a:cxnLst/>
              <a:rect l="l" t="t" r="r" b="b"/>
              <a:pathLst>
                <a:path w="1692" h="1857" extrusionOk="0">
                  <a:moveTo>
                    <a:pt x="951" y="1"/>
                  </a:moveTo>
                  <a:cubicBezTo>
                    <a:pt x="606" y="1"/>
                    <a:pt x="264" y="305"/>
                    <a:pt x="140" y="730"/>
                  </a:cubicBezTo>
                  <a:cubicBezTo>
                    <a:pt x="0" y="1242"/>
                    <a:pt x="218" y="1723"/>
                    <a:pt x="605" y="1831"/>
                  </a:cubicBezTo>
                  <a:cubicBezTo>
                    <a:pt x="660" y="1849"/>
                    <a:pt x="715" y="1857"/>
                    <a:pt x="770" y="1857"/>
                  </a:cubicBezTo>
                  <a:cubicBezTo>
                    <a:pt x="1109" y="1857"/>
                    <a:pt x="1445" y="1545"/>
                    <a:pt x="1551" y="1118"/>
                  </a:cubicBezTo>
                  <a:cubicBezTo>
                    <a:pt x="1691" y="622"/>
                    <a:pt x="1474" y="125"/>
                    <a:pt x="1086" y="17"/>
                  </a:cubicBezTo>
                  <a:cubicBezTo>
                    <a:pt x="1041" y="6"/>
                    <a:pt x="996" y="1"/>
                    <a:pt x="9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7"/>
            <p:cNvSpPr/>
            <p:nvPr/>
          </p:nvSpPr>
          <p:spPr>
            <a:xfrm>
              <a:off x="3275878" y="2439170"/>
              <a:ext cx="318944" cy="443697"/>
            </a:xfrm>
            <a:custGeom>
              <a:avLst/>
              <a:gdLst/>
              <a:ahLst/>
              <a:cxnLst/>
              <a:rect l="l" t="t" r="r" b="b"/>
              <a:pathLst>
                <a:path w="3569" h="4965" extrusionOk="0">
                  <a:moveTo>
                    <a:pt x="2396" y="0"/>
                  </a:moveTo>
                  <a:cubicBezTo>
                    <a:pt x="1616" y="0"/>
                    <a:pt x="516" y="597"/>
                    <a:pt x="389" y="934"/>
                  </a:cubicBezTo>
                  <a:cubicBezTo>
                    <a:pt x="234" y="1383"/>
                    <a:pt x="1" y="3942"/>
                    <a:pt x="311" y="4423"/>
                  </a:cubicBezTo>
                  <a:cubicBezTo>
                    <a:pt x="520" y="4746"/>
                    <a:pt x="1464" y="4964"/>
                    <a:pt x="2216" y="4964"/>
                  </a:cubicBezTo>
                  <a:cubicBezTo>
                    <a:pt x="2583" y="4964"/>
                    <a:pt x="2904" y="4913"/>
                    <a:pt x="3072" y="4796"/>
                  </a:cubicBezTo>
                  <a:cubicBezTo>
                    <a:pt x="3568" y="4423"/>
                    <a:pt x="3553" y="856"/>
                    <a:pt x="3025" y="236"/>
                  </a:cubicBezTo>
                  <a:cubicBezTo>
                    <a:pt x="2885" y="68"/>
                    <a:pt x="2659" y="0"/>
                    <a:pt x="2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7"/>
            <p:cNvSpPr/>
            <p:nvPr/>
          </p:nvSpPr>
          <p:spPr>
            <a:xfrm>
              <a:off x="3497682" y="2565174"/>
              <a:ext cx="18945" cy="16622"/>
            </a:xfrm>
            <a:custGeom>
              <a:avLst/>
              <a:gdLst/>
              <a:ahLst/>
              <a:cxnLst/>
              <a:rect l="l" t="t" r="r" b="b"/>
              <a:pathLst>
                <a:path w="212" h="186" extrusionOk="0">
                  <a:moveTo>
                    <a:pt x="197" y="59"/>
                  </a:moveTo>
                  <a:cubicBezTo>
                    <a:pt x="202" y="82"/>
                    <a:pt x="202" y="107"/>
                    <a:pt x="202" y="129"/>
                  </a:cubicBezTo>
                  <a:cubicBezTo>
                    <a:pt x="211" y="101"/>
                    <a:pt x="210" y="79"/>
                    <a:pt x="197" y="59"/>
                  </a:cubicBezTo>
                  <a:close/>
                  <a:moveTo>
                    <a:pt x="110" y="0"/>
                  </a:moveTo>
                  <a:cubicBezTo>
                    <a:pt x="67" y="0"/>
                    <a:pt x="41" y="28"/>
                    <a:pt x="16" y="66"/>
                  </a:cubicBezTo>
                  <a:cubicBezTo>
                    <a:pt x="0" y="129"/>
                    <a:pt x="47" y="160"/>
                    <a:pt x="78" y="175"/>
                  </a:cubicBezTo>
                  <a:cubicBezTo>
                    <a:pt x="92" y="182"/>
                    <a:pt x="105" y="185"/>
                    <a:pt x="117" y="185"/>
                  </a:cubicBezTo>
                  <a:cubicBezTo>
                    <a:pt x="154" y="185"/>
                    <a:pt x="178" y="152"/>
                    <a:pt x="202" y="129"/>
                  </a:cubicBezTo>
                  <a:lnTo>
                    <a:pt x="202" y="129"/>
                  </a:lnTo>
                  <a:cubicBezTo>
                    <a:pt x="183" y="148"/>
                    <a:pt x="158" y="161"/>
                    <a:pt x="134" y="161"/>
                  </a:cubicBezTo>
                  <a:cubicBezTo>
                    <a:pt x="119" y="161"/>
                    <a:pt x="105" y="156"/>
                    <a:pt x="94" y="144"/>
                  </a:cubicBezTo>
                  <a:cubicBezTo>
                    <a:pt x="62" y="129"/>
                    <a:pt x="47" y="97"/>
                    <a:pt x="62" y="66"/>
                  </a:cubicBezTo>
                  <a:cubicBezTo>
                    <a:pt x="78" y="51"/>
                    <a:pt x="94" y="20"/>
                    <a:pt x="140" y="20"/>
                  </a:cubicBezTo>
                  <a:lnTo>
                    <a:pt x="156" y="20"/>
                  </a:lnTo>
                  <a:cubicBezTo>
                    <a:pt x="175" y="33"/>
                    <a:pt x="189" y="46"/>
                    <a:pt x="197" y="59"/>
                  </a:cubicBezTo>
                  <a:lnTo>
                    <a:pt x="197" y="59"/>
                  </a:lnTo>
                  <a:cubicBezTo>
                    <a:pt x="192" y="34"/>
                    <a:pt x="180" y="13"/>
                    <a:pt x="156" y="4"/>
                  </a:cubicBezTo>
                  <a:lnTo>
                    <a:pt x="140" y="4"/>
                  </a:lnTo>
                  <a:cubicBezTo>
                    <a:pt x="129" y="2"/>
                    <a:pt x="119" y="0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7"/>
            <p:cNvSpPr/>
            <p:nvPr/>
          </p:nvSpPr>
          <p:spPr>
            <a:xfrm>
              <a:off x="3497682" y="2634432"/>
              <a:ext cx="18588" cy="16622"/>
            </a:xfrm>
            <a:custGeom>
              <a:avLst/>
              <a:gdLst/>
              <a:ahLst/>
              <a:cxnLst/>
              <a:rect l="l" t="t" r="r" b="b"/>
              <a:pathLst>
                <a:path w="208" h="186" extrusionOk="0">
                  <a:moveTo>
                    <a:pt x="208" y="97"/>
                  </a:moveTo>
                  <a:cubicBezTo>
                    <a:pt x="208" y="107"/>
                    <a:pt x="206" y="117"/>
                    <a:pt x="202" y="128"/>
                  </a:cubicBezTo>
                  <a:lnTo>
                    <a:pt x="202" y="128"/>
                  </a:lnTo>
                  <a:cubicBezTo>
                    <a:pt x="206" y="117"/>
                    <a:pt x="208" y="106"/>
                    <a:pt x="208" y="97"/>
                  </a:cubicBezTo>
                  <a:close/>
                  <a:moveTo>
                    <a:pt x="202" y="129"/>
                  </a:moveTo>
                  <a:cubicBezTo>
                    <a:pt x="191" y="141"/>
                    <a:pt x="177" y="154"/>
                    <a:pt x="162" y="165"/>
                  </a:cubicBezTo>
                  <a:lnTo>
                    <a:pt x="162" y="165"/>
                  </a:lnTo>
                  <a:cubicBezTo>
                    <a:pt x="176" y="160"/>
                    <a:pt x="189" y="149"/>
                    <a:pt x="202" y="129"/>
                  </a:cubicBezTo>
                  <a:close/>
                  <a:moveTo>
                    <a:pt x="115" y="1"/>
                  </a:moveTo>
                  <a:cubicBezTo>
                    <a:pt x="78" y="1"/>
                    <a:pt x="41" y="29"/>
                    <a:pt x="16" y="67"/>
                  </a:cubicBezTo>
                  <a:cubicBezTo>
                    <a:pt x="0" y="98"/>
                    <a:pt x="47" y="160"/>
                    <a:pt x="78" y="176"/>
                  </a:cubicBezTo>
                  <a:cubicBezTo>
                    <a:pt x="89" y="183"/>
                    <a:pt x="100" y="186"/>
                    <a:pt x="110" y="186"/>
                  </a:cubicBezTo>
                  <a:cubicBezTo>
                    <a:pt x="128" y="186"/>
                    <a:pt x="146" y="177"/>
                    <a:pt x="162" y="165"/>
                  </a:cubicBezTo>
                  <a:lnTo>
                    <a:pt x="162" y="165"/>
                  </a:lnTo>
                  <a:cubicBezTo>
                    <a:pt x="155" y="168"/>
                    <a:pt x="147" y="169"/>
                    <a:pt x="139" y="169"/>
                  </a:cubicBezTo>
                  <a:cubicBezTo>
                    <a:pt x="125" y="169"/>
                    <a:pt x="111" y="166"/>
                    <a:pt x="94" y="160"/>
                  </a:cubicBezTo>
                  <a:cubicBezTo>
                    <a:pt x="62" y="144"/>
                    <a:pt x="47" y="129"/>
                    <a:pt x="62" y="82"/>
                  </a:cubicBezTo>
                  <a:lnTo>
                    <a:pt x="62" y="67"/>
                  </a:lnTo>
                  <a:cubicBezTo>
                    <a:pt x="74" y="32"/>
                    <a:pt x="94" y="15"/>
                    <a:pt x="124" y="15"/>
                  </a:cubicBezTo>
                  <a:cubicBezTo>
                    <a:pt x="133" y="15"/>
                    <a:pt x="144" y="17"/>
                    <a:pt x="156" y="20"/>
                  </a:cubicBezTo>
                  <a:cubicBezTo>
                    <a:pt x="190" y="44"/>
                    <a:pt x="208" y="67"/>
                    <a:pt x="208" y="97"/>
                  </a:cubicBezTo>
                  <a:lnTo>
                    <a:pt x="208" y="97"/>
                  </a:lnTo>
                  <a:cubicBezTo>
                    <a:pt x="208" y="66"/>
                    <a:pt x="190" y="40"/>
                    <a:pt x="156" y="5"/>
                  </a:cubicBezTo>
                  <a:lnTo>
                    <a:pt x="140" y="5"/>
                  </a:lnTo>
                  <a:cubicBezTo>
                    <a:pt x="132" y="2"/>
                    <a:pt x="124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7"/>
            <p:cNvSpPr/>
            <p:nvPr/>
          </p:nvSpPr>
          <p:spPr>
            <a:xfrm>
              <a:off x="3497682" y="2703779"/>
              <a:ext cx="18677" cy="16622"/>
            </a:xfrm>
            <a:custGeom>
              <a:avLst/>
              <a:gdLst/>
              <a:ahLst/>
              <a:cxnLst/>
              <a:rect l="l" t="t" r="r" b="b"/>
              <a:pathLst>
                <a:path w="209" h="186" extrusionOk="0">
                  <a:moveTo>
                    <a:pt x="208" y="90"/>
                  </a:moveTo>
                  <a:cubicBezTo>
                    <a:pt x="207" y="102"/>
                    <a:pt x="205" y="115"/>
                    <a:pt x="202" y="128"/>
                  </a:cubicBezTo>
                  <a:cubicBezTo>
                    <a:pt x="207" y="114"/>
                    <a:pt x="209" y="102"/>
                    <a:pt x="208" y="90"/>
                  </a:cubicBezTo>
                  <a:close/>
                  <a:moveTo>
                    <a:pt x="115" y="0"/>
                  </a:moveTo>
                  <a:cubicBezTo>
                    <a:pt x="78" y="0"/>
                    <a:pt x="41" y="28"/>
                    <a:pt x="16" y="66"/>
                  </a:cubicBezTo>
                  <a:cubicBezTo>
                    <a:pt x="0" y="97"/>
                    <a:pt x="47" y="159"/>
                    <a:pt x="78" y="175"/>
                  </a:cubicBezTo>
                  <a:cubicBezTo>
                    <a:pt x="89" y="182"/>
                    <a:pt x="100" y="185"/>
                    <a:pt x="110" y="185"/>
                  </a:cubicBezTo>
                  <a:cubicBezTo>
                    <a:pt x="145" y="185"/>
                    <a:pt x="178" y="152"/>
                    <a:pt x="202" y="129"/>
                  </a:cubicBezTo>
                  <a:lnTo>
                    <a:pt x="202" y="129"/>
                  </a:lnTo>
                  <a:cubicBezTo>
                    <a:pt x="184" y="147"/>
                    <a:pt x="166" y="154"/>
                    <a:pt x="144" y="154"/>
                  </a:cubicBezTo>
                  <a:cubicBezTo>
                    <a:pt x="129" y="154"/>
                    <a:pt x="113" y="150"/>
                    <a:pt x="94" y="144"/>
                  </a:cubicBezTo>
                  <a:cubicBezTo>
                    <a:pt x="62" y="128"/>
                    <a:pt x="47" y="97"/>
                    <a:pt x="62" y="66"/>
                  </a:cubicBezTo>
                  <a:cubicBezTo>
                    <a:pt x="74" y="32"/>
                    <a:pt x="94" y="14"/>
                    <a:pt x="124" y="14"/>
                  </a:cubicBezTo>
                  <a:cubicBezTo>
                    <a:pt x="133" y="14"/>
                    <a:pt x="144" y="16"/>
                    <a:pt x="156" y="20"/>
                  </a:cubicBezTo>
                  <a:cubicBezTo>
                    <a:pt x="188" y="42"/>
                    <a:pt x="205" y="63"/>
                    <a:pt x="208" y="90"/>
                  </a:cubicBezTo>
                  <a:lnTo>
                    <a:pt x="208" y="90"/>
                  </a:lnTo>
                  <a:cubicBezTo>
                    <a:pt x="209" y="48"/>
                    <a:pt x="188" y="17"/>
                    <a:pt x="140" y="4"/>
                  </a:cubicBezTo>
                  <a:cubicBezTo>
                    <a:pt x="132" y="2"/>
                    <a:pt x="124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7"/>
            <p:cNvSpPr/>
            <p:nvPr/>
          </p:nvSpPr>
          <p:spPr>
            <a:xfrm>
              <a:off x="3499023" y="2766156"/>
              <a:ext cx="19124" cy="16622"/>
            </a:xfrm>
            <a:custGeom>
              <a:avLst/>
              <a:gdLst/>
              <a:ahLst/>
              <a:cxnLst/>
              <a:rect l="l" t="t" r="r" b="b"/>
              <a:pathLst>
                <a:path w="214" h="186" extrusionOk="0">
                  <a:moveTo>
                    <a:pt x="188" y="46"/>
                  </a:moveTo>
                  <a:lnTo>
                    <a:pt x="188" y="46"/>
                  </a:lnTo>
                  <a:cubicBezTo>
                    <a:pt x="198" y="71"/>
                    <a:pt x="203" y="102"/>
                    <a:pt x="203" y="128"/>
                  </a:cubicBezTo>
                  <a:cubicBezTo>
                    <a:pt x="214" y="95"/>
                    <a:pt x="209" y="69"/>
                    <a:pt x="188" y="46"/>
                  </a:cubicBezTo>
                  <a:close/>
                  <a:moveTo>
                    <a:pt x="122" y="0"/>
                  </a:moveTo>
                  <a:cubicBezTo>
                    <a:pt x="89" y="0"/>
                    <a:pt x="45" y="28"/>
                    <a:pt x="32" y="66"/>
                  </a:cubicBezTo>
                  <a:cubicBezTo>
                    <a:pt x="1" y="97"/>
                    <a:pt x="47" y="159"/>
                    <a:pt x="79" y="175"/>
                  </a:cubicBezTo>
                  <a:cubicBezTo>
                    <a:pt x="89" y="182"/>
                    <a:pt x="101" y="185"/>
                    <a:pt x="113" y="185"/>
                  </a:cubicBezTo>
                  <a:cubicBezTo>
                    <a:pt x="151" y="185"/>
                    <a:pt x="191" y="152"/>
                    <a:pt x="203" y="128"/>
                  </a:cubicBezTo>
                  <a:lnTo>
                    <a:pt x="203" y="128"/>
                  </a:lnTo>
                  <a:cubicBezTo>
                    <a:pt x="169" y="151"/>
                    <a:pt x="143" y="165"/>
                    <a:pt x="125" y="165"/>
                  </a:cubicBezTo>
                  <a:cubicBezTo>
                    <a:pt x="119" y="165"/>
                    <a:pt x="114" y="164"/>
                    <a:pt x="110" y="159"/>
                  </a:cubicBezTo>
                  <a:cubicBezTo>
                    <a:pt x="63" y="144"/>
                    <a:pt x="47" y="128"/>
                    <a:pt x="63" y="82"/>
                  </a:cubicBezTo>
                  <a:lnTo>
                    <a:pt x="63" y="66"/>
                  </a:lnTo>
                  <a:cubicBezTo>
                    <a:pt x="75" y="31"/>
                    <a:pt x="104" y="14"/>
                    <a:pt x="131" y="14"/>
                  </a:cubicBezTo>
                  <a:cubicBezTo>
                    <a:pt x="140" y="14"/>
                    <a:pt x="148" y="16"/>
                    <a:pt x="156" y="20"/>
                  </a:cubicBezTo>
                  <a:cubicBezTo>
                    <a:pt x="169" y="29"/>
                    <a:pt x="180" y="37"/>
                    <a:pt x="188" y="46"/>
                  </a:cubicBezTo>
                  <a:lnTo>
                    <a:pt x="188" y="46"/>
                  </a:lnTo>
                  <a:cubicBezTo>
                    <a:pt x="180" y="27"/>
                    <a:pt x="170" y="11"/>
                    <a:pt x="156" y="4"/>
                  </a:cubicBezTo>
                  <a:lnTo>
                    <a:pt x="141" y="4"/>
                  </a:lnTo>
                  <a:cubicBezTo>
                    <a:pt x="135" y="2"/>
                    <a:pt x="129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524045" y="2584924"/>
              <a:ext cx="13941" cy="227434"/>
            </a:xfrm>
            <a:custGeom>
              <a:avLst/>
              <a:gdLst/>
              <a:ahLst/>
              <a:cxnLst/>
              <a:rect l="l" t="t" r="r" b="b"/>
              <a:pathLst>
                <a:path w="156" h="2545" extrusionOk="0">
                  <a:moveTo>
                    <a:pt x="62" y="1"/>
                  </a:moveTo>
                  <a:cubicBezTo>
                    <a:pt x="66" y="24"/>
                    <a:pt x="69" y="47"/>
                    <a:pt x="73" y="71"/>
                  </a:cubicBezTo>
                  <a:lnTo>
                    <a:pt x="73" y="71"/>
                  </a:lnTo>
                  <a:cubicBezTo>
                    <a:pt x="69" y="46"/>
                    <a:pt x="66" y="22"/>
                    <a:pt x="62" y="1"/>
                  </a:cubicBezTo>
                  <a:close/>
                  <a:moveTo>
                    <a:pt x="73" y="71"/>
                  </a:moveTo>
                  <a:lnTo>
                    <a:pt x="73" y="71"/>
                  </a:lnTo>
                  <a:cubicBezTo>
                    <a:pt x="83" y="150"/>
                    <a:pt x="90" y="240"/>
                    <a:pt x="78" y="311"/>
                  </a:cubicBezTo>
                  <a:cubicBezTo>
                    <a:pt x="93" y="404"/>
                    <a:pt x="93" y="497"/>
                    <a:pt x="93" y="621"/>
                  </a:cubicBezTo>
                  <a:cubicBezTo>
                    <a:pt x="109" y="838"/>
                    <a:pt x="93" y="1040"/>
                    <a:pt x="93" y="1257"/>
                  </a:cubicBezTo>
                  <a:cubicBezTo>
                    <a:pt x="93" y="1474"/>
                    <a:pt x="78" y="1691"/>
                    <a:pt x="47" y="1893"/>
                  </a:cubicBezTo>
                  <a:lnTo>
                    <a:pt x="0" y="2544"/>
                  </a:lnTo>
                  <a:lnTo>
                    <a:pt x="47" y="2234"/>
                  </a:lnTo>
                  <a:lnTo>
                    <a:pt x="93" y="1924"/>
                  </a:lnTo>
                  <a:cubicBezTo>
                    <a:pt x="109" y="1707"/>
                    <a:pt x="140" y="1489"/>
                    <a:pt x="140" y="1272"/>
                  </a:cubicBezTo>
                  <a:cubicBezTo>
                    <a:pt x="140" y="1071"/>
                    <a:pt x="155" y="854"/>
                    <a:pt x="140" y="636"/>
                  </a:cubicBezTo>
                  <a:cubicBezTo>
                    <a:pt x="140" y="443"/>
                    <a:pt x="103" y="262"/>
                    <a:pt x="73" y="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7"/>
            <p:cNvSpPr/>
            <p:nvPr/>
          </p:nvSpPr>
          <p:spPr>
            <a:xfrm>
              <a:off x="3075165" y="2041585"/>
              <a:ext cx="483554" cy="447808"/>
            </a:xfrm>
            <a:custGeom>
              <a:avLst/>
              <a:gdLst/>
              <a:ahLst/>
              <a:cxnLst/>
              <a:rect l="l" t="t" r="r" b="b"/>
              <a:pathLst>
                <a:path w="5411" h="5011" extrusionOk="0">
                  <a:moveTo>
                    <a:pt x="364" y="1"/>
                  </a:moveTo>
                  <a:cubicBezTo>
                    <a:pt x="1" y="1"/>
                    <a:pt x="232" y="1431"/>
                    <a:pt x="448" y="2141"/>
                  </a:cubicBezTo>
                  <a:cubicBezTo>
                    <a:pt x="556" y="2498"/>
                    <a:pt x="1859" y="4716"/>
                    <a:pt x="2867" y="4995"/>
                  </a:cubicBezTo>
                  <a:cubicBezTo>
                    <a:pt x="2903" y="5005"/>
                    <a:pt x="2946" y="5010"/>
                    <a:pt x="2996" y="5010"/>
                  </a:cubicBezTo>
                  <a:cubicBezTo>
                    <a:pt x="3620" y="5010"/>
                    <a:pt x="5262" y="4239"/>
                    <a:pt x="5333" y="3708"/>
                  </a:cubicBezTo>
                  <a:cubicBezTo>
                    <a:pt x="5411" y="3149"/>
                    <a:pt x="1068" y="32"/>
                    <a:pt x="370" y="1"/>
                  </a:cubicBezTo>
                  <a:cubicBezTo>
                    <a:pt x="368" y="1"/>
                    <a:pt x="366" y="1"/>
                    <a:pt x="3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7"/>
            <p:cNvSpPr/>
            <p:nvPr/>
          </p:nvSpPr>
          <p:spPr>
            <a:xfrm>
              <a:off x="3101259" y="2090825"/>
              <a:ext cx="20911" cy="18945"/>
            </a:xfrm>
            <a:custGeom>
              <a:avLst/>
              <a:gdLst/>
              <a:ahLst/>
              <a:cxnLst/>
              <a:rect l="l" t="t" r="r" b="b"/>
              <a:pathLst>
                <a:path w="234" h="212" extrusionOk="0">
                  <a:moveTo>
                    <a:pt x="174" y="38"/>
                  </a:moveTo>
                  <a:lnTo>
                    <a:pt x="174" y="38"/>
                  </a:lnTo>
                  <a:cubicBezTo>
                    <a:pt x="178" y="43"/>
                    <a:pt x="183" y="49"/>
                    <a:pt x="187" y="55"/>
                  </a:cubicBezTo>
                  <a:cubicBezTo>
                    <a:pt x="183" y="47"/>
                    <a:pt x="179" y="42"/>
                    <a:pt x="174" y="38"/>
                  </a:cubicBezTo>
                  <a:close/>
                  <a:moveTo>
                    <a:pt x="104" y="1"/>
                  </a:moveTo>
                  <a:cubicBezTo>
                    <a:pt x="88" y="1"/>
                    <a:pt x="74" y="7"/>
                    <a:pt x="63" y="24"/>
                  </a:cubicBezTo>
                  <a:cubicBezTo>
                    <a:pt x="16" y="55"/>
                    <a:pt x="1" y="117"/>
                    <a:pt x="32" y="148"/>
                  </a:cubicBezTo>
                  <a:lnTo>
                    <a:pt x="32" y="179"/>
                  </a:lnTo>
                  <a:cubicBezTo>
                    <a:pt x="60" y="198"/>
                    <a:pt x="95" y="211"/>
                    <a:pt x="125" y="211"/>
                  </a:cubicBezTo>
                  <a:cubicBezTo>
                    <a:pt x="143" y="211"/>
                    <a:pt x="159" y="206"/>
                    <a:pt x="171" y="194"/>
                  </a:cubicBezTo>
                  <a:cubicBezTo>
                    <a:pt x="218" y="163"/>
                    <a:pt x="233" y="101"/>
                    <a:pt x="187" y="55"/>
                  </a:cubicBezTo>
                  <a:lnTo>
                    <a:pt x="187" y="55"/>
                  </a:lnTo>
                  <a:cubicBezTo>
                    <a:pt x="218" y="101"/>
                    <a:pt x="187" y="132"/>
                    <a:pt x="156" y="132"/>
                  </a:cubicBezTo>
                  <a:cubicBezTo>
                    <a:pt x="135" y="146"/>
                    <a:pt x="117" y="154"/>
                    <a:pt x="102" y="154"/>
                  </a:cubicBezTo>
                  <a:cubicBezTo>
                    <a:pt x="85" y="154"/>
                    <a:pt x="71" y="142"/>
                    <a:pt x="63" y="117"/>
                  </a:cubicBezTo>
                  <a:cubicBezTo>
                    <a:pt x="63" y="86"/>
                    <a:pt x="63" y="39"/>
                    <a:pt x="94" y="24"/>
                  </a:cubicBezTo>
                  <a:cubicBezTo>
                    <a:pt x="130" y="24"/>
                    <a:pt x="156" y="24"/>
                    <a:pt x="174" y="38"/>
                  </a:cubicBezTo>
                  <a:lnTo>
                    <a:pt x="174" y="38"/>
                  </a:lnTo>
                  <a:cubicBezTo>
                    <a:pt x="154" y="16"/>
                    <a:pt x="127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65066" y="2137563"/>
              <a:ext cx="20822" cy="19303"/>
            </a:xfrm>
            <a:custGeom>
              <a:avLst/>
              <a:gdLst/>
              <a:ahLst/>
              <a:cxnLst/>
              <a:rect l="l" t="t" r="r" b="b"/>
              <a:pathLst>
                <a:path w="233" h="216" extrusionOk="0">
                  <a:moveTo>
                    <a:pt x="111" y="1"/>
                  </a:moveTo>
                  <a:cubicBezTo>
                    <a:pt x="91" y="1"/>
                    <a:pt x="74" y="10"/>
                    <a:pt x="62" y="28"/>
                  </a:cubicBezTo>
                  <a:cubicBezTo>
                    <a:pt x="16" y="59"/>
                    <a:pt x="0" y="121"/>
                    <a:pt x="31" y="152"/>
                  </a:cubicBezTo>
                  <a:lnTo>
                    <a:pt x="31" y="183"/>
                  </a:lnTo>
                  <a:cubicBezTo>
                    <a:pt x="60" y="202"/>
                    <a:pt x="95" y="216"/>
                    <a:pt x="124" y="216"/>
                  </a:cubicBezTo>
                  <a:cubicBezTo>
                    <a:pt x="143" y="216"/>
                    <a:pt x="159" y="210"/>
                    <a:pt x="171" y="199"/>
                  </a:cubicBezTo>
                  <a:cubicBezTo>
                    <a:pt x="217" y="152"/>
                    <a:pt x="233" y="106"/>
                    <a:pt x="202" y="59"/>
                  </a:cubicBezTo>
                  <a:lnTo>
                    <a:pt x="202" y="59"/>
                  </a:lnTo>
                  <a:cubicBezTo>
                    <a:pt x="217" y="106"/>
                    <a:pt x="202" y="137"/>
                    <a:pt x="155" y="183"/>
                  </a:cubicBezTo>
                  <a:cubicBezTo>
                    <a:pt x="140" y="183"/>
                    <a:pt x="93" y="183"/>
                    <a:pt x="78" y="137"/>
                  </a:cubicBezTo>
                  <a:cubicBezTo>
                    <a:pt x="62" y="106"/>
                    <a:pt x="62" y="59"/>
                    <a:pt x="93" y="43"/>
                  </a:cubicBezTo>
                  <a:cubicBezTo>
                    <a:pt x="112" y="37"/>
                    <a:pt x="129" y="33"/>
                    <a:pt x="144" y="33"/>
                  </a:cubicBezTo>
                  <a:cubicBezTo>
                    <a:pt x="160" y="33"/>
                    <a:pt x="175" y="38"/>
                    <a:pt x="189" y="48"/>
                  </a:cubicBezTo>
                  <a:lnTo>
                    <a:pt x="189" y="48"/>
                  </a:lnTo>
                  <a:cubicBezTo>
                    <a:pt x="187" y="49"/>
                    <a:pt x="189" y="53"/>
                    <a:pt x="202" y="59"/>
                  </a:cubicBezTo>
                  <a:cubicBezTo>
                    <a:pt x="202" y="53"/>
                    <a:pt x="197" y="49"/>
                    <a:pt x="193" y="48"/>
                  </a:cubicBezTo>
                  <a:lnTo>
                    <a:pt x="193" y="48"/>
                  </a:lnTo>
                  <a:cubicBezTo>
                    <a:pt x="167" y="17"/>
                    <a:pt x="137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7"/>
            <p:cNvSpPr/>
            <p:nvPr/>
          </p:nvSpPr>
          <p:spPr>
            <a:xfrm>
              <a:off x="3228783" y="2180458"/>
              <a:ext cx="18141" cy="15818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03" y="0"/>
                  </a:moveTo>
                  <a:cubicBezTo>
                    <a:pt x="90" y="0"/>
                    <a:pt x="76" y="4"/>
                    <a:pt x="63" y="13"/>
                  </a:cubicBezTo>
                  <a:cubicBezTo>
                    <a:pt x="1" y="29"/>
                    <a:pt x="1" y="60"/>
                    <a:pt x="16" y="122"/>
                  </a:cubicBezTo>
                  <a:cubicBezTo>
                    <a:pt x="37" y="163"/>
                    <a:pt x="57" y="177"/>
                    <a:pt x="87" y="177"/>
                  </a:cubicBezTo>
                  <a:cubicBezTo>
                    <a:pt x="102" y="177"/>
                    <a:pt x="119" y="174"/>
                    <a:pt x="140" y="168"/>
                  </a:cubicBezTo>
                  <a:cubicBezTo>
                    <a:pt x="202" y="137"/>
                    <a:pt x="202" y="91"/>
                    <a:pt x="187" y="44"/>
                  </a:cubicBezTo>
                  <a:lnTo>
                    <a:pt x="187" y="44"/>
                  </a:lnTo>
                  <a:cubicBezTo>
                    <a:pt x="202" y="91"/>
                    <a:pt x="187" y="122"/>
                    <a:pt x="125" y="168"/>
                  </a:cubicBezTo>
                  <a:cubicBezTo>
                    <a:pt x="94" y="168"/>
                    <a:pt x="63" y="168"/>
                    <a:pt x="47" y="122"/>
                  </a:cubicBezTo>
                  <a:cubicBezTo>
                    <a:pt x="16" y="91"/>
                    <a:pt x="47" y="44"/>
                    <a:pt x="63" y="29"/>
                  </a:cubicBezTo>
                  <a:lnTo>
                    <a:pt x="78" y="29"/>
                  </a:lnTo>
                  <a:cubicBezTo>
                    <a:pt x="97" y="22"/>
                    <a:pt x="114" y="19"/>
                    <a:pt x="129" y="19"/>
                  </a:cubicBezTo>
                  <a:cubicBezTo>
                    <a:pt x="150" y="19"/>
                    <a:pt x="169" y="26"/>
                    <a:pt x="187" y="44"/>
                  </a:cubicBezTo>
                  <a:cubicBezTo>
                    <a:pt x="165" y="22"/>
                    <a:pt x="135" y="0"/>
                    <a:pt x="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7"/>
            <p:cNvSpPr/>
            <p:nvPr/>
          </p:nvSpPr>
          <p:spPr>
            <a:xfrm>
              <a:off x="3284189" y="2220404"/>
              <a:ext cx="18141" cy="15818"/>
            </a:xfrm>
            <a:custGeom>
              <a:avLst/>
              <a:gdLst/>
              <a:ahLst/>
              <a:cxnLst/>
              <a:rect l="l" t="t" r="r" b="b"/>
              <a:pathLst>
                <a:path w="203" h="177" extrusionOk="0">
                  <a:moveTo>
                    <a:pt x="146" y="12"/>
                  </a:moveTo>
                  <a:lnTo>
                    <a:pt x="146" y="12"/>
                  </a:lnTo>
                  <a:cubicBezTo>
                    <a:pt x="161" y="18"/>
                    <a:pt x="175" y="29"/>
                    <a:pt x="187" y="47"/>
                  </a:cubicBezTo>
                  <a:cubicBezTo>
                    <a:pt x="174" y="27"/>
                    <a:pt x="160" y="16"/>
                    <a:pt x="146" y="12"/>
                  </a:cubicBezTo>
                  <a:close/>
                  <a:moveTo>
                    <a:pt x="63" y="1"/>
                  </a:moveTo>
                  <a:cubicBezTo>
                    <a:pt x="1" y="32"/>
                    <a:pt x="1" y="78"/>
                    <a:pt x="32" y="125"/>
                  </a:cubicBezTo>
                  <a:cubicBezTo>
                    <a:pt x="41" y="161"/>
                    <a:pt x="55" y="176"/>
                    <a:pt x="78" y="176"/>
                  </a:cubicBezTo>
                  <a:cubicBezTo>
                    <a:pt x="94" y="176"/>
                    <a:pt x="115" y="168"/>
                    <a:pt x="141" y="156"/>
                  </a:cubicBezTo>
                  <a:cubicBezTo>
                    <a:pt x="203" y="140"/>
                    <a:pt x="203" y="78"/>
                    <a:pt x="187" y="47"/>
                  </a:cubicBezTo>
                  <a:lnTo>
                    <a:pt x="187" y="47"/>
                  </a:lnTo>
                  <a:cubicBezTo>
                    <a:pt x="203" y="109"/>
                    <a:pt x="187" y="140"/>
                    <a:pt x="141" y="140"/>
                  </a:cubicBezTo>
                  <a:cubicBezTo>
                    <a:pt x="136" y="145"/>
                    <a:pt x="129" y="147"/>
                    <a:pt x="121" y="147"/>
                  </a:cubicBezTo>
                  <a:cubicBezTo>
                    <a:pt x="100" y="147"/>
                    <a:pt x="74" y="136"/>
                    <a:pt x="63" y="125"/>
                  </a:cubicBezTo>
                  <a:cubicBezTo>
                    <a:pt x="32" y="109"/>
                    <a:pt x="32" y="47"/>
                    <a:pt x="63" y="32"/>
                  </a:cubicBezTo>
                  <a:lnTo>
                    <a:pt x="79" y="32"/>
                  </a:lnTo>
                  <a:cubicBezTo>
                    <a:pt x="99" y="18"/>
                    <a:pt x="117" y="10"/>
                    <a:pt x="133" y="10"/>
                  </a:cubicBezTo>
                  <a:cubicBezTo>
                    <a:pt x="138" y="10"/>
                    <a:pt x="142" y="10"/>
                    <a:pt x="146" y="12"/>
                  </a:cubicBezTo>
                  <a:lnTo>
                    <a:pt x="146" y="12"/>
                  </a:lnTo>
                  <a:cubicBezTo>
                    <a:pt x="121" y="1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7"/>
            <p:cNvSpPr/>
            <p:nvPr/>
          </p:nvSpPr>
          <p:spPr>
            <a:xfrm>
              <a:off x="3339685" y="2263657"/>
              <a:ext cx="18052" cy="15818"/>
            </a:xfrm>
            <a:custGeom>
              <a:avLst/>
              <a:gdLst/>
              <a:ahLst/>
              <a:cxnLst/>
              <a:rect l="l" t="t" r="r" b="b"/>
              <a:pathLst>
                <a:path w="202" h="177" extrusionOk="0">
                  <a:moveTo>
                    <a:pt x="161" y="25"/>
                  </a:moveTo>
                  <a:cubicBezTo>
                    <a:pt x="169" y="31"/>
                    <a:pt x="177" y="37"/>
                    <a:pt x="186" y="44"/>
                  </a:cubicBezTo>
                  <a:cubicBezTo>
                    <a:pt x="178" y="35"/>
                    <a:pt x="170" y="29"/>
                    <a:pt x="161" y="25"/>
                  </a:cubicBezTo>
                  <a:close/>
                  <a:moveTo>
                    <a:pt x="186" y="44"/>
                  </a:moveTo>
                  <a:lnTo>
                    <a:pt x="186" y="44"/>
                  </a:lnTo>
                  <a:cubicBezTo>
                    <a:pt x="202" y="106"/>
                    <a:pt x="186" y="137"/>
                    <a:pt x="140" y="168"/>
                  </a:cubicBezTo>
                  <a:cubicBezTo>
                    <a:pt x="202" y="137"/>
                    <a:pt x="202" y="90"/>
                    <a:pt x="186" y="44"/>
                  </a:cubicBezTo>
                  <a:close/>
                  <a:moveTo>
                    <a:pt x="107" y="0"/>
                  </a:moveTo>
                  <a:cubicBezTo>
                    <a:pt x="95" y="0"/>
                    <a:pt x="81" y="4"/>
                    <a:pt x="62" y="13"/>
                  </a:cubicBezTo>
                  <a:cubicBezTo>
                    <a:pt x="0" y="28"/>
                    <a:pt x="0" y="90"/>
                    <a:pt x="16" y="121"/>
                  </a:cubicBezTo>
                  <a:cubicBezTo>
                    <a:pt x="37" y="163"/>
                    <a:pt x="57" y="177"/>
                    <a:pt x="87" y="177"/>
                  </a:cubicBezTo>
                  <a:cubicBezTo>
                    <a:pt x="102" y="177"/>
                    <a:pt x="119" y="173"/>
                    <a:pt x="140" y="168"/>
                  </a:cubicBezTo>
                  <a:cubicBezTo>
                    <a:pt x="124" y="168"/>
                    <a:pt x="78" y="168"/>
                    <a:pt x="62" y="121"/>
                  </a:cubicBezTo>
                  <a:cubicBezTo>
                    <a:pt x="47" y="90"/>
                    <a:pt x="47" y="44"/>
                    <a:pt x="78" y="28"/>
                  </a:cubicBezTo>
                  <a:cubicBezTo>
                    <a:pt x="97" y="22"/>
                    <a:pt x="114" y="18"/>
                    <a:pt x="129" y="18"/>
                  </a:cubicBezTo>
                  <a:cubicBezTo>
                    <a:pt x="140" y="18"/>
                    <a:pt x="151" y="20"/>
                    <a:pt x="161" y="25"/>
                  </a:cubicBezTo>
                  <a:lnTo>
                    <a:pt x="161" y="25"/>
                  </a:lnTo>
                  <a:cubicBezTo>
                    <a:pt x="142" y="11"/>
                    <a:pt x="128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7"/>
            <p:cNvSpPr/>
            <p:nvPr/>
          </p:nvSpPr>
          <p:spPr>
            <a:xfrm>
              <a:off x="3393751" y="2307177"/>
              <a:ext cx="18052" cy="15281"/>
            </a:xfrm>
            <a:custGeom>
              <a:avLst/>
              <a:gdLst/>
              <a:ahLst/>
              <a:cxnLst/>
              <a:rect l="l" t="t" r="r" b="b"/>
              <a:pathLst>
                <a:path w="202" h="171" extrusionOk="0">
                  <a:moveTo>
                    <a:pt x="136" y="12"/>
                  </a:moveTo>
                  <a:lnTo>
                    <a:pt x="136" y="12"/>
                  </a:lnTo>
                  <a:cubicBezTo>
                    <a:pt x="149" y="19"/>
                    <a:pt x="161" y="27"/>
                    <a:pt x="171" y="38"/>
                  </a:cubicBezTo>
                  <a:cubicBezTo>
                    <a:pt x="163" y="22"/>
                    <a:pt x="151" y="14"/>
                    <a:pt x="136" y="12"/>
                  </a:cubicBezTo>
                  <a:close/>
                  <a:moveTo>
                    <a:pt x="171" y="38"/>
                  </a:moveTo>
                  <a:cubicBezTo>
                    <a:pt x="171" y="84"/>
                    <a:pt x="155" y="115"/>
                    <a:pt x="140" y="162"/>
                  </a:cubicBezTo>
                  <a:cubicBezTo>
                    <a:pt x="202" y="146"/>
                    <a:pt x="202" y="84"/>
                    <a:pt x="171" y="38"/>
                  </a:cubicBezTo>
                  <a:close/>
                  <a:moveTo>
                    <a:pt x="140" y="162"/>
                  </a:moveTo>
                  <a:lnTo>
                    <a:pt x="140" y="162"/>
                  </a:lnTo>
                  <a:cubicBezTo>
                    <a:pt x="132" y="164"/>
                    <a:pt x="124" y="167"/>
                    <a:pt x="116" y="168"/>
                  </a:cubicBezTo>
                  <a:lnTo>
                    <a:pt x="116" y="168"/>
                  </a:lnTo>
                  <a:cubicBezTo>
                    <a:pt x="124" y="168"/>
                    <a:pt x="132" y="166"/>
                    <a:pt x="140" y="162"/>
                  </a:cubicBezTo>
                  <a:close/>
                  <a:moveTo>
                    <a:pt x="90" y="1"/>
                  </a:moveTo>
                  <a:cubicBezTo>
                    <a:pt x="80" y="1"/>
                    <a:pt x="71" y="2"/>
                    <a:pt x="62" y="7"/>
                  </a:cubicBezTo>
                  <a:cubicBezTo>
                    <a:pt x="0" y="22"/>
                    <a:pt x="0" y="84"/>
                    <a:pt x="16" y="115"/>
                  </a:cubicBezTo>
                  <a:cubicBezTo>
                    <a:pt x="36" y="157"/>
                    <a:pt x="64" y="170"/>
                    <a:pt x="94" y="170"/>
                  </a:cubicBezTo>
                  <a:cubicBezTo>
                    <a:pt x="101" y="170"/>
                    <a:pt x="109" y="170"/>
                    <a:pt x="116" y="168"/>
                  </a:cubicBezTo>
                  <a:lnTo>
                    <a:pt x="116" y="168"/>
                  </a:lnTo>
                  <a:cubicBezTo>
                    <a:pt x="115" y="168"/>
                    <a:pt x="114" y="168"/>
                    <a:pt x="113" y="168"/>
                  </a:cubicBezTo>
                  <a:cubicBezTo>
                    <a:pt x="92" y="168"/>
                    <a:pt x="73" y="157"/>
                    <a:pt x="62" y="146"/>
                  </a:cubicBezTo>
                  <a:cubicBezTo>
                    <a:pt x="16" y="115"/>
                    <a:pt x="16" y="69"/>
                    <a:pt x="62" y="38"/>
                  </a:cubicBezTo>
                  <a:cubicBezTo>
                    <a:pt x="62" y="22"/>
                    <a:pt x="78" y="22"/>
                    <a:pt x="78" y="22"/>
                  </a:cubicBezTo>
                  <a:cubicBezTo>
                    <a:pt x="97" y="16"/>
                    <a:pt x="114" y="12"/>
                    <a:pt x="128" y="12"/>
                  </a:cubicBezTo>
                  <a:cubicBezTo>
                    <a:pt x="131" y="12"/>
                    <a:pt x="133" y="12"/>
                    <a:pt x="136" y="12"/>
                  </a:cubicBezTo>
                  <a:lnTo>
                    <a:pt x="136" y="12"/>
                  </a:lnTo>
                  <a:cubicBezTo>
                    <a:pt x="121" y="5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7"/>
            <p:cNvSpPr/>
            <p:nvPr/>
          </p:nvSpPr>
          <p:spPr>
            <a:xfrm>
              <a:off x="3113770" y="2065177"/>
              <a:ext cx="311884" cy="221804"/>
            </a:xfrm>
            <a:custGeom>
              <a:avLst/>
              <a:gdLst/>
              <a:ahLst/>
              <a:cxnLst/>
              <a:rect l="l" t="t" r="r" b="b"/>
              <a:pathLst>
                <a:path w="3490" h="2482" extrusionOk="0">
                  <a:moveTo>
                    <a:pt x="0" y="0"/>
                  </a:moveTo>
                  <a:cubicBezTo>
                    <a:pt x="310" y="187"/>
                    <a:pt x="590" y="404"/>
                    <a:pt x="884" y="605"/>
                  </a:cubicBezTo>
                  <a:cubicBezTo>
                    <a:pt x="1179" y="791"/>
                    <a:pt x="1474" y="993"/>
                    <a:pt x="1753" y="1195"/>
                  </a:cubicBezTo>
                  <a:cubicBezTo>
                    <a:pt x="2048" y="1396"/>
                    <a:pt x="2342" y="1613"/>
                    <a:pt x="2637" y="1815"/>
                  </a:cubicBezTo>
                  <a:cubicBezTo>
                    <a:pt x="2916" y="2032"/>
                    <a:pt x="3211" y="2249"/>
                    <a:pt x="3490" y="2482"/>
                  </a:cubicBezTo>
                  <a:cubicBezTo>
                    <a:pt x="3226" y="2249"/>
                    <a:pt x="2963" y="2032"/>
                    <a:pt x="2668" y="1800"/>
                  </a:cubicBezTo>
                  <a:cubicBezTo>
                    <a:pt x="2373" y="1567"/>
                    <a:pt x="2094" y="1350"/>
                    <a:pt x="1799" y="1164"/>
                  </a:cubicBezTo>
                  <a:cubicBezTo>
                    <a:pt x="1505" y="962"/>
                    <a:pt x="1210" y="760"/>
                    <a:pt x="900" y="559"/>
                  </a:cubicBezTo>
                  <a:cubicBezTo>
                    <a:pt x="590" y="373"/>
                    <a:pt x="310" y="17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7"/>
            <p:cNvSpPr/>
            <p:nvPr/>
          </p:nvSpPr>
          <p:spPr>
            <a:xfrm>
              <a:off x="3295807" y="2263478"/>
              <a:ext cx="307326" cy="349775"/>
            </a:xfrm>
            <a:custGeom>
              <a:avLst/>
              <a:gdLst/>
              <a:ahLst/>
              <a:cxnLst/>
              <a:rect l="l" t="t" r="r" b="b"/>
              <a:pathLst>
                <a:path w="3439" h="3914" extrusionOk="0">
                  <a:moveTo>
                    <a:pt x="1870" y="1"/>
                  </a:moveTo>
                  <a:cubicBezTo>
                    <a:pt x="1762" y="1"/>
                    <a:pt x="1564" y="136"/>
                    <a:pt x="1577" y="294"/>
                  </a:cubicBezTo>
                  <a:cubicBezTo>
                    <a:pt x="1577" y="434"/>
                    <a:pt x="2244" y="1721"/>
                    <a:pt x="2151" y="1721"/>
                  </a:cubicBezTo>
                  <a:cubicBezTo>
                    <a:pt x="1298" y="1798"/>
                    <a:pt x="150" y="2279"/>
                    <a:pt x="73" y="2372"/>
                  </a:cubicBezTo>
                  <a:cubicBezTo>
                    <a:pt x="0" y="2488"/>
                    <a:pt x="23" y="2985"/>
                    <a:pt x="127" y="2985"/>
                  </a:cubicBezTo>
                  <a:cubicBezTo>
                    <a:pt x="135" y="2985"/>
                    <a:pt x="142" y="2982"/>
                    <a:pt x="150" y="2977"/>
                  </a:cubicBezTo>
                  <a:cubicBezTo>
                    <a:pt x="811" y="2532"/>
                    <a:pt x="1990" y="2433"/>
                    <a:pt x="2284" y="2433"/>
                  </a:cubicBezTo>
                  <a:cubicBezTo>
                    <a:pt x="2308" y="2433"/>
                    <a:pt x="2325" y="2433"/>
                    <a:pt x="2337" y="2434"/>
                  </a:cubicBezTo>
                  <a:cubicBezTo>
                    <a:pt x="2492" y="2450"/>
                    <a:pt x="2570" y="3613"/>
                    <a:pt x="2663" y="3737"/>
                  </a:cubicBezTo>
                  <a:cubicBezTo>
                    <a:pt x="2730" y="3831"/>
                    <a:pt x="3007" y="3914"/>
                    <a:pt x="3130" y="3914"/>
                  </a:cubicBezTo>
                  <a:cubicBezTo>
                    <a:pt x="3149" y="3914"/>
                    <a:pt x="3164" y="3912"/>
                    <a:pt x="3175" y="3908"/>
                  </a:cubicBezTo>
                  <a:cubicBezTo>
                    <a:pt x="3252" y="3861"/>
                    <a:pt x="3438" y="2776"/>
                    <a:pt x="3268" y="1814"/>
                  </a:cubicBezTo>
                  <a:cubicBezTo>
                    <a:pt x="3097" y="806"/>
                    <a:pt x="2011" y="61"/>
                    <a:pt x="1918" y="15"/>
                  </a:cubicBezTo>
                  <a:cubicBezTo>
                    <a:pt x="1906" y="5"/>
                    <a:pt x="1890" y="1"/>
                    <a:pt x="1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7"/>
            <p:cNvSpPr/>
            <p:nvPr/>
          </p:nvSpPr>
          <p:spPr>
            <a:xfrm>
              <a:off x="3442276" y="2334344"/>
              <a:ext cx="171938" cy="206344"/>
            </a:xfrm>
            <a:custGeom>
              <a:avLst/>
              <a:gdLst/>
              <a:ahLst/>
              <a:cxnLst/>
              <a:rect l="l" t="t" r="r" b="b"/>
              <a:pathLst>
                <a:path w="1924" h="2309" extrusionOk="0">
                  <a:moveTo>
                    <a:pt x="837" y="0"/>
                  </a:moveTo>
                  <a:cubicBezTo>
                    <a:pt x="796" y="0"/>
                    <a:pt x="754" y="4"/>
                    <a:pt x="714" y="13"/>
                  </a:cubicBezTo>
                  <a:cubicBezTo>
                    <a:pt x="279" y="106"/>
                    <a:pt x="0" y="695"/>
                    <a:pt x="140" y="1331"/>
                  </a:cubicBezTo>
                  <a:cubicBezTo>
                    <a:pt x="265" y="1889"/>
                    <a:pt x="667" y="2309"/>
                    <a:pt x="1073" y="2309"/>
                  </a:cubicBezTo>
                  <a:cubicBezTo>
                    <a:pt x="1119" y="2309"/>
                    <a:pt x="1165" y="2304"/>
                    <a:pt x="1210" y="2293"/>
                  </a:cubicBezTo>
                  <a:cubicBezTo>
                    <a:pt x="1644" y="2200"/>
                    <a:pt x="1923" y="1626"/>
                    <a:pt x="1784" y="974"/>
                  </a:cubicBezTo>
                  <a:cubicBezTo>
                    <a:pt x="1657" y="410"/>
                    <a:pt x="1248" y="0"/>
                    <a:pt x="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7"/>
            <p:cNvSpPr/>
            <p:nvPr/>
          </p:nvSpPr>
          <p:spPr>
            <a:xfrm>
              <a:off x="3298130" y="2799668"/>
              <a:ext cx="259069" cy="104378"/>
            </a:xfrm>
            <a:custGeom>
              <a:avLst/>
              <a:gdLst/>
              <a:ahLst/>
              <a:cxnLst/>
              <a:rect l="l" t="t" r="r" b="b"/>
              <a:pathLst>
                <a:path w="2899" h="1168" extrusionOk="0">
                  <a:moveTo>
                    <a:pt x="1578" y="1"/>
                  </a:moveTo>
                  <a:cubicBezTo>
                    <a:pt x="1558" y="1"/>
                    <a:pt x="1539" y="1"/>
                    <a:pt x="1520" y="2"/>
                  </a:cubicBezTo>
                  <a:cubicBezTo>
                    <a:pt x="915" y="17"/>
                    <a:pt x="124" y="234"/>
                    <a:pt x="62" y="529"/>
                  </a:cubicBezTo>
                  <a:cubicBezTo>
                    <a:pt x="0" y="730"/>
                    <a:pt x="310" y="1118"/>
                    <a:pt x="1473" y="1165"/>
                  </a:cubicBezTo>
                  <a:cubicBezTo>
                    <a:pt x="1526" y="1167"/>
                    <a:pt x="1577" y="1168"/>
                    <a:pt x="1626" y="1168"/>
                  </a:cubicBezTo>
                  <a:cubicBezTo>
                    <a:pt x="2646" y="1168"/>
                    <a:pt x="2899" y="723"/>
                    <a:pt x="2869" y="560"/>
                  </a:cubicBezTo>
                  <a:cubicBezTo>
                    <a:pt x="2839" y="229"/>
                    <a:pt x="2169" y="1"/>
                    <a:pt x="1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7"/>
            <p:cNvSpPr/>
            <p:nvPr/>
          </p:nvSpPr>
          <p:spPr>
            <a:xfrm>
              <a:off x="3307782" y="2834610"/>
              <a:ext cx="292581" cy="285342"/>
            </a:xfrm>
            <a:custGeom>
              <a:avLst/>
              <a:gdLst/>
              <a:ahLst/>
              <a:cxnLst/>
              <a:rect l="l" t="t" r="r" b="b"/>
              <a:pathLst>
                <a:path w="3274" h="3193" extrusionOk="0">
                  <a:moveTo>
                    <a:pt x="1846" y="1"/>
                  </a:moveTo>
                  <a:cubicBezTo>
                    <a:pt x="1240" y="1"/>
                    <a:pt x="395" y="206"/>
                    <a:pt x="202" y="464"/>
                  </a:cubicBezTo>
                  <a:cubicBezTo>
                    <a:pt x="109" y="572"/>
                    <a:pt x="1" y="2961"/>
                    <a:pt x="342" y="3162"/>
                  </a:cubicBezTo>
                  <a:cubicBezTo>
                    <a:pt x="378" y="3183"/>
                    <a:pt x="442" y="3193"/>
                    <a:pt x="528" y="3193"/>
                  </a:cubicBezTo>
                  <a:cubicBezTo>
                    <a:pt x="1212" y="3193"/>
                    <a:pt x="3259" y="2581"/>
                    <a:pt x="3273" y="2154"/>
                  </a:cubicBezTo>
                  <a:cubicBezTo>
                    <a:pt x="3273" y="1689"/>
                    <a:pt x="2591" y="293"/>
                    <a:pt x="2436" y="138"/>
                  </a:cubicBezTo>
                  <a:cubicBezTo>
                    <a:pt x="2340" y="42"/>
                    <a:pt x="2117" y="1"/>
                    <a:pt x="18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7"/>
            <p:cNvSpPr/>
            <p:nvPr/>
          </p:nvSpPr>
          <p:spPr>
            <a:xfrm>
              <a:off x="3317523" y="3074733"/>
              <a:ext cx="105361" cy="55942"/>
            </a:xfrm>
            <a:custGeom>
              <a:avLst/>
              <a:gdLst/>
              <a:ahLst/>
              <a:cxnLst/>
              <a:rect l="l" t="t" r="r" b="b"/>
              <a:pathLst>
                <a:path w="1179" h="626" extrusionOk="0">
                  <a:moveTo>
                    <a:pt x="680" y="0"/>
                  </a:moveTo>
                  <a:cubicBezTo>
                    <a:pt x="640" y="0"/>
                    <a:pt x="599" y="3"/>
                    <a:pt x="559" y="10"/>
                  </a:cubicBezTo>
                  <a:cubicBezTo>
                    <a:pt x="171" y="56"/>
                    <a:pt x="16" y="212"/>
                    <a:pt x="0" y="351"/>
                  </a:cubicBezTo>
                  <a:cubicBezTo>
                    <a:pt x="0" y="434"/>
                    <a:pt x="158" y="625"/>
                    <a:pt x="495" y="625"/>
                  </a:cubicBezTo>
                  <a:cubicBezTo>
                    <a:pt x="539" y="625"/>
                    <a:pt x="586" y="622"/>
                    <a:pt x="636" y="615"/>
                  </a:cubicBezTo>
                  <a:cubicBezTo>
                    <a:pt x="1024" y="568"/>
                    <a:pt x="1179" y="367"/>
                    <a:pt x="1163" y="243"/>
                  </a:cubicBezTo>
                  <a:cubicBezTo>
                    <a:pt x="1137" y="110"/>
                    <a:pt x="918" y="0"/>
                    <a:pt x="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7"/>
            <p:cNvSpPr/>
            <p:nvPr/>
          </p:nvSpPr>
          <p:spPr>
            <a:xfrm>
              <a:off x="3323510" y="3089926"/>
              <a:ext cx="104915" cy="145218"/>
            </a:xfrm>
            <a:custGeom>
              <a:avLst/>
              <a:gdLst/>
              <a:ahLst/>
              <a:cxnLst/>
              <a:rect l="l" t="t" r="r" b="b"/>
              <a:pathLst>
                <a:path w="1174" h="1625" extrusionOk="0">
                  <a:moveTo>
                    <a:pt x="635" y="1"/>
                  </a:moveTo>
                  <a:cubicBezTo>
                    <a:pt x="332" y="1"/>
                    <a:pt x="0" y="130"/>
                    <a:pt x="11" y="259"/>
                  </a:cubicBezTo>
                  <a:cubicBezTo>
                    <a:pt x="26" y="569"/>
                    <a:pt x="212" y="1468"/>
                    <a:pt x="321" y="1546"/>
                  </a:cubicBezTo>
                  <a:cubicBezTo>
                    <a:pt x="406" y="1602"/>
                    <a:pt x="498" y="1624"/>
                    <a:pt x="586" y="1624"/>
                  </a:cubicBezTo>
                  <a:cubicBezTo>
                    <a:pt x="819" y="1624"/>
                    <a:pt x="1032" y="1468"/>
                    <a:pt x="1065" y="1344"/>
                  </a:cubicBezTo>
                  <a:cubicBezTo>
                    <a:pt x="1081" y="1251"/>
                    <a:pt x="1174" y="243"/>
                    <a:pt x="988" y="88"/>
                  </a:cubicBezTo>
                  <a:cubicBezTo>
                    <a:pt x="897" y="26"/>
                    <a:pt x="769" y="1"/>
                    <a:pt x="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7"/>
            <p:cNvSpPr/>
            <p:nvPr/>
          </p:nvSpPr>
          <p:spPr>
            <a:xfrm>
              <a:off x="3343796" y="3199576"/>
              <a:ext cx="79088" cy="45755"/>
            </a:xfrm>
            <a:custGeom>
              <a:avLst/>
              <a:gdLst/>
              <a:ahLst/>
              <a:cxnLst/>
              <a:rect l="l" t="t" r="r" b="b"/>
              <a:pathLst>
                <a:path w="885" h="512" extrusionOk="0">
                  <a:moveTo>
                    <a:pt x="551" y="1"/>
                  </a:moveTo>
                  <a:cubicBezTo>
                    <a:pt x="484" y="1"/>
                    <a:pt x="412" y="9"/>
                    <a:pt x="342" y="24"/>
                  </a:cubicBezTo>
                  <a:cubicBezTo>
                    <a:pt x="78" y="71"/>
                    <a:pt x="1" y="272"/>
                    <a:pt x="63" y="381"/>
                  </a:cubicBezTo>
                  <a:cubicBezTo>
                    <a:pt x="84" y="435"/>
                    <a:pt x="188" y="511"/>
                    <a:pt x="333" y="511"/>
                  </a:cubicBezTo>
                  <a:cubicBezTo>
                    <a:pt x="397" y="511"/>
                    <a:pt x="468" y="496"/>
                    <a:pt x="544" y="459"/>
                  </a:cubicBezTo>
                  <a:cubicBezTo>
                    <a:pt x="730" y="397"/>
                    <a:pt x="885" y="257"/>
                    <a:pt x="854" y="133"/>
                  </a:cubicBezTo>
                  <a:cubicBezTo>
                    <a:pt x="812" y="38"/>
                    <a:pt x="692" y="1"/>
                    <a:pt x="5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7"/>
            <p:cNvSpPr/>
            <p:nvPr/>
          </p:nvSpPr>
          <p:spPr>
            <a:xfrm>
              <a:off x="3349873" y="3215662"/>
              <a:ext cx="118319" cy="130920"/>
            </a:xfrm>
            <a:custGeom>
              <a:avLst/>
              <a:gdLst/>
              <a:ahLst/>
              <a:cxnLst/>
              <a:rect l="l" t="t" r="r" b="b"/>
              <a:pathLst>
                <a:path w="1324" h="1465" extrusionOk="0">
                  <a:moveTo>
                    <a:pt x="412" y="1"/>
                  </a:moveTo>
                  <a:cubicBezTo>
                    <a:pt x="211" y="1"/>
                    <a:pt x="1" y="87"/>
                    <a:pt x="10" y="248"/>
                  </a:cubicBezTo>
                  <a:cubicBezTo>
                    <a:pt x="10" y="496"/>
                    <a:pt x="848" y="1333"/>
                    <a:pt x="1003" y="1426"/>
                  </a:cubicBezTo>
                  <a:cubicBezTo>
                    <a:pt x="1042" y="1451"/>
                    <a:pt x="1089" y="1464"/>
                    <a:pt x="1134" y="1464"/>
                  </a:cubicBezTo>
                  <a:cubicBezTo>
                    <a:pt x="1233" y="1464"/>
                    <a:pt x="1324" y="1400"/>
                    <a:pt x="1313" y="1240"/>
                  </a:cubicBezTo>
                  <a:cubicBezTo>
                    <a:pt x="1282" y="868"/>
                    <a:pt x="926" y="341"/>
                    <a:pt x="724" y="108"/>
                  </a:cubicBezTo>
                  <a:cubicBezTo>
                    <a:pt x="664" y="36"/>
                    <a:pt x="540" y="1"/>
                    <a:pt x="4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7"/>
            <p:cNvSpPr/>
            <p:nvPr/>
          </p:nvSpPr>
          <p:spPr>
            <a:xfrm>
              <a:off x="3397862" y="3054716"/>
              <a:ext cx="104021" cy="58355"/>
            </a:xfrm>
            <a:custGeom>
              <a:avLst/>
              <a:gdLst/>
              <a:ahLst/>
              <a:cxnLst/>
              <a:rect l="l" t="t" r="r" b="b"/>
              <a:pathLst>
                <a:path w="1164" h="653" extrusionOk="0">
                  <a:moveTo>
                    <a:pt x="687" y="1"/>
                  </a:moveTo>
                  <a:cubicBezTo>
                    <a:pt x="640" y="1"/>
                    <a:pt x="591" y="6"/>
                    <a:pt x="544" y="17"/>
                  </a:cubicBezTo>
                  <a:cubicBezTo>
                    <a:pt x="156" y="63"/>
                    <a:pt x="1" y="249"/>
                    <a:pt x="1" y="374"/>
                  </a:cubicBezTo>
                  <a:cubicBezTo>
                    <a:pt x="1" y="467"/>
                    <a:pt x="150" y="653"/>
                    <a:pt x="480" y="653"/>
                  </a:cubicBezTo>
                  <a:cubicBezTo>
                    <a:pt x="532" y="653"/>
                    <a:pt x="590" y="648"/>
                    <a:pt x="652" y="637"/>
                  </a:cubicBezTo>
                  <a:cubicBezTo>
                    <a:pt x="1009" y="575"/>
                    <a:pt x="1164" y="358"/>
                    <a:pt x="1133" y="234"/>
                  </a:cubicBezTo>
                  <a:cubicBezTo>
                    <a:pt x="1108" y="107"/>
                    <a:pt x="905" y="1"/>
                    <a:pt x="6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7"/>
            <p:cNvSpPr/>
            <p:nvPr/>
          </p:nvSpPr>
          <p:spPr>
            <a:xfrm>
              <a:off x="3401079" y="3072053"/>
              <a:ext cx="103574" cy="145576"/>
            </a:xfrm>
            <a:custGeom>
              <a:avLst/>
              <a:gdLst/>
              <a:ahLst/>
              <a:cxnLst/>
              <a:rect l="l" t="t" r="r" b="b"/>
              <a:pathLst>
                <a:path w="1159" h="1629" extrusionOk="0">
                  <a:moveTo>
                    <a:pt x="630" y="0"/>
                  </a:moveTo>
                  <a:cubicBezTo>
                    <a:pt x="330" y="0"/>
                    <a:pt x="0" y="137"/>
                    <a:pt x="11" y="288"/>
                  </a:cubicBezTo>
                  <a:cubicBezTo>
                    <a:pt x="58" y="598"/>
                    <a:pt x="244" y="1482"/>
                    <a:pt x="368" y="1544"/>
                  </a:cubicBezTo>
                  <a:cubicBezTo>
                    <a:pt x="458" y="1604"/>
                    <a:pt x="552" y="1629"/>
                    <a:pt x="641" y="1629"/>
                  </a:cubicBezTo>
                  <a:cubicBezTo>
                    <a:pt x="872" y="1629"/>
                    <a:pt x="1070" y="1462"/>
                    <a:pt x="1081" y="1327"/>
                  </a:cubicBezTo>
                  <a:cubicBezTo>
                    <a:pt x="1097" y="1219"/>
                    <a:pt x="1159" y="226"/>
                    <a:pt x="973" y="86"/>
                  </a:cubicBezTo>
                  <a:cubicBezTo>
                    <a:pt x="884" y="26"/>
                    <a:pt x="760" y="0"/>
                    <a:pt x="6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7"/>
            <p:cNvSpPr/>
            <p:nvPr/>
          </p:nvSpPr>
          <p:spPr>
            <a:xfrm>
              <a:off x="3422795" y="3181614"/>
              <a:ext cx="81858" cy="45397"/>
            </a:xfrm>
            <a:custGeom>
              <a:avLst/>
              <a:gdLst/>
              <a:ahLst/>
              <a:cxnLst/>
              <a:rect l="l" t="t" r="r" b="b"/>
              <a:pathLst>
                <a:path w="916" h="508" extrusionOk="0">
                  <a:moveTo>
                    <a:pt x="552" y="0"/>
                  </a:moveTo>
                  <a:cubicBezTo>
                    <a:pt x="486" y="0"/>
                    <a:pt x="418" y="9"/>
                    <a:pt x="358" y="24"/>
                  </a:cubicBezTo>
                  <a:cubicBezTo>
                    <a:pt x="78" y="101"/>
                    <a:pt x="1" y="287"/>
                    <a:pt x="78" y="396"/>
                  </a:cubicBezTo>
                  <a:cubicBezTo>
                    <a:pt x="110" y="448"/>
                    <a:pt x="218" y="507"/>
                    <a:pt x="357" y="507"/>
                  </a:cubicBezTo>
                  <a:cubicBezTo>
                    <a:pt x="424" y="507"/>
                    <a:pt x="499" y="493"/>
                    <a:pt x="575" y="458"/>
                  </a:cubicBezTo>
                  <a:cubicBezTo>
                    <a:pt x="761" y="380"/>
                    <a:pt x="916" y="225"/>
                    <a:pt x="854" y="132"/>
                  </a:cubicBezTo>
                  <a:cubicBezTo>
                    <a:pt x="822" y="38"/>
                    <a:pt x="691" y="0"/>
                    <a:pt x="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7"/>
            <p:cNvSpPr/>
            <p:nvPr/>
          </p:nvSpPr>
          <p:spPr>
            <a:xfrm>
              <a:off x="3430837" y="3195912"/>
              <a:ext cx="121894" cy="129132"/>
            </a:xfrm>
            <a:custGeom>
              <a:avLst/>
              <a:gdLst/>
              <a:ahLst/>
              <a:cxnLst/>
              <a:rect l="l" t="t" r="r" b="b"/>
              <a:pathLst>
                <a:path w="1364" h="1445" extrusionOk="0">
                  <a:moveTo>
                    <a:pt x="430" y="1"/>
                  </a:moveTo>
                  <a:cubicBezTo>
                    <a:pt x="222" y="1"/>
                    <a:pt x="0" y="87"/>
                    <a:pt x="20" y="251"/>
                  </a:cubicBezTo>
                  <a:cubicBezTo>
                    <a:pt x="20" y="515"/>
                    <a:pt x="888" y="1306"/>
                    <a:pt x="1043" y="1399"/>
                  </a:cubicBezTo>
                  <a:cubicBezTo>
                    <a:pt x="1092" y="1429"/>
                    <a:pt x="1143" y="1444"/>
                    <a:pt x="1189" y="1444"/>
                  </a:cubicBezTo>
                  <a:cubicBezTo>
                    <a:pt x="1288" y="1444"/>
                    <a:pt x="1364" y="1372"/>
                    <a:pt x="1353" y="1213"/>
                  </a:cubicBezTo>
                  <a:cubicBezTo>
                    <a:pt x="1307" y="841"/>
                    <a:pt x="919" y="313"/>
                    <a:pt x="733" y="96"/>
                  </a:cubicBezTo>
                  <a:cubicBezTo>
                    <a:pt x="675" y="32"/>
                    <a:pt x="555" y="1"/>
                    <a:pt x="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7"/>
            <p:cNvSpPr/>
            <p:nvPr/>
          </p:nvSpPr>
          <p:spPr>
            <a:xfrm>
              <a:off x="3464439" y="3025851"/>
              <a:ext cx="101251" cy="61215"/>
            </a:xfrm>
            <a:custGeom>
              <a:avLst/>
              <a:gdLst/>
              <a:ahLst/>
              <a:cxnLst/>
              <a:rect l="l" t="t" r="r" b="b"/>
              <a:pathLst>
                <a:path w="1133" h="685" extrusionOk="0">
                  <a:moveTo>
                    <a:pt x="768" y="1"/>
                  </a:moveTo>
                  <a:cubicBezTo>
                    <a:pt x="672" y="1"/>
                    <a:pt x="565" y="20"/>
                    <a:pt x="466" y="61"/>
                  </a:cubicBezTo>
                  <a:cubicBezTo>
                    <a:pt x="124" y="200"/>
                    <a:pt x="0" y="402"/>
                    <a:pt x="47" y="526"/>
                  </a:cubicBezTo>
                  <a:cubicBezTo>
                    <a:pt x="58" y="590"/>
                    <a:pt x="173" y="685"/>
                    <a:pt x="377" y="685"/>
                  </a:cubicBezTo>
                  <a:cubicBezTo>
                    <a:pt x="467" y="685"/>
                    <a:pt x="575" y="666"/>
                    <a:pt x="698" y="619"/>
                  </a:cubicBezTo>
                  <a:cubicBezTo>
                    <a:pt x="1039" y="495"/>
                    <a:pt x="1132" y="262"/>
                    <a:pt x="1086" y="138"/>
                  </a:cubicBezTo>
                  <a:cubicBezTo>
                    <a:pt x="1057" y="51"/>
                    <a:pt x="926" y="1"/>
                    <a:pt x="7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7"/>
            <p:cNvSpPr/>
            <p:nvPr/>
          </p:nvSpPr>
          <p:spPr>
            <a:xfrm>
              <a:off x="3469443" y="3040775"/>
              <a:ext cx="112868" cy="141375"/>
            </a:xfrm>
            <a:custGeom>
              <a:avLst/>
              <a:gdLst/>
              <a:ahLst/>
              <a:cxnLst/>
              <a:rect l="l" t="t" r="r" b="b"/>
              <a:pathLst>
                <a:path w="1263" h="1582" extrusionOk="0">
                  <a:moveTo>
                    <a:pt x="744" y="1"/>
                  </a:moveTo>
                  <a:cubicBezTo>
                    <a:pt x="416" y="1"/>
                    <a:pt x="1" y="265"/>
                    <a:pt x="53" y="421"/>
                  </a:cubicBezTo>
                  <a:cubicBezTo>
                    <a:pt x="146" y="716"/>
                    <a:pt x="518" y="1507"/>
                    <a:pt x="627" y="1553"/>
                  </a:cubicBezTo>
                  <a:cubicBezTo>
                    <a:pt x="684" y="1573"/>
                    <a:pt x="739" y="1582"/>
                    <a:pt x="791" y="1582"/>
                  </a:cubicBezTo>
                  <a:cubicBezTo>
                    <a:pt x="1065" y="1582"/>
                    <a:pt x="1263" y="1340"/>
                    <a:pt x="1263" y="1196"/>
                  </a:cubicBezTo>
                  <a:cubicBezTo>
                    <a:pt x="1263" y="1103"/>
                    <a:pt x="1138" y="126"/>
                    <a:pt x="921" y="33"/>
                  </a:cubicBezTo>
                  <a:cubicBezTo>
                    <a:pt x="868" y="11"/>
                    <a:pt x="808" y="1"/>
                    <a:pt x="7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7"/>
            <p:cNvSpPr/>
            <p:nvPr/>
          </p:nvSpPr>
          <p:spPr>
            <a:xfrm>
              <a:off x="3518504" y="3141489"/>
              <a:ext cx="73547" cy="49776"/>
            </a:xfrm>
            <a:custGeom>
              <a:avLst/>
              <a:gdLst/>
              <a:ahLst/>
              <a:cxnLst/>
              <a:rect l="l" t="t" r="r" b="b"/>
              <a:pathLst>
                <a:path w="823" h="557" extrusionOk="0">
                  <a:moveTo>
                    <a:pt x="584" y="1"/>
                  </a:moveTo>
                  <a:cubicBezTo>
                    <a:pt x="488" y="1"/>
                    <a:pt x="374" y="33"/>
                    <a:pt x="279" y="85"/>
                  </a:cubicBezTo>
                  <a:cubicBezTo>
                    <a:pt x="47" y="209"/>
                    <a:pt x="0" y="395"/>
                    <a:pt x="78" y="504"/>
                  </a:cubicBezTo>
                  <a:cubicBezTo>
                    <a:pt x="110" y="528"/>
                    <a:pt x="184" y="556"/>
                    <a:pt x="273" y="556"/>
                  </a:cubicBezTo>
                  <a:cubicBezTo>
                    <a:pt x="357" y="556"/>
                    <a:pt x="453" y="532"/>
                    <a:pt x="543" y="457"/>
                  </a:cubicBezTo>
                  <a:cubicBezTo>
                    <a:pt x="698" y="349"/>
                    <a:pt x="822" y="163"/>
                    <a:pt x="760" y="69"/>
                  </a:cubicBezTo>
                  <a:cubicBezTo>
                    <a:pt x="726" y="21"/>
                    <a:pt x="661" y="1"/>
                    <a:pt x="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7"/>
            <p:cNvSpPr/>
            <p:nvPr/>
          </p:nvSpPr>
          <p:spPr>
            <a:xfrm>
              <a:off x="3521096" y="3156413"/>
              <a:ext cx="140661" cy="108310"/>
            </a:xfrm>
            <a:custGeom>
              <a:avLst/>
              <a:gdLst/>
              <a:ahLst/>
              <a:cxnLst/>
              <a:rect l="l" t="t" r="r" b="b"/>
              <a:pathLst>
                <a:path w="1574" h="1212" extrusionOk="0">
                  <a:moveTo>
                    <a:pt x="541" y="0"/>
                  </a:moveTo>
                  <a:cubicBezTo>
                    <a:pt x="310" y="0"/>
                    <a:pt x="1" y="142"/>
                    <a:pt x="49" y="321"/>
                  </a:cubicBezTo>
                  <a:cubicBezTo>
                    <a:pt x="111" y="569"/>
                    <a:pt x="1103" y="1143"/>
                    <a:pt x="1258" y="1205"/>
                  </a:cubicBezTo>
                  <a:cubicBezTo>
                    <a:pt x="1280" y="1210"/>
                    <a:pt x="1303" y="1212"/>
                    <a:pt x="1324" y="1212"/>
                  </a:cubicBezTo>
                  <a:cubicBezTo>
                    <a:pt x="1457" y="1212"/>
                    <a:pt x="1573" y="1130"/>
                    <a:pt x="1507" y="957"/>
                  </a:cubicBezTo>
                  <a:cubicBezTo>
                    <a:pt x="1413" y="616"/>
                    <a:pt x="948" y="213"/>
                    <a:pt x="716" y="42"/>
                  </a:cubicBezTo>
                  <a:cubicBezTo>
                    <a:pt x="672" y="13"/>
                    <a:pt x="610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7"/>
            <p:cNvSpPr/>
            <p:nvPr/>
          </p:nvSpPr>
          <p:spPr>
            <a:xfrm>
              <a:off x="3529586" y="2988854"/>
              <a:ext cx="85969" cy="67917"/>
            </a:xfrm>
            <a:custGeom>
              <a:avLst/>
              <a:gdLst/>
              <a:ahLst/>
              <a:cxnLst/>
              <a:rect l="l" t="t" r="r" b="b"/>
              <a:pathLst>
                <a:path w="962" h="760" extrusionOk="0">
                  <a:moveTo>
                    <a:pt x="706" y="0"/>
                  </a:moveTo>
                  <a:cubicBezTo>
                    <a:pt x="587" y="0"/>
                    <a:pt x="439" y="55"/>
                    <a:pt x="326" y="149"/>
                  </a:cubicBezTo>
                  <a:cubicBezTo>
                    <a:pt x="47" y="366"/>
                    <a:pt x="0" y="552"/>
                    <a:pt x="47" y="676"/>
                  </a:cubicBezTo>
                  <a:cubicBezTo>
                    <a:pt x="71" y="716"/>
                    <a:pt x="147" y="760"/>
                    <a:pt x="260" y="760"/>
                  </a:cubicBezTo>
                  <a:cubicBezTo>
                    <a:pt x="368" y="760"/>
                    <a:pt x="508" y="720"/>
                    <a:pt x="667" y="599"/>
                  </a:cubicBezTo>
                  <a:cubicBezTo>
                    <a:pt x="931" y="397"/>
                    <a:pt x="962" y="164"/>
                    <a:pt x="884" y="71"/>
                  </a:cubicBezTo>
                  <a:cubicBezTo>
                    <a:pt x="848" y="23"/>
                    <a:pt x="783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7"/>
            <p:cNvSpPr/>
            <p:nvPr/>
          </p:nvSpPr>
          <p:spPr>
            <a:xfrm>
              <a:off x="3532713" y="3003241"/>
              <a:ext cx="125737" cy="125290"/>
            </a:xfrm>
            <a:custGeom>
              <a:avLst/>
              <a:gdLst/>
              <a:ahLst/>
              <a:cxnLst/>
              <a:rect l="l" t="t" r="r" b="b"/>
              <a:pathLst>
                <a:path w="1407" h="1402" extrusionOk="0">
                  <a:moveTo>
                    <a:pt x="725" y="0"/>
                  </a:moveTo>
                  <a:cubicBezTo>
                    <a:pt x="405" y="0"/>
                    <a:pt x="1" y="428"/>
                    <a:pt x="89" y="546"/>
                  </a:cubicBezTo>
                  <a:cubicBezTo>
                    <a:pt x="244" y="779"/>
                    <a:pt x="772" y="1399"/>
                    <a:pt x="896" y="1399"/>
                  </a:cubicBezTo>
                  <a:cubicBezTo>
                    <a:pt x="910" y="1401"/>
                    <a:pt x="925" y="1401"/>
                    <a:pt x="939" y="1401"/>
                  </a:cubicBezTo>
                  <a:cubicBezTo>
                    <a:pt x="1251" y="1401"/>
                    <a:pt x="1406" y="1082"/>
                    <a:pt x="1377" y="934"/>
                  </a:cubicBezTo>
                  <a:cubicBezTo>
                    <a:pt x="1361" y="841"/>
                    <a:pt x="989" y="34"/>
                    <a:pt x="772" y="3"/>
                  </a:cubicBezTo>
                  <a:cubicBezTo>
                    <a:pt x="756" y="1"/>
                    <a:pt x="741" y="0"/>
                    <a:pt x="7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7"/>
            <p:cNvSpPr/>
            <p:nvPr/>
          </p:nvSpPr>
          <p:spPr>
            <a:xfrm>
              <a:off x="3601614" y="3070086"/>
              <a:ext cx="55585" cy="58981"/>
            </a:xfrm>
            <a:custGeom>
              <a:avLst/>
              <a:gdLst/>
              <a:ahLst/>
              <a:cxnLst/>
              <a:rect l="l" t="t" r="r" b="b"/>
              <a:pathLst>
                <a:path w="622" h="660" extrusionOk="0">
                  <a:moveTo>
                    <a:pt x="463" y="0"/>
                  </a:moveTo>
                  <a:cubicBezTo>
                    <a:pt x="349" y="0"/>
                    <a:pt x="218" y="119"/>
                    <a:pt x="140" y="248"/>
                  </a:cubicBezTo>
                  <a:cubicBezTo>
                    <a:pt x="1" y="450"/>
                    <a:pt x="63" y="620"/>
                    <a:pt x="156" y="651"/>
                  </a:cubicBezTo>
                  <a:cubicBezTo>
                    <a:pt x="170" y="657"/>
                    <a:pt x="187" y="660"/>
                    <a:pt x="208" y="660"/>
                  </a:cubicBezTo>
                  <a:cubicBezTo>
                    <a:pt x="302" y="660"/>
                    <a:pt x="451" y="594"/>
                    <a:pt x="528" y="403"/>
                  </a:cubicBezTo>
                  <a:cubicBezTo>
                    <a:pt x="606" y="264"/>
                    <a:pt x="621" y="77"/>
                    <a:pt x="528" y="15"/>
                  </a:cubicBezTo>
                  <a:cubicBezTo>
                    <a:pt x="507" y="5"/>
                    <a:pt x="485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7"/>
            <p:cNvSpPr/>
            <p:nvPr/>
          </p:nvSpPr>
          <p:spPr>
            <a:xfrm>
              <a:off x="3603312" y="3081078"/>
              <a:ext cx="157819" cy="64164"/>
            </a:xfrm>
            <a:custGeom>
              <a:avLst/>
              <a:gdLst/>
              <a:ahLst/>
              <a:cxnLst/>
              <a:rect l="l" t="t" r="r" b="b"/>
              <a:pathLst>
                <a:path w="1766" h="718" extrusionOk="0">
                  <a:moveTo>
                    <a:pt x="558" y="1"/>
                  </a:moveTo>
                  <a:cubicBezTo>
                    <a:pt x="340" y="1"/>
                    <a:pt x="0" y="376"/>
                    <a:pt x="152" y="528"/>
                  </a:cubicBezTo>
                  <a:cubicBezTo>
                    <a:pt x="289" y="665"/>
                    <a:pt x="1123" y="717"/>
                    <a:pt x="1426" y="717"/>
                  </a:cubicBezTo>
                  <a:cubicBezTo>
                    <a:pt x="1467" y="717"/>
                    <a:pt x="1499" y="716"/>
                    <a:pt x="1517" y="714"/>
                  </a:cubicBezTo>
                  <a:cubicBezTo>
                    <a:pt x="1672" y="683"/>
                    <a:pt x="1765" y="544"/>
                    <a:pt x="1610" y="389"/>
                  </a:cubicBezTo>
                  <a:cubicBezTo>
                    <a:pt x="1378" y="156"/>
                    <a:pt x="819" y="48"/>
                    <a:pt x="571" y="1"/>
                  </a:cubicBezTo>
                  <a:cubicBezTo>
                    <a:pt x="567" y="1"/>
                    <a:pt x="562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7"/>
            <p:cNvSpPr/>
            <p:nvPr/>
          </p:nvSpPr>
          <p:spPr>
            <a:xfrm>
              <a:off x="2763102" y="1777958"/>
              <a:ext cx="191330" cy="276674"/>
            </a:xfrm>
            <a:custGeom>
              <a:avLst/>
              <a:gdLst/>
              <a:ahLst/>
              <a:cxnLst/>
              <a:rect l="l" t="t" r="r" b="b"/>
              <a:pathLst>
                <a:path w="2141" h="3096" extrusionOk="0">
                  <a:moveTo>
                    <a:pt x="1834" y="0"/>
                  </a:moveTo>
                  <a:cubicBezTo>
                    <a:pt x="1776" y="0"/>
                    <a:pt x="1644" y="66"/>
                    <a:pt x="1644" y="66"/>
                  </a:cubicBezTo>
                  <a:lnTo>
                    <a:pt x="1257" y="190"/>
                  </a:lnTo>
                  <a:lnTo>
                    <a:pt x="0" y="578"/>
                  </a:lnTo>
                  <a:cubicBezTo>
                    <a:pt x="140" y="950"/>
                    <a:pt x="218" y="1338"/>
                    <a:pt x="249" y="1695"/>
                  </a:cubicBezTo>
                  <a:lnTo>
                    <a:pt x="249" y="1819"/>
                  </a:lnTo>
                  <a:lnTo>
                    <a:pt x="249" y="1834"/>
                  </a:lnTo>
                  <a:cubicBezTo>
                    <a:pt x="233" y="2113"/>
                    <a:pt x="171" y="3013"/>
                    <a:pt x="605" y="3090"/>
                  </a:cubicBezTo>
                  <a:cubicBezTo>
                    <a:pt x="626" y="3094"/>
                    <a:pt x="648" y="3096"/>
                    <a:pt x="671" y="3096"/>
                  </a:cubicBezTo>
                  <a:cubicBezTo>
                    <a:pt x="1128" y="3096"/>
                    <a:pt x="1858" y="2366"/>
                    <a:pt x="2110" y="1834"/>
                  </a:cubicBezTo>
                  <a:cubicBezTo>
                    <a:pt x="2141" y="1803"/>
                    <a:pt x="2063" y="1415"/>
                    <a:pt x="1986" y="919"/>
                  </a:cubicBezTo>
                  <a:cubicBezTo>
                    <a:pt x="1939" y="640"/>
                    <a:pt x="1877" y="299"/>
                    <a:pt x="1862" y="19"/>
                  </a:cubicBezTo>
                  <a:cubicBezTo>
                    <a:pt x="1862" y="6"/>
                    <a:pt x="1851" y="0"/>
                    <a:pt x="1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7"/>
            <p:cNvSpPr/>
            <p:nvPr/>
          </p:nvSpPr>
          <p:spPr>
            <a:xfrm>
              <a:off x="2764443" y="1790737"/>
              <a:ext cx="158087" cy="155316"/>
            </a:xfrm>
            <a:custGeom>
              <a:avLst/>
              <a:gdLst/>
              <a:ahLst/>
              <a:cxnLst/>
              <a:rect l="l" t="t" r="r" b="b"/>
              <a:pathLst>
                <a:path w="1769" h="1738" extrusionOk="0">
                  <a:moveTo>
                    <a:pt x="1769" y="1"/>
                  </a:moveTo>
                  <a:lnTo>
                    <a:pt x="1273" y="63"/>
                  </a:lnTo>
                  <a:lnTo>
                    <a:pt x="1" y="450"/>
                  </a:lnTo>
                  <a:cubicBezTo>
                    <a:pt x="140" y="823"/>
                    <a:pt x="218" y="1195"/>
                    <a:pt x="249" y="1583"/>
                  </a:cubicBezTo>
                  <a:lnTo>
                    <a:pt x="265" y="1707"/>
                  </a:lnTo>
                  <a:lnTo>
                    <a:pt x="265" y="1738"/>
                  </a:lnTo>
                  <a:lnTo>
                    <a:pt x="451" y="1738"/>
                  </a:lnTo>
                  <a:cubicBezTo>
                    <a:pt x="1707" y="1614"/>
                    <a:pt x="1769" y="1"/>
                    <a:pt x="1769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7"/>
            <p:cNvSpPr/>
            <p:nvPr/>
          </p:nvSpPr>
          <p:spPr>
            <a:xfrm>
              <a:off x="2754791" y="1921031"/>
              <a:ext cx="209382" cy="153082"/>
            </a:xfrm>
            <a:custGeom>
              <a:avLst/>
              <a:gdLst/>
              <a:ahLst/>
              <a:cxnLst/>
              <a:rect l="l" t="t" r="r" b="b"/>
              <a:pathLst>
                <a:path w="2343" h="1713" extrusionOk="0">
                  <a:moveTo>
                    <a:pt x="2172" y="0"/>
                  </a:moveTo>
                  <a:cubicBezTo>
                    <a:pt x="1911" y="623"/>
                    <a:pt x="1447" y="1408"/>
                    <a:pt x="831" y="1408"/>
                  </a:cubicBezTo>
                  <a:cubicBezTo>
                    <a:pt x="788" y="1408"/>
                    <a:pt x="743" y="1405"/>
                    <a:pt x="698" y="1396"/>
                  </a:cubicBezTo>
                  <a:cubicBezTo>
                    <a:pt x="295" y="1319"/>
                    <a:pt x="373" y="280"/>
                    <a:pt x="373" y="280"/>
                  </a:cubicBezTo>
                  <a:lnTo>
                    <a:pt x="373" y="280"/>
                  </a:lnTo>
                  <a:cubicBezTo>
                    <a:pt x="217" y="481"/>
                    <a:pt x="0" y="1520"/>
                    <a:pt x="652" y="1691"/>
                  </a:cubicBezTo>
                  <a:cubicBezTo>
                    <a:pt x="714" y="1706"/>
                    <a:pt x="775" y="1713"/>
                    <a:pt x="837" y="1713"/>
                  </a:cubicBezTo>
                  <a:cubicBezTo>
                    <a:pt x="1546" y="1713"/>
                    <a:pt x="2209" y="788"/>
                    <a:pt x="2280" y="388"/>
                  </a:cubicBezTo>
                  <a:cubicBezTo>
                    <a:pt x="2342" y="78"/>
                    <a:pt x="2172" y="0"/>
                    <a:pt x="2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7"/>
            <p:cNvSpPr/>
            <p:nvPr/>
          </p:nvSpPr>
          <p:spPr>
            <a:xfrm>
              <a:off x="2431826" y="1628540"/>
              <a:ext cx="117872" cy="203931"/>
            </a:xfrm>
            <a:custGeom>
              <a:avLst/>
              <a:gdLst/>
              <a:ahLst/>
              <a:cxnLst/>
              <a:rect l="l" t="t" r="r" b="b"/>
              <a:pathLst>
                <a:path w="1319" h="2282" extrusionOk="0">
                  <a:moveTo>
                    <a:pt x="762" y="1"/>
                  </a:moveTo>
                  <a:cubicBezTo>
                    <a:pt x="761" y="1"/>
                    <a:pt x="761" y="1"/>
                    <a:pt x="761" y="1"/>
                  </a:cubicBezTo>
                  <a:cubicBezTo>
                    <a:pt x="652" y="16"/>
                    <a:pt x="1" y="730"/>
                    <a:pt x="1" y="807"/>
                  </a:cubicBezTo>
                  <a:cubicBezTo>
                    <a:pt x="1" y="885"/>
                    <a:pt x="311" y="2017"/>
                    <a:pt x="342" y="2079"/>
                  </a:cubicBezTo>
                  <a:cubicBezTo>
                    <a:pt x="357" y="2124"/>
                    <a:pt x="1167" y="2282"/>
                    <a:pt x="1277" y="2282"/>
                  </a:cubicBezTo>
                  <a:cubicBezTo>
                    <a:pt x="1282" y="2282"/>
                    <a:pt x="1286" y="2282"/>
                    <a:pt x="1288" y="2281"/>
                  </a:cubicBezTo>
                  <a:cubicBezTo>
                    <a:pt x="1319" y="2250"/>
                    <a:pt x="888" y="1"/>
                    <a:pt x="7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7"/>
            <p:cNvSpPr/>
            <p:nvPr/>
          </p:nvSpPr>
          <p:spPr>
            <a:xfrm>
              <a:off x="2448448" y="1232117"/>
              <a:ext cx="759603" cy="647896"/>
            </a:xfrm>
            <a:custGeom>
              <a:avLst/>
              <a:gdLst/>
              <a:ahLst/>
              <a:cxnLst/>
              <a:rect l="l" t="t" r="r" b="b"/>
              <a:pathLst>
                <a:path w="8500" h="7250" extrusionOk="0">
                  <a:moveTo>
                    <a:pt x="6161" y="0"/>
                  </a:moveTo>
                  <a:cubicBezTo>
                    <a:pt x="5862" y="0"/>
                    <a:pt x="928" y="733"/>
                    <a:pt x="776" y="854"/>
                  </a:cubicBezTo>
                  <a:cubicBezTo>
                    <a:pt x="621" y="963"/>
                    <a:pt x="125" y="1723"/>
                    <a:pt x="47" y="1940"/>
                  </a:cubicBezTo>
                  <a:cubicBezTo>
                    <a:pt x="1" y="2126"/>
                    <a:pt x="854" y="6531"/>
                    <a:pt x="900" y="6686"/>
                  </a:cubicBezTo>
                  <a:cubicBezTo>
                    <a:pt x="958" y="6831"/>
                    <a:pt x="1754" y="7250"/>
                    <a:pt x="2006" y="7250"/>
                  </a:cubicBezTo>
                  <a:cubicBezTo>
                    <a:pt x="2022" y="7250"/>
                    <a:pt x="2036" y="7248"/>
                    <a:pt x="2048" y="7244"/>
                  </a:cubicBezTo>
                  <a:cubicBezTo>
                    <a:pt x="2250" y="7182"/>
                    <a:pt x="6530" y="6763"/>
                    <a:pt x="6747" y="6686"/>
                  </a:cubicBezTo>
                  <a:cubicBezTo>
                    <a:pt x="6949" y="6608"/>
                    <a:pt x="8314" y="5926"/>
                    <a:pt x="8407" y="5771"/>
                  </a:cubicBezTo>
                  <a:cubicBezTo>
                    <a:pt x="8500" y="5616"/>
                    <a:pt x="8097" y="885"/>
                    <a:pt x="8081" y="746"/>
                  </a:cubicBezTo>
                  <a:cubicBezTo>
                    <a:pt x="8066" y="622"/>
                    <a:pt x="6298" y="17"/>
                    <a:pt x="6174" y="1"/>
                  </a:cubicBezTo>
                  <a:cubicBezTo>
                    <a:pt x="6171" y="1"/>
                    <a:pt x="6167" y="0"/>
                    <a:pt x="61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7"/>
            <p:cNvSpPr/>
            <p:nvPr/>
          </p:nvSpPr>
          <p:spPr>
            <a:xfrm>
              <a:off x="2835488" y="1582249"/>
              <a:ext cx="116800" cy="110634"/>
            </a:xfrm>
            <a:custGeom>
              <a:avLst/>
              <a:gdLst/>
              <a:ahLst/>
              <a:cxnLst/>
              <a:rect l="l" t="t" r="r" b="b"/>
              <a:pathLst>
                <a:path w="1307" h="1238" extrusionOk="0">
                  <a:moveTo>
                    <a:pt x="585" y="0"/>
                  </a:moveTo>
                  <a:cubicBezTo>
                    <a:pt x="560" y="0"/>
                    <a:pt x="535" y="3"/>
                    <a:pt x="509" y="7"/>
                  </a:cubicBezTo>
                  <a:cubicBezTo>
                    <a:pt x="1" y="112"/>
                    <a:pt x="169" y="1237"/>
                    <a:pt x="695" y="1237"/>
                  </a:cubicBezTo>
                  <a:cubicBezTo>
                    <a:pt x="715" y="1237"/>
                    <a:pt x="736" y="1236"/>
                    <a:pt x="757" y="1232"/>
                  </a:cubicBezTo>
                  <a:cubicBezTo>
                    <a:pt x="1306" y="1128"/>
                    <a:pt x="1145" y="0"/>
                    <a:pt x="5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7"/>
            <p:cNvSpPr/>
            <p:nvPr/>
          </p:nvSpPr>
          <p:spPr>
            <a:xfrm>
              <a:off x="2555150" y="1616029"/>
              <a:ext cx="114566" cy="111259"/>
            </a:xfrm>
            <a:custGeom>
              <a:avLst/>
              <a:gdLst/>
              <a:ahLst/>
              <a:cxnLst/>
              <a:rect l="l" t="t" r="r" b="b"/>
              <a:pathLst>
                <a:path w="1282" h="1245" extrusionOk="0">
                  <a:moveTo>
                    <a:pt x="624" y="1"/>
                  </a:moveTo>
                  <a:cubicBezTo>
                    <a:pt x="618" y="1"/>
                    <a:pt x="612" y="1"/>
                    <a:pt x="606" y="1"/>
                  </a:cubicBezTo>
                  <a:cubicBezTo>
                    <a:pt x="1" y="62"/>
                    <a:pt x="133" y="1244"/>
                    <a:pt x="673" y="1244"/>
                  </a:cubicBezTo>
                  <a:cubicBezTo>
                    <a:pt x="687" y="1244"/>
                    <a:pt x="700" y="1244"/>
                    <a:pt x="714" y="1242"/>
                  </a:cubicBezTo>
                  <a:cubicBezTo>
                    <a:pt x="1281" y="1211"/>
                    <a:pt x="1107" y="1"/>
                    <a:pt x="6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7"/>
            <p:cNvSpPr/>
            <p:nvPr/>
          </p:nvSpPr>
          <p:spPr>
            <a:xfrm>
              <a:off x="2714577" y="1704232"/>
              <a:ext cx="74977" cy="15281"/>
            </a:xfrm>
            <a:custGeom>
              <a:avLst/>
              <a:gdLst/>
              <a:ahLst/>
              <a:cxnLst/>
              <a:rect l="l" t="t" r="r" b="b"/>
              <a:pathLst>
                <a:path w="839" h="171" extrusionOk="0">
                  <a:moveTo>
                    <a:pt x="552" y="1"/>
                  </a:moveTo>
                  <a:cubicBezTo>
                    <a:pt x="356" y="1"/>
                    <a:pt x="168" y="52"/>
                    <a:pt x="1" y="147"/>
                  </a:cubicBezTo>
                  <a:cubicBezTo>
                    <a:pt x="96" y="162"/>
                    <a:pt x="191" y="170"/>
                    <a:pt x="284" y="170"/>
                  </a:cubicBezTo>
                  <a:cubicBezTo>
                    <a:pt x="481" y="170"/>
                    <a:pt x="670" y="133"/>
                    <a:pt x="838" y="38"/>
                  </a:cubicBezTo>
                  <a:cubicBezTo>
                    <a:pt x="742" y="13"/>
                    <a:pt x="646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7"/>
            <p:cNvSpPr/>
            <p:nvPr/>
          </p:nvSpPr>
          <p:spPr>
            <a:xfrm>
              <a:off x="2444337" y="1222465"/>
              <a:ext cx="790076" cy="610452"/>
            </a:xfrm>
            <a:custGeom>
              <a:avLst/>
              <a:gdLst/>
              <a:ahLst/>
              <a:cxnLst/>
              <a:rect l="l" t="t" r="r" b="b"/>
              <a:pathLst>
                <a:path w="8841" h="6831" extrusionOk="0">
                  <a:moveTo>
                    <a:pt x="6199" y="0"/>
                  </a:moveTo>
                  <a:cubicBezTo>
                    <a:pt x="5971" y="0"/>
                    <a:pt x="945" y="823"/>
                    <a:pt x="822" y="900"/>
                  </a:cubicBezTo>
                  <a:cubicBezTo>
                    <a:pt x="667" y="978"/>
                    <a:pt x="93" y="1924"/>
                    <a:pt x="62" y="2048"/>
                  </a:cubicBezTo>
                  <a:cubicBezTo>
                    <a:pt x="0" y="2141"/>
                    <a:pt x="822" y="6747"/>
                    <a:pt x="869" y="6809"/>
                  </a:cubicBezTo>
                  <a:cubicBezTo>
                    <a:pt x="880" y="6824"/>
                    <a:pt x="916" y="6830"/>
                    <a:pt x="966" y="6830"/>
                  </a:cubicBezTo>
                  <a:cubicBezTo>
                    <a:pt x="1121" y="6830"/>
                    <a:pt x="1407" y="6771"/>
                    <a:pt x="1443" y="6747"/>
                  </a:cubicBezTo>
                  <a:cubicBezTo>
                    <a:pt x="1474" y="6732"/>
                    <a:pt x="760" y="2854"/>
                    <a:pt x="760" y="2746"/>
                  </a:cubicBezTo>
                  <a:cubicBezTo>
                    <a:pt x="775" y="2624"/>
                    <a:pt x="5118" y="2094"/>
                    <a:pt x="5359" y="2094"/>
                  </a:cubicBezTo>
                  <a:cubicBezTo>
                    <a:pt x="5362" y="2094"/>
                    <a:pt x="5365" y="2094"/>
                    <a:pt x="5366" y="2094"/>
                  </a:cubicBezTo>
                  <a:cubicBezTo>
                    <a:pt x="5506" y="2125"/>
                    <a:pt x="6049" y="6267"/>
                    <a:pt x="6142" y="6313"/>
                  </a:cubicBezTo>
                  <a:cubicBezTo>
                    <a:pt x="6146" y="6314"/>
                    <a:pt x="6152" y="6315"/>
                    <a:pt x="6161" y="6315"/>
                  </a:cubicBezTo>
                  <a:cubicBezTo>
                    <a:pt x="6418" y="6315"/>
                    <a:pt x="8810" y="5892"/>
                    <a:pt x="8825" y="5817"/>
                  </a:cubicBezTo>
                  <a:cubicBezTo>
                    <a:pt x="8841" y="5739"/>
                    <a:pt x="8313" y="854"/>
                    <a:pt x="8282" y="807"/>
                  </a:cubicBezTo>
                  <a:cubicBezTo>
                    <a:pt x="8236" y="745"/>
                    <a:pt x="6344" y="1"/>
                    <a:pt x="6204" y="1"/>
                  </a:cubicBezTo>
                  <a:cubicBezTo>
                    <a:pt x="6203" y="0"/>
                    <a:pt x="6201" y="0"/>
                    <a:pt x="6199" y="0"/>
                  </a:cubicBezTo>
                  <a:close/>
                </a:path>
              </a:pathLst>
            </a:custGeom>
            <a:solidFill>
              <a:srgbClr val="1388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7"/>
            <p:cNvSpPr/>
            <p:nvPr/>
          </p:nvSpPr>
          <p:spPr>
            <a:xfrm>
              <a:off x="2444337" y="1222465"/>
              <a:ext cx="790076" cy="610452"/>
            </a:xfrm>
            <a:custGeom>
              <a:avLst/>
              <a:gdLst/>
              <a:ahLst/>
              <a:cxnLst/>
              <a:rect l="l" t="t" r="r" b="b"/>
              <a:pathLst>
                <a:path w="8841" h="6831" extrusionOk="0">
                  <a:moveTo>
                    <a:pt x="6199" y="0"/>
                  </a:moveTo>
                  <a:cubicBezTo>
                    <a:pt x="5971" y="0"/>
                    <a:pt x="945" y="823"/>
                    <a:pt x="822" y="900"/>
                  </a:cubicBezTo>
                  <a:cubicBezTo>
                    <a:pt x="667" y="978"/>
                    <a:pt x="93" y="1924"/>
                    <a:pt x="62" y="2048"/>
                  </a:cubicBezTo>
                  <a:cubicBezTo>
                    <a:pt x="0" y="2141"/>
                    <a:pt x="822" y="6747"/>
                    <a:pt x="869" y="6809"/>
                  </a:cubicBezTo>
                  <a:cubicBezTo>
                    <a:pt x="880" y="6824"/>
                    <a:pt x="916" y="6830"/>
                    <a:pt x="966" y="6830"/>
                  </a:cubicBezTo>
                  <a:cubicBezTo>
                    <a:pt x="1121" y="6830"/>
                    <a:pt x="1407" y="6771"/>
                    <a:pt x="1443" y="6747"/>
                  </a:cubicBezTo>
                  <a:cubicBezTo>
                    <a:pt x="1474" y="6732"/>
                    <a:pt x="760" y="2854"/>
                    <a:pt x="760" y="2746"/>
                  </a:cubicBezTo>
                  <a:cubicBezTo>
                    <a:pt x="775" y="2624"/>
                    <a:pt x="5118" y="2094"/>
                    <a:pt x="5359" y="2094"/>
                  </a:cubicBezTo>
                  <a:cubicBezTo>
                    <a:pt x="5362" y="2094"/>
                    <a:pt x="5365" y="2094"/>
                    <a:pt x="5366" y="2094"/>
                  </a:cubicBezTo>
                  <a:cubicBezTo>
                    <a:pt x="5506" y="2125"/>
                    <a:pt x="6049" y="6267"/>
                    <a:pt x="6142" y="6313"/>
                  </a:cubicBezTo>
                  <a:cubicBezTo>
                    <a:pt x="6146" y="6314"/>
                    <a:pt x="6152" y="6315"/>
                    <a:pt x="6161" y="6315"/>
                  </a:cubicBezTo>
                  <a:cubicBezTo>
                    <a:pt x="6418" y="6315"/>
                    <a:pt x="8810" y="5892"/>
                    <a:pt x="8825" y="5817"/>
                  </a:cubicBezTo>
                  <a:cubicBezTo>
                    <a:pt x="8841" y="5739"/>
                    <a:pt x="8313" y="854"/>
                    <a:pt x="8282" y="807"/>
                  </a:cubicBezTo>
                  <a:cubicBezTo>
                    <a:pt x="8236" y="745"/>
                    <a:pt x="6344" y="1"/>
                    <a:pt x="6204" y="1"/>
                  </a:cubicBezTo>
                  <a:cubicBezTo>
                    <a:pt x="6203" y="0"/>
                    <a:pt x="6201" y="0"/>
                    <a:pt x="6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7"/>
            <p:cNvSpPr/>
            <p:nvPr/>
          </p:nvSpPr>
          <p:spPr>
            <a:xfrm>
              <a:off x="3054164" y="1566163"/>
              <a:ext cx="230115" cy="194190"/>
            </a:xfrm>
            <a:custGeom>
              <a:avLst/>
              <a:gdLst/>
              <a:ahLst/>
              <a:cxnLst/>
              <a:rect l="l" t="t" r="r" b="b"/>
              <a:pathLst>
                <a:path w="2575" h="2173" extrusionOk="0">
                  <a:moveTo>
                    <a:pt x="1646" y="0"/>
                  </a:moveTo>
                  <a:cubicBezTo>
                    <a:pt x="1092" y="0"/>
                    <a:pt x="93" y="266"/>
                    <a:pt x="62" y="311"/>
                  </a:cubicBezTo>
                  <a:cubicBezTo>
                    <a:pt x="0" y="373"/>
                    <a:pt x="218" y="2095"/>
                    <a:pt x="326" y="2157"/>
                  </a:cubicBezTo>
                  <a:cubicBezTo>
                    <a:pt x="430" y="2168"/>
                    <a:pt x="535" y="2173"/>
                    <a:pt x="640" y="2173"/>
                  </a:cubicBezTo>
                  <a:cubicBezTo>
                    <a:pt x="831" y="2173"/>
                    <a:pt x="1025" y="2156"/>
                    <a:pt x="1226" y="2126"/>
                  </a:cubicBezTo>
                  <a:cubicBezTo>
                    <a:pt x="1675" y="2017"/>
                    <a:pt x="2110" y="1862"/>
                    <a:pt x="2528" y="1645"/>
                  </a:cubicBezTo>
                  <a:cubicBezTo>
                    <a:pt x="2575" y="1567"/>
                    <a:pt x="2404" y="203"/>
                    <a:pt x="2327" y="172"/>
                  </a:cubicBezTo>
                  <a:cubicBezTo>
                    <a:pt x="2110" y="94"/>
                    <a:pt x="1908" y="32"/>
                    <a:pt x="1691" y="1"/>
                  </a:cubicBezTo>
                  <a:cubicBezTo>
                    <a:pt x="1676" y="1"/>
                    <a:pt x="1661" y="0"/>
                    <a:pt x="16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7"/>
            <p:cNvSpPr/>
            <p:nvPr/>
          </p:nvSpPr>
          <p:spPr>
            <a:xfrm>
              <a:off x="3127622" y="1582606"/>
              <a:ext cx="162197" cy="174709"/>
            </a:xfrm>
            <a:custGeom>
              <a:avLst/>
              <a:gdLst/>
              <a:ahLst/>
              <a:cxnLst/>
              <a:rect l="l" t="t" r="r" b="b"/>
              <a:pathLst>
                <a:path w="1815" h="1955" extrusionOk="0">
                  <a:moveTo>
                    <a:pt x="1462" y="1"/>
                  </a:moveTo>
                  <a:cubicBezTo>
                    <a:pt x="1240" y="1"/>
                    <a:pt x="76" y="269"/>
                    <a:pt x="47" y="313"/>
                  </a:cubicBezTo>
                  <a:cubicBezTo>
                    <a:pt x="0" y="608"/>
                    <a:pt x="280" y="1849"/>
                    <a:pt x="342" y="1942"/>
                  </a:cubicBezTo>
                  <a:cubicBezTo>
                    <a:pt x="347" y="1950"/>
                    <a:pt x="362" y="1954"/>
                    <a:pt x="385" y="1954"/>
                  </a:cubicBezTo>
                  <a:cubicBezTo>
                    <a:pt x="605" y="1954"/>
                    <a:pt x="1549" y="1575"/>
                    <a:pt x="1675" y="1477"/>
                  </a:cubicBezTo>
                  <a:cubicBezTo>
                    <a:pt x="1815" y="1383"/>
                    <a:pt x="1598" y="50"/>
                    <a:pt x="1489" y="3"/>
                  </a:cubicBezTo>
                  <a:cubicBezTo>
                    <a:pt x="1483" y="2"/>
                    <a:pt x="1474" y="1"/>
                    <a:pt x="14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4" name="Google Shape;1334;p37"/>
            <p:cNvGrpSpPr/>
            <p:nvPr/>
          </p:nvGrpSpPr>
          <p:grpSpPr>
            <a:xfrm>
              <a:off x="1970341" y="2490644"/>
              <a:ext cx="2142883" cy="1548249"/>
              <a:chOff x="2198941" y="2490644"/>
              <a:chExt cx="2142883" cy="1548249"/>
            </a:xfrm>
          </p:grpSpPr>
          <p:sp>
            <p:nvSpPr>
              <p:cNvPr id="1335" name="Google Shape;1335;p37"/>
              <p:cNvSpPr/>
              <p:nvPr/>
            </p:nvSpPr>
            <p:spPr>
              <a:xfrm>
                <a:off x="4287669" y="2490644"/>
                <a:ext cx="54155" cy="1217062"/>
              </a:xfrm>
              <a:custGeom>
                <a:avLst/>
                <a:gdLst/>
                <a:ahLst/>
                <a:cxnLst/>
                <a:rect l="l" t="t" r="r" b="b"/>
                <a:pathLst>
                  <a:path w="606" h="13619" extrusionOk="0">
                    <a:moveTo>
                      <a:pt x="1" y="1"/>
                    </a:moveTo>
                    <a:lnTo>
                      <a:pt x="16" y="13169"/>
                    </a:lnTo>
                    <a:cubicBezTo>
                      <a:pt x="402" y="13276"/>
                      <a:pt x="603" y="13446"/>
                      <a:pt x="606" y="13615"/>
                    </a:cubicBezTo>
                    <a:lnTo>
                      <a:pt x="606" y="13615"/>
                    </a:lnTo>
                    <a:cubicBezTo>
                      <a:pt x="590" y="11515"/>
                      <a:pt x="590" y="2559"/>
                      <a:pt x="590" y="451"/>
                    </a:cubicBezTo>
                    <a:cubicBezTo>
                      <a:pt x="590" y="280"/>
                      <a:pt x="389" y="125"/>
                      <a:pt x="1" y="1"/>
                    </a:cubicBezTo>
                    <a:close/>
                    <a:moveTo>
                      <a:pt x="606" y="13615"/>
                    </a:moveTo>
                    <a:cubicBezTo>
                      <a:pt x="606" y="13616"/>
                      <a:pt x="606" y="13617"/>
                      <a:pt x="606" y="13618"/>
                    </a:cubicBezTo>
                    <a:cubicBezTo>
                      <a:pt x="606" y="13617"/>
                      <a:pt x="606" y="13616"/>
                      <a:pt x="606" y="1361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7"/>
              <p:cNvSpPr/>
              <p:nvPr/>
            </p:nvSpPr>
            <p:spPr>
              <a:xfrm>
                <a:off x="2198941" y="2530858"/>
                <a:ext cx="2142883" cy="1508034"/>
              </a:xfrm>
              <a:custGeom>
                <a:avLst/>
                <a:gdLst/>
                <a:ahLst/>
                <a:cxnLst/>
                <a:rect l="l" t="t" r="r" b="b"/>
                <a:pathLst>
                  <a:path w="23979" h="16875" extrusionOk="0">
                    <a:moveTo>
                      <a:pt x="1" y="3025"/>
                    </a:moveTo>
                    <a:cubicBezTo>
                      <a:pt x="1" y="3025"/>
                      <a:pt x="1" y="3025"/>
                      <a:pt x="1" y="3026"/>
                    </a:cubicBezTo>
                    <a:lnTo>
                      <a:pt x="1" y="3026"/>
                    </a:lnTo>
                    <a:lnTo>
                      <a:pt x="1" y="3025"/>
                    </a:lnTo>
                    <a:close/>
                    <a:moveTo>
                      <a:pt x="23963" y="1"/>
                    </a:moveTo>
                    <a:cubicBezTo>
                      <a:pt x="23963" y="683"/>
                      <a:pt x="21110" y="1691"/>
                      <a:pt x="16565" y="2482"/>
                    </a:cubicBezTo>
                    <a:cubicBezTo>
                      <a:pt x="12463" y="3209"/>
                      <a:pt x="6976" y="3726"/>
                      <a:pt x="3504" y="3726"/>
                    </a:cubicBezTo>
                    <a:cubicBezTo>
                      <a:pt x="2159" y="3726"/>
                      <a:pt x="1116" y="3648"/>
                      <a:pt x="575" y="3475"/>
                    </a:cubicBezTo>
                    <a:cubicBezTo>
                      <a:pt x="188" y="3351"/>
                      <a:pt x="1" y="3196"/>
                      <a:pt x="1" y="3026"/>
                    </a:cubicBezTo>
                    <a:lnTo>
                      <a:pt x="1" y="3026"/>
                    </a:lnTo>
                    <a:lnTo>
                      <a:pt x="16" y="16193"/>
                    </a:lnTo>
                    <a:cubicBezTo>
                      <a:pt x="16" y="16363"/>
                      <a:pt x="203" y="16518"/>
                      <a:pt x="590" y="16627"/>
                    </a:cubicBezTo>
                    <a:cubicBezTo>
                      <a:pt x="1136" y="16797"/>
                      <a:pt x="2192" y="16874"/>
                      <a:pt x="3553" y="16874"/>
                    </a:cubicBezTo>
                    <a:cubicBezTo>
                      <a:pt x="7027" y="16874"/>
                      <a:pt x="12496" y="16374"/>
                      <a:pt x="16596" y="15650"/>
                    </a:cubicBezTo>
                    <a:cubicBezTo>
                      <a:pt x="21125" y="14859"/>
                      <a:pt x="23979" y="13851"/>
                      <a:pt x="23979" y="13168"/>
                    </a:cubicBezTo>
                    <a:lnTo>
                      <a:pt x="2396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7"/>
              <p:cNvSpPr/>
              <p:nvPr/>
            </p:nvSpPr>
            <p:spPr>
              <a:xfrm>
                <a:off x="2456759" y="2826120"/>
                <a:ext cx="1624388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94" extrusionOk="0">
                    <a:moveTo>
                      <a:pt x="18176" y="1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201" y="2123"/>
                      <a:pt x="3313" y="2281"/>
                      <a:pt x="412" y="2281"/>
                    </a:cubicBezTo>
                    <a:cubicBezTo>
                      <a:pt x="275" y="2281"/>
                      <a:pt x="138" y="2281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3"/>
                      <a:pt x="1303" y="2293"/>
                    </a:cubicBezTo>
                    <a:cubicBezTo>
                      <a:pt x="3909" y="2293"/>
                      <a:pt x="6510" y="2134"/>
                      <a:pt x="9089" y="1815"/>
                    </a:cubicBezTo>
                    <a:cubicBezTo>
                      <a:pt x="12175" y="1412"/>
                      <a:pt x="15199" y="791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7"/>
              <p:cNvSpPr/>
              <p:nvPr/>
            </p:nvSpPr>
            <p:spPr>
              <a:xfrm>
                <a:off x="2456759" y="2881526"/>
                <a:ext cx="1624477" cy="20366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79" extrusionOk="0">
                    <a:moveTo>
                      <a:pt x="18178" y="1"/>
                    </a:moveTo>
                    <a:cubicBezTo>
                      <a:pt x="15200" y="792"/>
                      <a:pt x="12160" y="1365"/>
                      <a:pt x="9089" y="1753"/>
                    </a:cubicBezTo>
                    <a:cubicBezTo>
                      <a:pt x="6314" y="2109"/>
                      <a:pt x="3540" y="2269"/>
                      <a:pt x="753" y="2269"/>
                    </a:cubicBezTo>
                    <a:cubicBezTo>
                      <a:pt x="502" y="2269"/>
                      <a:pt x="251" y="2268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9"/>
                      <a:pt x="9089" y="1800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7"/>
              <p:cNvSpPr/>
              <p:nvPr/>
            </p:nvSpPr>
            <p:spPr>
              <a:xfrm>
                <a:off x="2456759" y="2938362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1"/>
                      <a:pt x="12160" y="1381"/>
                      <a:pt x="9089" y="1769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7"/>
              <p:cNvSpPr/>
              <p:nvPr/>
            </p:nvSpPr>
            <p:spPr>
              <a:xfrm>
                <a:off x="2456759" y="2995199"/>
                <a:ext cx="1624298" cy="205897"/>
              </a:xfrm>
              <a:custGeom>
                <a:avLst/>
                <a:gdLst/>
                <a:ahLst/>
                <a:cxnLst/>
                <a:rect l="l" t="t" r="r" b="b"/>
                <a:pathLst>
                  <a:path w="18176" h="2304" extrusionOk="0">
                    <a:moveTo>
                      <a:pt x="18176" y="1"/>
                    </a:moveTo>
                    <a:cubicBezTo>
                      <a:pt x="15199" y="792"/>
                      <a:pt x="12160" y="1381"/>
                      <a:pt x="9089" y="1768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352" y="2301"/>
                      <a:pt x="702" y="2304"/>
                      <a:pt x="1053" y="2304"/>
                    </a:cubicBezTo>
                    <a:cubicBezTo>
                      <a:pt x="3742" y="2304"/>
                      <a:pt x="6428" y="2146"/>
                      <a:pt x="9089" y="1831"/>
                    </a:cubicBezTo>
                    <a:cubicBezTo>
                      <a:pt x="12175" y="1412"/>
                      <a:pt x="15199" y="792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7"/>
              <p:cNvSpPr/>
              <p:nvPr/>
            </p:nvSpPr>
            <p:spPr>
              <a:xfrm>
                <a:off x="2456759" y="3050605"/>
                <a:ext cx="1624477" cy="20366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79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2"/>
                      <a:pt x="12160" y="1381"/>
                      <a:pt x="9089" y="1769"/>
                    </a:cubicBezTo>
                    <a:cubicBezTo>
                      <a:pt x="6411" y="2112"/>
                      <a:pt x="3732" y="2273"/>
                      <a:pt x="1043" y="2273"/>
                    </a:cubicBezTo>
                    <a:cubicBezTo>
                      <a:pt x="696" y="2273"/>
                      <a:pt x="348" y="2271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9"/>
                      <a:pt x="9089" y="1800"/>
                    </a:cubicBezTo>
                    <a:cubicBezTo>
                      <a:pt x="12176" y="1412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7"/>
              <p:cNvSpPr/>
              <p:nvPr/>
            </p:nvSpPr>
            <p:spPr>
              <a:xfrm>
                <a:off x="2456759" y="3107441"/>
                <a:ext cx="1624477" cy="20643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1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435" y="2305"/>
                      <a:pt x="869" y="2309"/>
                      <a:pt x="1303" y="2309"/>
                    </a:cubicBezTo>
                    <a:cubicBezTo>
                      <a:pt x="3909" y="2309"/>
                      <a:pt x="6510" y="2150"/>
                      <a:pt x="9089" y="1831"/>
                    </a:cubicBezTo>
                    <a:cubicBezTo>
                      <a:pt x="12176" y="1428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7"/>
              <p:cNvSpPr/>
              <p:nvPr/>
            </p:nvSpPr>
            <p:spPr>
              <a:xfrm>
                <a:off x="2456759" y="3165707"/>
                <a:ext cx="162438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78" extrusionOk="0">
                    <a:moveTo>
                      <a:pt x="18176" y="1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314" y="2108"/>
                      <a:pt x="3540" y="2268"/>
                      <a:pt x="753" y="2268"/>
                    </a:cubicBezTo>
                    <a:cubicBezTo>
                      <a:pt x="502" y="2268"/>
                      <a:pt x="251" y="2267"/>
                      <a:pt x="1" y="2264"/>
                    </a:cubicBezTo>
                    <a:lnTo>
                      <a:pt x="1" y="2264"/>
                    </a:lnTo>
                    <a:cubicBezTo>
                      <a:pt x="435" y="2273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2"/>
                      <a:pt x="15199" y="791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7"/>
              <p:cNvSpPr/>
              <p:nvPr/>
            </p:nvSpPr>
            <p:spPr>
              <a:xfrm>
                <a:off x="2456759" y="3219684"/>
                <a:ext cx="1624477" cy="204646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314" y="2125"/>
                      <a:pt x="3540" y="2285"/>
                      <a:pt x="753" y="2285"/>
                    </a:cubicBezTo>
                    <a:cubicBezTo>
                      <a:pt x="502" y="2285"/>
                      <a:pt x="251" y="2283"/>
                      <a:pt x="1" y="2281"/>
                    </a:cubicBezTo>
                    <a:lnTo>
                      <a:pt x="1" y="2281"/>
                    </a:lnTo>
                    <a:cubicBezTo>
                      <a:pt x="375" y="2287"/>
                      <a:pt x="749" y="2289"/>
                      <a:pt x="1123" y="2289"/>
                    </a:cubicBezTo>
                    <a:cubicBezTo>
                      <a:pt x="3789" y="2289"/>
                      <a:pt x="6451" y="2142"/>
                      <a:pt x="9089" y="1816"/>
                    </a:cubicBezTo>
                    <a:cubicBezTo>
                      <a:pt x="12176" y="1428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7"/>
              <p:cNvSpPr/>
              <p:nvPr/>
            </p:nvSpPr>
            <p:spPr>
              <a:xfrm>
                <a:off x="2456759" y="3277949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lnTo>
                      <a:pt x="18178" y="0"/>
                    </a:lnTo>
                    <a:cubicBezTo>
                      <a:pt x="15200" y="791"/>
                      <a:pt x="12160" y="1381"/>
                      <a:pt x="9089" y="1768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7"/>
              <p:cNvSpPr/>
              <p:nvPr/>
            </p:nvSpPr>
            <p:spPr>
              <a:xfrm>
                <a:off x="2456759" y="3334786"/>
                <a:ext cx="162429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6" h="2278" extrusionOk="0">
                    <a:moveTo>
                      <a:pt x="18176" y="1"/>
                    </a:moveTo>
                    <a:cubicBezTo>
                      <a:pt x="15199" y="792"/>
                      <a:pt x="12160" y="1381"/>
                      <a:pt x="9089" y="1768"/>
                    </a:cubicBezTo>
                    <a:cubicBezTo>
                      <a:pt x="6411" y="2112"/>
                      <a:pt x="3732" y="2273"/>
                      <a:pt x="1043" y="2273"/>
                    </a:cubicBezTo>
                    <a:cubicBezTo>
                      <a:pt x="696" y="2273"/>
                      <a:pt x="348" y="2270"/>
                      <a:pt x="1" y="2265"/>
                    </a:cubicBezTo>
                    <a:lnTo>
                      <a:pt x="1" y="2265"/>
                    </a:lnTo>
                    <a:cubicBezTo>
                      <a:pt x="435" y="2274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2"/>
                      <a:pt x="15199" y="792"/>
                      <a:pt x="181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7"/>
              <p:cNvSpPr/>
              <p:nvPr/>
            </p:nvSpPr>
            <p:spPr>
              <a:xfrm>
                <a:off x="2456759" y="3390192"/>
                <a:ext cx="1624477" cy="205986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05" extrusionOk="0">
                    <a:moveTo>
                      <a:pt x="18178" y="1"/>
                    </a:moveTo>
                    <a:lnTo>
                      <a:pt x="18178" y="1"/>
                    </a:lnTo>
                    <a:cubicBezTo>
                      <a:pt x="15200" y="792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352" y="2301"/>
                      <a:pt x="702" y="2304"/>
                      <a:pt x="1053" y="2304"/>
                    </a:cubicBezTo>
                    <a:cubicBezTo>
                      <a:pt x="3742" y="2304"/>
                      <a:pt x="6428" y="2146"/>
                      <a:pt x="9089" y="1831"/>
                    </a:cubicBezTo>
                    <a:cubicBezTo>
                      <a:pt x="12176" y="1412"/>
                      <a:pt x="15200" y="807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7"/>
              <p:cNvSpPr/>
              <p:nvPr/>
            </p:nvSpPr>
            <p:spPr>
              <a:xfrm>
                <a:off x="2456759" y="3447028"/>
                <a:ext cx="1624477" cy="20643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310" extrusionOk="0">
                    <a:moveTo>
                      <a:pt x="18178" y="1"/>
                    </a:moveTo>
                    <a:cubicBezTo>
                      <a:pt x="15200" y="807"/>
                      <a:pt x="12160" y="1381"/>
                      <a:pt x="9089" y="1769"/>
                    </a:cubicBezTo>
                    <a:cubicBezTo>
                      <a:pt x="6201" y="2139"/>
                      <a:pt x="3313" y="2297"/>
                      <a:pt x="412" y="2297"/>
                    </a:cubicBezTo>
                    <a:cubicBezTo>
                      <a:pt x="275" y="2297"/>
                      <a:pt x="138" y="2297"/>
                      <a:pt x="1" y="2296"/>
                    </a:cubicBezTo>
                    <a:lnTo>
                      <a:pt x="1" y="2296"/>
                    </a:lnTo>
                    <a:cubicBezTo>
                      <a:pt x="435" y="2305"/>
                      <a:pt x="869" y="2309"/>
                      <a:pt x="1303" y="2309"/>
                    </a:cubicBezTo>
                    <a:cubicBezTo>
                      <a:pt x="3909" y="2309"/>
                      <a:pt x="6510" y="2150"/>
                      <a:pt x="9089" y="1831"/>
                    </a:cubicBezTo>
                    <a:cubicBezTo>
                      <a:pt x="12176" y="1427"/>
                      <a:pt x="15200" y="823"/>
                      <a:pt x="181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7"/>
              <p:cNvSpPr/>
              <p:nvPr/>
            </p:nvSpPr>
            <p:spPr>
              <a:xfrm>
                <a:off x="2456759" y="3505294"/>
                <a:ext cx="1624388" cy="203573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2278" extrusionOk="0">
                    <a:moveTo>
                      <a:pt x="18176" y="0"/>
                    </a:moveTo>
                    <a:cubicBezTo>
                      <a:pt x="15199" y="791"/>
                      <a:pt x="12160" y="1365"/>
                      <a:pt x="9089" y="1753"/>
                    </a:cubicBezTo>
                    <a:cubicBezTo>
                      <a:pt x="6314" y="2108"/>
                      <a:pt x="3540" y="2268"/>
                      <a:pt x="753" y="2268"/>
                    </a:cubicBezTo>
                    <a:cubicBezTo>
                      <a:pt x="502" y="2268"/>
                      <a:pt x="251" y="2267"/>
                      <a:pt x="1" y="2264"/>
                    </a:cubicBezTo>
                    <a:lnTo>
                      <a:pt x="1" y="2264"/>
                    </a:lnTo>
                    <a:cubicBezTo>
                      <a:pt x="435" y="2273"/>
                      <a:pt x="869" y="2278"/>
                      <a:pt x="1303" y="2278"/>
                    </a:cubicBezTo>
                    <a:cubicBezTo>
                      <a:pt x="3909" y="2278"/>
                      <a:pt x="6510" y="2118"/>
                      <a:pt x="9089" y="1799"/>
                    </a:cubicBezTo>
                    <a:cubicBezTo>
                      <a:pt x="12175" y="1411"/>
                      <a:pt x="15199" y="791"/>
                      <a:pt x="18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7"/>
              <p:cNvSpPr/>
              <p:nvPr/>
            </p:nvSpPr>
            <p:spPr>
              <a:xfrm>
                <a:off x="2456759" y="3560700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lnTo>
                      <a:pt x="18178" y="0"/>
                    </a:lnTo>
                    <a:cubicBezTo>
                      <a:pt x="15200" y="791"/>
                      <a:pt x="12160" y="1365"/>
                      <a:pt x="9089" y="1753"/>
                    </a:cubicBezTo>
                    <a:cubicBezTo>
                      <a:pt x="6201" y="2123"/>
                      <a:pt x="3313" y="2281"/>
                      <a:pt x="412" y="2281"/>
                    </a:cubicBezTo>
                    <a:cubicBezTo>
                      <a:pt x="275" y="2281"/>
                      <a:pt x="138" y="2281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4"/>
                      <a:pt x="1303" y="2294"/>
                    </a:cubicBezTo>
                    <a:cubicBezTo>
                      <a:pt x="3909" y="2294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7"/>
              <p:cNvSpPr/>
              <p:nvPr/>
            </p:nvSpPr>
            <p:spPr>
              <a:xfrm>
                <a:off x="2456759" y="3617536"/>
                <a:ext cx="1624477" cy="205003"/>
              </a:xfrm>
              <a:custGeom>
                <a:avLst/>
                <a:gdLst/>
                <a:ahLst/>
                <a:cxnLst/>
                <a:rect l="l" t="t" r="r" b="b"/>
                <a:pathLst>
                  <a:path w="18178" h="2294" extrusionOk="0">
                    <a:moveTo>
                      <a:pt x="18178" y="0"/>
                    </a:moveTo>
                    <a:cubicBezTo>
                      <a:pt x="15200" y="791"/>
                      <a:pt x="12160" y="1381"/>
                      <a:pt x="9089" y="1768"/>
                    </a:cubicBezTo>
                    <a:cubicBezTo>
                      <a:pt x="6314" y="2124"/>
                      <a:pt x="3540" y="2284"/>
                      <a:pt x="753" y="2284"/>
                    </a:cubicBezTo>
                    <a:cubicBezTo>
                      <a:pt x="502" y="2284"/>
                      <a:pt x="251" y="2283"/>
                      <a:pt x="1" y="2280"/>
                    </a:cubicBezTo>
                    <a:lnTo>
                      <a:pt x="1" y="2280"/>
                    </a:lnTo>
                    <a:cubicBezTo>
                      <a:pt x="435" y="2289"/>
                      <a:pt x="869" y="2293"/>
                      <a:pt x="1303" y="2293"/>
                    </a:cubicBezTo>
                    <a:cubicBezTo>
                      <a:pt x="3909" y="2293"/>
                      <a:pt x="6510" y="2134"/>
                      <a:pt x="9089" y="1815"/>
                    </a:cubicBezTo>
                    <a:cubicBezTo>
                      <a:pt x="12176" y="1412"/>
                      <a:pt x="15200" y="807"/>
                      <a:pt x="181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7"/>
              <p:cNvSpPr/>
              <p:nvPr/>
            </p:nvSpPr>
            <p:spPr>
              <a:xfrm>
                <a:off x="3787314" y="3264098"/>
                <a:ext cx="123502" cy="49070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491" extrusionOk="0">
                    <a:moveTo>
                      <a:pt x="1381" y="0"/>
                    </a:moveTo>
                    <a:cubicBezTo>
                      <a:pt x="916" y="109"/>
                      <a:pt x="466" y="217"/>
                      <a:pt x="1" y="310"/>
                    </a:cubicBezTo>
                    <a:lnTo>
                      <a:pt x="1" y="5491"/>
                    </a:lnTo>
                    <a:cubicBezTo>
                      <a:pt x="466" y="5382"/>
                      <a:pt x="916" y="5289"/>
                      <a:pt x="1381" y="5180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7"/>
              <p:cNvSpPr/>
              <p:nvPr/>
            </p:nvSpPr>
            <p:spPr>
              <a:xfrm>
                <a:off x="3558629" y="3118522"/>
                <a:ext cx="123502" cy="68060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7616" extrusionOk="0">
                    <a:moveTo>
                      <a:pt x="1381" y="1"/>
                    </a:moveTo>
                    <a:cubicBezTo>
                      <a:pt x="916" y="78"/>
                      <a:pt x="466" y="171"/>
                      <a:pt x="1" y="249"/>
                    </a:cubicBezTo>
                    <a:lnTo>
                      <a:pt x="1" y="7616"/>
                    </a:lnTo>
                    <a:cubicBezTo>
                      <a:pt x="466" y="7538"/>
                      <a:pt x="916" y="7461"/>
                      <a:pt x="1381" y="7368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7"/>
              <p:cNvSpPr/>
              <p:nvPr/>
            </p:nvSpPr>
            <p:spPr>
              <a:xfrm>
                <a:off x="3329944" y="3300112"/>
                <a:ext cx="123502" cy="533688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5972" extrusionOk="0">
                    <a:moveTo>
                      <a:pt x="1381" y="1"/>
                    </a:moveTo>
                    <a:cubicBezTo>
                      <a:pt x="931" y="63"/>
                      <a:pt x="466" y="140"/>
                      <a:pt x="1" y="202"/>
                    </a:cubicBezTo>
                    <a:lnTo>
                      <a:pt x="1" y="5972"/>
                    </a:lnTo>
                    <a:cubicBezTo>
                      <a:pt x="451" y="5910"/>
                      <a:pt x="916" y="5848"/>
                      <a:pt x="1381" y="5770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7"/>
              <p:cNvSpPr/>
              <p:nvPr/>
            </p:nvSpPr>
            <p:spPr>
              <a:xfrm>
                <a:off x="3101259" y="3158737"/>
                <a:ext cx="123502" cy="702766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7864" extrusionOk="0">
                    <a:moveTo>
                      <a:pt x="1381" y="1"/>
                    </a:moveTo>
                    <a:cubicBezTo>
                      <a:pt x="931" y="47"/>
                      <a:pt x="466" y="109"/>
                      <a:pt x="1" y="156"/>
                    </a:cubicBezTo>
                    <a:lnTo>
                      <a:pt x="1" y="7864"/>
                    </a:lnTo>
                    <a:cubicBezTo>
                      <a:pt x="450" y="7802"/>
                      <a:pt x="916" y="7771"/>
                      <a:pt x="1381" y="7709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7"/>
              <p:cNvSpPr/>
              <p:nvPr/>
            </p:nvSpPr>
            <p:spPr>
              <a:xfrm>
                <a:off x="2871234" y="3273749"/>
                <a:ext cx="121983" cy="604375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6763" extrusionOk="0">
                    <a:moveTo>
                      <a:pt x="1365" y="1"/>
                    </a:moveTo>
                    <a:cubicBezTo>
                      <a:pt x="900" y="47"/>
                      <a:pt x="465" y="78"/>
                      <a:pt x="0" y="109"/>
                    </a:cubicBezTo>
                    <a:lnTo>
                      <a:pt x="0" y="6763"/>
                    </a:lnTo>
                    <a:cubicBezTo>
                      <a:pt x="434" y="6732"/>
                      <a:pt x="900" y="6716"/>
                      <a:pt x="1365" y="6670"/>
                    </a:cubicBezTo>
                    <a:lnTo>
                      <a:pt x="13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7"/>
              <p:cNvSpPr/>
              <p:nvPr/>
            </p:nvSpPr>
            <p:spPr>
              <a:xfrm>
                <a:off x="2643889" y="3624418"/>
                <a:ext cx="123413" cy="260678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2917" extrusionOk="0">
                    <a:moveTo>
                      <a:pt x="1381" y="1"/>
                    </a:moveTo>
                    <a:cubicBezTo>
                      <a:pt x="916" y="16"/>
                      <a:pt x="466" y="32"/>
                      <a:pt x="1" y="32"/>
                    </a:cubicBezTo>
                    <a:lnTo>
                      <a:pt x="1" y="2917"/>
                    </a:lnTo>
                    <a:cubicBezTo>
                      <a:pt x="466" y="2917"/>
                      <a:pt x="916" y="2901"/>
                      <a:pt x="1381" y="2886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7"/>
              <p:cNvSpPr/>
              <p:nvPr/>
            </p:nvSpPr>
            <p:spPr>
              <a:xfrm>
                <a:off x="2456759" y="2798417"/>
                <a:ext cx="1592663" cy="1090879"/>
              </a:xfrm>
              <a:custGeom>
                <a:avLst/>
                <a:gdLst/>
                <a:ahLst/>
                <a:cxnLst/>
                <a:rect l="l" t="t" r="r" b="b"/>
                <a:pathLst>
                  <a:path w="17822" h="12207" extrusionOk="0">
                    <a:moveTo>
                      <a:pt x="17697" y="0"/>
                    </a:moveTo>
                    <a:cubicBezTo>
                      <a:pt x="17682" y="822"/>
                      <a:pt x="17682" y="1675"/>
                      <a:pt x="17666" y="2513"/>
                    </a:cubicBezTo>
                    <a:lnTo>
                      <a:pt x="17635" y="5041"/>
                    </a:lnTo>
                    <a:cubicBezTo>
                      <a:pt x="17620" y="6688"/>
                      <a:pt x="17620" y="8335"/>
                      <a:pt x="17620" y="9997"/>
                    </a:cubicBezTo>
                    <a:lnTo>
                      <a:pt x="17620" y="9997"/>
                    </a:lnTo>
                    <a:cubicBezTo>
                      <a:pt x="16177" y="10375"/>
                      <a:pt x="14735" y="10707"/>
                      <a:pt x="13292" y="10965"/>
                    </a:cubicBezTo>
                    <a:cubicBezTo>
                      <a:pt x="11819" y="11244"/>
                      <a:pt x="10346" y="11477"/>
                      <a:pt x="8857" y="11663"/>
                    </a:cubicBezTo>
                    <a:cubicBezTo>
                      <a:pt x="7383" y="11865"/>
                      <a:pt x="5910" y="11989"/>
                      <a:pt x="4421" y="12066"/>
                    </a:cubicBezTo>
                    <a:cubicBezTo>
                      <a:pt x="3101" y="12136"/>
                      <a:pt x="1782" y="12193"/>
                      <a:pt x="462" y="12193"/>
                    </a:cubicBezTo>
                    <a:cubicBezTo>
                      <a:pt x="308" y="12193"/>
                      <a:pt x="155" y="12192"/>
                      <a:pt x="1" y="12191"/>
                    </a:cubicBezTo>
                    <a:lnTo>
                      <a:pt x="1" y="12191"/>
                    </a:lnTo>
                    <a:cubicBezTo>
                      <a:pt x="492" y="12201"/>
                      <a:pt x="983" y="12206"/>
                      <a:pt x="1474" y="12206"/>
                    </a:cubicBezTo>
                    <a:cubicBezTo>
                      <a:pt x="2456" y="12206"/>
                      <a:pt x="3439" y="12185"/>
                      <a:pt x="4421" y="12144"/>
                    </a:cubicBezTo>
                    <a:cubicBezTo>
                      <a:pt x="5894" y="12098"/>
                      <a:pt x="7368" y="11973"/>
                      <a:pt x="8857" y="11787"/>
                    </a:cubicBezTo>
                    <a:cubicBezTo>
                      <a:pt x="10330" y="11601"/>
                      <a:pt x="11819" y="11369"/>
                      <a:pt x="13292" y="11105"/>
                    </a:cubicBezTo>
                    <a:cubicBezTo>
                      <a:pt x="14766" y="10826"/>
                      <a:pt x="16239" y="10485"/>
                      <a:pt x="17713" y="10097"/>
                    </a:cubicBezTo>
                    <a:lnTo>
                      <a:pt x="17821" y="10081"/>
                    </a:lnTo>
                    <a:lnTo>
                      <a:pt x="17821" y="10004"/>
                    </a:lnTo>
                    <a:cubicBezTo>
                      <a:pt x="17821" y="8329"/>
                      <a:pt x="17821" y="6638"/>
                      <a:pt x="17790" y="4979"/>
                    </a:cubicBezTo>
                    <a:cubicBezTo>
                      <a:pt x="17790" y="4141"/>
                      <a:pt x="17775" y="3304"/>
                      <a:pt x="17775" y="2482"/>
                    </a:cubicBezTo>
                    <a:cubicBezTo>
                      <a:pt x="17775" y="1644"/>
                      <a:pt x="17713" y="822"/>
                      <a:pt x="17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7"/>
              <p:cNvSpPr/>
              <p:nvPr/>
            </p:nvSpPr>
            <p:spPr>
              <a:xfrm>
                <a:off x="3787314" y="3772763"/>
                <a:ext cx="123502" cy="38874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35" extrusionOk="0">
                    <a:moveTo>
                      <a:pt x="1381" y="0"/>
                    </a:moveTo>
                    <a:cubicBezTo>
                      <a:pt x="916" y="124"/>
                      <a:pt x="466" y="217"/>
                      <a:pt x="1" y="310"/>
                    </a:cubicBezTo>
                    <a:lnTo>
                      <a:pt x="1" y="435"/>
                    </a:lnTo>
                    <a:cubicBezTo>
                      <a:pt x="466" y="341"/>
                      <a:pt x="916" y="233"/>
                      <a:pt x="1381" y="124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7"/>
              <p:cNvSpPr/>
              <p:nvPr/>
            </p:nvSpPr>
            <p:spPr>
              <a:xfrm>
                <a:off x="3558629" y="3824059"/>
                <a:ext cx="123502" cy="3190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57" extrusionOk="0">
                    <a:moveTo>
                      <a:pt x="1381" y="0"/>
                    </a:moveTo>
                    <a:cubicBezTo>
                      <a:pt x="916" y="93"/>
                      <a:pt x="466" y="171"/>
                      <a:pt x="1" y="248"/>
                    </a:cubicBezTo>
                    <a:lnTo>
                      <a:pt x="1" y="357"/>
                    </a:lnTo>
                    <a:cubicBezTo>
                      <a:pt x="466" y="279"/>
                      <a:pt x="916" y="186"/>
                      <a:pt x="1381" y="10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7"/>
              <p:cNvSpPr/>
              <p:nvPr/>
            </p:nvSpPr>
            <p:spPr>
              <a:xfrm>
                <a:off x="3329944" y="3862843"/>
                <a:ext cx="123502" cy="27793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11" extrusionOk="0">
                    <a:moveTo>
                      <a:pt x="1381" y="0"/>
                    </a:moveTo>
                    <a:cubicBezTo>
                      <a:pt x="916" y="78"/>
                      <a:pt x="451" y="140"/>
                      <a:pt x="1" y="202"/>
                    </a:cubicBezTo>
                    <a:lnTo>
                      <a:pt x="1" y="311"/>
                    </a:lnTo>
                    <a:cubicBezTo>
                      <a:pt x="466" y="264"/>
                      <a:pt x="931" y="171"/>
                      <a:pt x="1381" y="124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7"/>
              <p:cNvSpPr/>
              <p:nvPr/>
            </p:nvSpPr>
            <p:spPr>
              <a:xfrm>
                <a:off x="3101259" y="3894747"/>
                <a:ext cx="123502" cy="23592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264" extrusionOk="0">
                    <a:moveTo>
                      <a:pt x="1381" y="0"/>
                    </a:moveTo>
                    <a:cubicBezTo>
                      <a:pt x="916" y="62"/>
                      <a:pt x="450" y="93"/>
                      <a:pt x="1" y="155"/>
                    </a:cubicBezTo>
                    <a:lnTo>
                      <a:pt x="1" y="264"/>
                    </a:lnTo>
                    <a:cubicBezTo>
                      <a:pt x="466" y="233"/>
                      <a:pt x="931" y="171"/>
                      <a:pt x="1381" y="109"/>
                    </a:cubicBezTo>
                    <a:lnTo>
                      <a:pt x="138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7"/>
              <p:cNvSpPr/>
              <p:nvPr/>
            </p:nvSpPr>
            <p:spPr>
              <a:xfrm>
                <a:off x="2871234" y="3916909"/>
                <a:ext cx="121983" cy="19482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18" extrusionOk="0">
                    <a:moveTo>
                      <a:pt x="1365" y="0"/>
                    </a:moveTo>
                    <a:cubicBezTo>
                      <a:pt x="900" y="47"/>
                      <a:pt x="434" y="62"/>
                      <a:pt x="0" y="93"/>
                    </a:cubicBezTo>
                    <a:lnTo>
                      <a:pt x="0" y="217"/>
                    </a:lnTo>
                    <a:cubicBezTo>
                      <a:pt x="465" y="202"/>
                      <a:pt x="900" y="155"/>
                      <a:pt x="1365" y="124"/>
                    </a:cubicBezTo>
                    <a:lnTo>
                      <a:pt x="1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7"/>
              <p:cNvSpPr/>
              <p:nvPr/>
            </p:nvSpPr>
            <p:spPr>
              <a:xfrm>
                <a:off x="2643889" y="3929331"/>
                <a:ext cx="123413" cy="13941"/>
              </a:xfrm>
              <a:custGeom>
                <a:avLst/>
                <a:gdLst/>
                <a:ahLst/>
                <a:cxnLst/>
                <a:rect l="l" t="t" r="r" b="b"/>
                <a:pathLst>
                  <a:path w="1381" h="156" extrusionOk="0">
                    <a:moveTo>
                      <a:pt x="1381" y="1"/>
                    </a:moveTo>
                    <a:cubicBezTo>
                      <a:pt x="916" y="16"/>
                      <a:pt x="466" y="32"/>
                      <a:pt x="1" y="32"/>
                    </a:cubicBezTo>
                    <a:lnTo>
                      <a:pt x="1" y="156"/>
                    </a:lnTo>
                    <a:cubicBezTo>
                      <a:pt x="466" y="156"/>
                      <a:pt x="916" y="140"/>
                      <a:pt x="1381" y="109"/>
                    </a:cubicBezTo>
                    <a:lnTo>
                      <a:pt x="13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65" name="Google Shape;1365;p37"/>
          <p:cNvGrpSpPr/>
          <p:nvPr/>
        </p:nvGrpSpPr>
        <p:grpSpPr>
          <a:xfrm>
            <a:off x="6587340" y="4253004"/>
            <a:ext cx="300770" cy="54726"/>
            <a:chOff x="4770650" y="685575"/>
            <a:chExt cx="158250" cy="28800"/>
          </a:xfrm>
        </p:grpSpPr>
        <p:sp>
          <p:nvSpPr>
            <p:cNvPr id="1366" name="Google Shape;1366;p37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7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7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37"/>
          <p:cNvGrpSpPr/>
          <p:nvPr/>
        </p:nvGrpSpPr>
        <p:grpSpPr>
          <a:xfrm rot="10800000" flipH="1">
            <a:off x="6323493" y="404394"/>
            <a:ext cx="4210803" cy="748080"/>
            <a:chOff x="6135243" y="693226"/>
            <a:chExt cx="4210803" cy="748080"/>
          </a:xfrm>
        </p:grpSpPr>
        <p:sp>
          <p:nvSpPr>
            <p:cNvPr id="1370" name="Google Shape;1370;p3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323842" y="2150608"/>
            <a:ext cx="3938619" cy="17136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Full Circuit </a:t>
            </a:r>
            <a:br>
              <a:rPr lang="en-US" sz="4400" dirty="0"/>
            </a:br>
            <a:r>
              <a:rPr lang="en-US" sz="4400" dirty="0"/>
              <a:t>Setup</a:t>
            </a:r>
            <a:br>
              <a:rPr lang="en-US" dirty="0"/>
            </a:br>
            <a:endParaRPr dirty="0"/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B022548-0279-625F-74F8-63B29ECEAB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3" b="8027"/>
          <a:stretch/>
        </p:blipFill>
        <p:spPr>
          <a:xfrm>
            <a:off x="4624728" y="226033"/>
            <a:ext cx="4103800" cy="469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18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1" name="Google Shape;2871;p53"/>
          <p:cNvGraphicFramePr/>
          <p:nvPr>
            <p:extLst>
              <p:ext uri="{D42A27DB-BD31-4B8C-83A1-F6EECF244321}">
                <p14:modId xmlns:p14="http://schemas.microsoft.com/office/powerpoint/2010/main" val="1605236904"/>
              </p:ext>
            </p:extLst>
          </p:nvPr>
        </p:nvGraphicFramePr>
        <p:xfrm>
          <a:off x="573364" y="987813"/>
          <a:ext cx="7757910" cy="3554668"/>
        </p:xfrm>
        <a:graphic>
          <a:graphicData uri="http://schemas.openxmlformats.org/drawingml/2006/table">
            <a:tbl>
              <a:tblPr>
                <a:noFill/>
                <a:tableStyleId>{DB59C465-379E-45A5-B77F-65C365DC0465}</a:tableStyleId>
              </a:tblPr>
              <a:tblGrid>
                <a:gridCol w="80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9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5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7026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 O</a:t>
                      </a:r>
                      <a:r>
                        <a:rPr lang="en-US" sz="3500" dirty="0" err="1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perating</a:t>
                      </a:r>
                      <a:r>
                        <a:rPr lang="en-US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 Principle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01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RFID Detection &amp; Authentication</a:t>
                      </a:r>
                      <a:r>
                        <a:rPr lang="en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  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05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Security Measures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02</a:t>
                      </a:r>
                      <a:endParaRPr sz="35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Access Granted Indication: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06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Emergency Unlocking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03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Keypad PIN Entry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07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Power Management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04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Feedback Display</a:t>
                      </a:r>
                      <a:endParaRPr lang="en-US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08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Integration of Components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900" name="Google Shape;2900;p53"/>
          <p:cNvGrpSpPr/>
          <p:nvPr/>
        </p:nvGrpSpPr>
        <p:grpSpPr>
          <a:xfrm>
            <a:off x="7850958" y="821409"/>
            <a:ext cx="662152" cy="662152"/>
            <a:chOff x="3601710" y="-660170"/>
            <a:chExt cx="888556" cy="888556"/>
          </a:xfrm>
        </p:grpSpPr>
        <p:sp>
          <p:nvSpPr>
            <p:cNvPr id="2901" name="Google Shape;2901;p53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3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3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3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3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3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3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3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3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3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9" name="Google Shape;2889;p53"/>
          <p:cNvGrpSpPr/>
          <p:nvPr/>
        </p:nvGrpSpPr>
        <p:grpSpPr>
          <a:xfrm rot="10800000" flipH="1">
            <a:off x="4635029" y="-485602"/>
            <a:ext cx="5253816" cy="1622108"/>
            <a:chOff x="5092229" y="-180802"/>
            <a:chExt cx="5253816" cy="1622108"/>
          </a:xfrm>
        </p:grpSpPr>
        <p:sp>
          <p:nvSpPr>
            <p:cNvPr id="2890" name="Google Shape;2890;p5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50"/>
          <p:cNvSpPr/>
          <p:nvPr/>
        </p:nvSpPr>
        <p:spPr>
          <a:xfrm>
            <a:off x="333104" y="365902"/>
            <a:ext cx="4397799" cy="3813184"/>
          </a:xfrm>
          <a:custGeom>
            <a:avLst/>
            <a:gdLst/>
            <a:ahLst/>
            <a:cxnLst/>
            <a:rect l="l" t="t" r="r" b="b"/>
            <a:pathLst>
              <a:path w="16332" h="10505" extrusionOk="0">
                <a:moveTo>
                  <a:pt x="6908" y="0"/>
                </a:moveTo>
                <a:cubicBezTo>
                  <a:pt x="6129" y="0"/>
                  <a:pt x="5349" y="114"/>
                  <a:pt x="4603" y="342"/>
                </a:cubicBezTo>
                <a:cubicBezTo>
                  <a:pt x="3960" y="539"/>
                  <a:pt x="3333" y="824"/>
                  <a:pt x="2830" y="1273"/>
                </a:cubicBezTo>
                <a:cubicBezTo>
                  <a:pt x="2336" y="1711"/>
                  <a:pt x="1984" y="2283"/>
                  <a:pt x="1639" y="2845"/>
                </a:cubicBezTo>
                <a:cubicBezTo>
                  <a:pt x="1000" y="3884"/>
                  <a:pt x="348" y="4964"/>
                  <a:pt x="193" y="6177"/>
                </a:cubicBezTo>
                <a:cubicBezTo>
                  <a:pt x="1" y="7666"/>
                  <a:pt x="582" y="9136"/>
                  <a:pt x="1194" y="10505"/>
                </a:cubicBezTo>
                <a:lnTo>
                  <a:pt x="15575" y="10432"/>
                </a:lnTo>
                <a:cubicBezTo>
                  <a:pt x="15634" y="9412"/>
                  <a:pt x="15877" y="8413"/>
                  <a:pt x="16052" y="7407"/>
                </a:cubicBezTo>
                <a:cubicBezTo>
                  <a:pt x="16226" y="6400"/>
                  <a:pt x="16332" y="5360"/>
                  <a:pt x="16116" y="4361"/>
                </a:cubicBezTo>
                <a:cubicBezTo>
                  <a:pt x="15901" y="3363"/>
                  <a:pt x="15320" y="2403"/>
                  <a:pt x="14418" y="1945"/>
                </a:cubicBezTo>
                <a:cubicBezTo>
                  <a:pt x="13647" y="1553"/>
                  <a:pt x="12744" y="1563"/>
                  <a:pt x="11908" y="1353"/>
                </a:cubicBezTo>
                <a:cubicBezTo>
                  <a:pt x="11103" y="1151"/>
                  <a:pt x="10363" y="745"/>
                  <a:pt x="9583" y="464"/>
                </a:cubicBezTo>
                <a:cubicBezTo>
                  <a:pt x="8727" y="155"/>
                  <a:pt x="7817" y="0"/>
                  <a:pt x="6908" y="0"/>
                </a:cubicBezTo>
                <a:close/>
              </a:path>
            </a:pathLst>
          </a:cu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50"/>
          <p:cNvSpPr txBox="1">
            <a:spLocks noGrp="1"/>
          </p:cNvSpPr>
          <p:nvPr>
            <p:ph type="title"/>
          </p:nvPr>
        </p:nvSpPr>
        <p:spPr>
          <a:xfrm>
            <a:off x="5237813" y="1923762"/>
            <a:ext cx="3585715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8000" dirty="0"/>
              <a:t>Challenges Faced</a:t>
            </a:r>
          </a:p>
        </p:txBody>
      </p:sp>
      <p:grpSp>
        <p:nvGrpSpPr>
          <p:cNvPr id="2578" name="Google Shape;2578;p50"/>
          <p:cNvGrpSpPr/>
          <p:nvPr/>
        </p:nvGrpSpPr>
        <p:grpSpPr>
          <a:xfrm>
            <a:off x="715088" y="535137"/>
            <a:ext cx="3961085" cy="4073452"/>
            <a:chOff x="2748950" y="2077550"/>
            <a:chExt cx="793725" cy="816225"/>
          </a:xfrm>
        </p:grpSpPr>
        <p:sp>
          <p:nvSpPr>
            <p:cNvPr id="2579" name="Google Shape;2579;p50"/>
            <p:cNvSpPr/>
            <p:nvPr/>
          </p:nvSpPr>
          <p:spPr>
            <a:xfrm>
              <a:off x="3042075" y="2078325"/>
              <a:ext cx="83775" cy="83400"/>
            </a:xfrm>
            <a:custGeom>
              <a:avLst/>
              <a:gdLst/>
              <a:ahLst/>
              <a:cxnLst/>
              <a:rect l="l" t="t" r="r" b="b"/>
              <a:pathLst>
                <a:path w="3351" h="3336" extrusionOk="0">
                  <a:moveTo>
                    <a:pt x="1697" y="901"/>
                  </a:moveTo>
                  <a:cubicBezTo>
                    <a:pt x="1970" y="901"/>
                    <a:pt x="2234" y="1047"/>
                    <a:pt x="2373" y="1303"/>
                  </a:cubicBezTo>
                  <a:cubicBezTo>
                    <a:pt x="2559" y="1660"/>
                    <a:pt x="2420" y="2125"/>
                    <a:pt x="2063" y="2327"/>
                  </a:cubicBezTo>
                  <a:cubicBezTo>
                    <a:pt x="1947" y="2390"/>
                    <a:pt x="1823" y="2419"/>
                    <a:pt x="1700" y="2419"/>
                  </a:cubicBezTo>
                  <a:cubicBezTo>
                    <a:pt x="1427" y="2419"/>
                    <a:pt x="1163" y="2273"/>
                    <a:pt x="1024" y="2017"/>
                  </a:cubicBezTo>
                  <a:cubicBezTo>
                    <a:pt x="838" y="1660"/>
                    <a:pt x="977" y="1179"/>
                    <a:pt x="1334" y="993"/>
                  </a:cubicBezTo>
                  <a:cubicBezTo>
                    <a:pt x="1450" y="930"/>
                    <a:pt x="1574" y="901"/>
                    <a:pt x="1697" y="901"/>
                  </a:cubicBezTo>
                  <a:close/>
                  <a:moveTo>
                    <a:pt x="1257" y="0"/>
                  </a:moveTo>
                  <a:lnTo>
                    <a:pt x="1257" y="295"/>
                  </a:lnTo>
                  <a:cubicBezTo>
                    <a:pt x="1257" y="373"/>
                    <a:pt x="1210" y="450"/>
                    <a:pt x="1132" y="481"/>
                  </a:cubicBezTo>
                  <a:cubicBezTo>
                    <a:pt x="1101" y="512"/>
                    <a:pt x="1086" y="512"/>
                    <a:pt x="1070" y="528"/>
                  </a:cubicBezTo>
                  <a:cubicBezTo>
                    <a:pt x="1055" y="543"/>
                    <a:pt x="1024" y="543"/>
                    <a:pt x="1008" y="559"/>
                  </a:cubicBezTo>
                  <a:cubicBezTo>
                    <a:pt x="970" y="582"/>
                    <a:pt x="931" y="594"/>
                    <a:pt x="892" y="594"/>
                  </a:cubicBezTo>
                  <a:cubicBezTo>
                    <a:pt x="853" y="594"/>
                    <a:pt x="815" y="582"/>
                    <a:pt x="776" y="559"/>
                  </a:cubicBezTo>
                  <a:lnTo>
                    <a:pt x="528" y="404"/>
                  </a:lnTo>
                  <a:lnTo>
                    <a:pt x="47" y="1210"/>
                  </a:lnTo>
                  <a:lnTo>
                    <a:pt x="279" y="1365"/>
                  </a:lnTo>
                  <a:cubicBezTo>
                    <a:pt x="341" y="1396"/>
                    <a:pt x="388" y="1474"/>
                    <a:pt x="373" y="1567"/>
                  </a:cubicBezTo>
                  <a:lnTo>
                    <a:pt x="373" y="1707"/>
                  </a:lnTo>
                  <a:cubicBezTo>
                    <a:pt x="373" y="1784"/>
                    <a:pt x="326" y="1862"/>
                    <a:pt x="248" y="1908"/>
                  </a:cubicBezTo>
                  <a:lnTo>
                    <a:pt x="0" y="2032"/>
                  </a:lnTo>
                  <a:lnTo>
                    <a:pt x="450" y="2854"/>
                  </a:lnTo>
                  <a:lnTo>
                    <a:pt x="698" y="2715"/>
                  </a:lnTo>
                  <a:cubicBezTo>
                    <a:pt x="733" y="2701"/>
                    <a:pt x="768" y="2693"/>
                    <a:pt x="803" y="2693"/>
                  </a:cubicBezTo>
                  <a:cubicBezTo>
                    <a:pt x="845" y="2693"/>
                    <a:pt x="888" y="2705"/>
                    <a:pt x="931" y="2730"/>
                  </a:cubicBezTo>
                  <a:cubicBezTo>
                    <a:pt x="962" y="2761"/>
                    <a:pt x="1008" y="2792"/>
                    <a:pt x="1055" y="2808"/>
                  </a:cubicBezTo>
                  <a:cubicBezTo>
                    <a:pt x="1117" y="2854"/>
                    <a:pt x="1163" y="2932"/>
                    <a:pt x="1163" y="3009"/>
                  </a:cubicBezTo>
                  <a:lnTo>
                    <a:pt x="1163" y="3304"/>
                  </a:lnTo>
                  <a:lnTo>
                    <a:pt x="2094" y="3335"/>
                  </a:lnTo>
                  <a:lnTo>
                    <a:pt x="2094" y="3040"/>
                  </a:lnTo>
                  <a:cubicBezTo>
                    <a:pt x="2094" y="2963"/>
                    <a:pt x="2156" y="2885"/>
                    <a:pt x="2234" y="2854"/>
                  </a:cubicBezTo>
                  <a:cubicBezTo>
                    <a:pt x="2249" y="2839"/>
                    <a:pt x="2265" y="2839"/>
                    <a:pt x="2296" y="2808"/>
                  </a:cubicBezTo>
                  <a:cubicBezTo>
                    <a:pt x="2311" y="2792"/>
                    <a:pt x="2327" y="2792"/>
                    <a:pt x="2342" y="2777"/>
                  </a:cubicBezTo>
                  <a:cubicBezTo>
                    <a:pt x="2381" y="2753"/>
                    <a:pt x="2420" y="2742"/>
                    <a:pt x="2459" y="2742"/>
                  </a:cubicBezTo>
                  <a:cubicBezTo>
                    <a:pt x="2497" y="2742"/>
                    <a:pt x="2536" y="2753"/>
                    <a:pt x="2575" y="2777"/>
                  </a:cubicBezTo>
                  <a:lnTo>
                    <a:pt x="2839" y="2916"/>
                  </a:lnTo>
                  <a:lnTo>
                    <a:pt x="3319" y="2125"/>
                  </a:lnTo>
                  <a:lnTo>
                    <a:pt x="3087" y="1955"/>
                  </a:lnTo>
                  <a:cubicBezTo>
                    <a:pt x="3009" y="1924"/>
                    <a:pt x="2963" y="1846"/>
                    <a:pt x="2994" y="1753"/>
                  </a:cubicBezTo>
                  <a:lnTo>
                    <a:pt x="2994" y="1613"/>
                  </a:lnTo>
                  <a:cubicBezTo>
                    <a:pt x="2994" y="1536"/>
                    <a:pt x="3025" y="1458"/>
                    <a:pt x="3102" y="1412"/>
                  </a:cubicBezTo>
                  <a:lnTo>
                    <a:pt x="3350" y="1288"/>
                  </a:lnTo>
                  <a:lnTo>
                    <a:pt x="2916" y="466"/>
                  </a:lnTo>
                  <a:lnTo>
                    <a:pt x="2652" y="605"/>
                  </a:lnTo>
                  <a:cubicBezTo>
                    <a:pt x="2618" y="619"/>
                    <a:pt x="2583" y="627"/>
                    <a:pt x="2548" y="627"/>
                  </a:cubicBezTo>
                  <a:cubicBezTo>
                    <a:pt x="2505" y="627"/>
                    <a:pt x="2462" y="615"/>
                    <a:pt x="2420" y="590"/>
                  </a:cubicBezTo>
                  <a:cubicBezTo>
                    <a:pt x="2389" y="559"/>
                    <a:pt x="2342" y="528"/>
                    <a:pt x="2311" y="512"/>
                  </a:cubicBezTo>
                  <a:cubicBezTo>
                    <a:pt x="2234" y="466"/>
                    <a:pt x="2187" y="388"/>
                    <a:pt x="2187" y="311"/>
                  </a:cubicBezTo>
                  <a:lnTo>
                    <a:pt x="2187" y="16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2751275" y="2348575"/>
              <a:ext cx="56225" cy="57025"/>
            </a:xfrm>
            <a:custGeom>
              <a:avLst/>
              <a:gdLst/>
              <a:ahLst/>
              <a:cxnLst/>
              <a:rect l="l" t="t" r="r" b="b"/>
              <a:pathLst>
                <a:path w="2249" h="2281" extrusionOk="0">
                  <a:moveTo>
                    <a:pt x="1101" y="575"/>
                  </a:moveTo>
                  <a:cubicBezTo>
                    <a:pt x="1396" y="575"/>
                    <a:pt x="1644" y="807"/>
                    <a:pt x="1644" y="1117"/>
                  </a:cubicBezTo>
                  <a:cubicBezTo>
                    <a:pt x="1644" y="1428"/>
                    <a:pt x="1411" y="1660"/>
                    <a:pt x="1101" y="1660"/>
                  </a:cubicBezTo>
                  <a:cubicBezTo>
                    <a:pt x="822" y="1660"/>
                    <a:pt x="558" y="1428"/>
                    <a:pt x="558" y="1117"/>
                  </a:cubicBezTo>
                  <a:cubicBezTo>
                    <a:pt x="558" y="823"/>
                    <a:pt x="791" y="575"/>
                    <a:pt x="1101" y="575"/>
                  </a:cubicBezTo>
                  <a:close/>
                  <a:moveTo>
                    <a:pt x="853" y="1"/>
                  </a:moveTo>
                  <a:lnTo>
                    <a:pt x="295" y="326"/>
                  </a:lnTo>
                  <a:lnTo>
                    <a:pt x="388" y="497"/>
                  </a:lnTo>
                  <a:cubicBezTo>
                    <a:pt x="403" y="559"/>
                    <a:pt x="403" y="621"/>
                    <a:pt x="388" y="652"/>
                  </a:cubicBezTo>
                  <a:cubicBezTo>
                    <a:pt x="372" y="668"/>
                    <a:pt x="357" y="714"/>
                    <a:pt x="326" y="730"/>
                  </a:cubicBezTo>
                  <a:cubicBezTo>
                    <a:pt x="310" y="792"/>
                    <a:pt x="248" y="807"/>
                    <a:pt x="202" y="807"/>
                  </a:cubicBezTo>
                  <a:lnTo>
                    <a:pt x="0" y="807"/>
                  </a:lnTo>
                  <a:lnTo>
                    <a:pt x="0" y="1474"/>
                  </a:lnTo>
                  <a:lnTo>
                    <a:pt x="202" y="1474"/>
                  </a:lnTo>
                  <a:cubicBezTo>
                    <a:pt x="248" y="1474"/>
                    <a:pt x="310" y="1505"/>
                    <a:pt x="326" y="1552"/>
                  </a:cubicBezTo>
                  <a:cubicBezTo>
                    <a:pt x="357" y="1567"/>
                    <a:pt x="372" y="1598"/>
                    <a:pt x="388" y="1629"/>
                  </a:cubicBezTo>
                  <a:cubicBezTo>
                    <a:pt x="434" y="1676"/>
                    <a:pt x="434" y="1738"/>
                    <a:pt x="388" y="1784"/>
                  </a:cubicBezTo>
                  <a:lnTo>
                    <a:pt x="295" y="1955"/>
                  </a:lnTo>
                  <a:lnTo>
                    <a:pt x="853" y="2281"/>
                  </a:lnTo>
                  <a:lnTo>
                    <a:pt x="946" y="2110"/>
                  </a:lnTo>
                  <a:cubicBezTo>
                    <a:pt x="993" y="2048"/>
                    <a:pt x="1024" y="2032"/>
                    <a:pt x="1086" y="2032"/>
                  </a:cubicBezTo>
                  <a:lnTo>
                    <a:pt x="1163" y="2032"/>
                  </a:lnTo>
                  <a:cubicBezTo>
                    <a:pt x="1225" y="2032"/>
                    <a:pt x="1287" y="2048"/>
                    <a:pt x="1303" y="2110"/>
                  </a:cubicBezTo>
                  <a:lnTo>
                    <a:pt x="1396" y="2281"/>
                  </a:lnTo>
                  <a:lnTo>
                    <a:pt x="1954" y="1955"/>
                  </a:lnTo>
                  <a:lnTo>
                    <a:pt x="1861" y="1784"/>
                  </a:lnTo>
                  <a:cubicBezTo>
                    <a:pt x="1846" y="1722"/>
                    <a:pt x="1846" y="1660"/>
                    <a:pt x="1861" y="1629"/>
                  </a:cubicBezTo>
                  <a:cubicBezTo>
                    <a:pt x="1877" y="1598"/>
                    <a:pt x="1892" y="1567"/>
                    <a:pt x="1923" y="1552"/>
                  </a:cubicBezTo>
                  <a:cubicBezTo>
                    <a:pt x="1939" y="1490"/>
                    <a:pt x="2001" y="1474"/>
                    <a:pt x="2063" y="1474"/>
                  </a:cubicBezTo>
                  <a:lnTo>
                    <a:pt x="2249" y="1474"/>
                  </a:lnTo>
                  <a:lnTo>
                    <a:pt x="2249" y="807"/>
                  </a:lnTo>
                  <a:lnTo>
                    <a:pt x="2063" y="807"/>
                  </a:lnTo>
                  <a:cubicBezTo>
                    <a:pt x="2001" y="807"/>
                    <a:pt x="1939" y="776"/>
                    <a:pt x="1923" y="730"/>
                  </a:cubicBezTo>
                  <a:cubicBezTo>
                    <a:pt x="1892" y="699"/>
                    <a:pt x="1877" y="668"/>
                    <a:pt x="1861" y="652"/>
                  </a:cubicBezTo>
                  <a:cubicBezTo>
                    <a:pt x="1830" y="590"/>
                    <a:pt x="1830" y="544"/>
                    <a:pt x="1861" y="497"/>
                  </a:cubicBezTo>
                  <a:lnTo>
                    <a:pt x="1954" y="326"/>
                  </a:lnTo>
                  <a:lnTo>
                    <a:pt x="1396" y="1"/>
                  </a:lnTo>
                  <a:lnTo>
                    <a:pt x="1303" y="171"/>
                  </a:lnTo>
                  <a:cubicBezTo>
                    <a:pt x="1256" y="233"/>
                    <a:pt x="1225" y="249"/>
                    <a:pt x="1163" y="249"/>
                  </a:cubicBezTo>
                  <a:lnTo>
                    <a:pt x="1086" y="249"/>
                  </a:lnTo>
                  <a:cubicBezTo>
                    <a:pt x="1024" y="249"/>
                    <a:pt x="977" y="233"/>
                    <a:pt x="946" y="171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3154525" y="2147350"/>
              <a:ext cx="57400" cy="56250"/>
            </a:xfrm>
            <a:custGeom>
              <a:avLst/>
              <a:gdLst/>
              <a:ahLst/>
              <a:cxnLst/>
              <a:rect l="l" t="t" r="r" b="b"/>
              <a:pathLst>
                <a:path w="2296" h="2250" extrusionOk="0">
                  <a:moveTo>
                    <a:pt x="1148" y="605"/>
                  </a:moveTo>
                  <a:cubicBezTo>
                    <a:pt x="1442" y="621"/>
                    <a:pt x="1675" y="853"/>
                    <a:pt x="1675" y="1148"/>
                  </a:cubicBezTo>
                  <a:cubicBezTo>
                    <a:pt x="1675" y="1427"/>
                    <a:pt x="1442" y="1660"/>
                    <a:pt x="1132" y="1660"/>
                  </a:cubicBezTo>
                  <a:cubicBezTo>
                    <a:pt x="838" y="1660"/>
                    <a:pt x="605" y="1427"/>
                    <a:pt x="605" y="1117"/>
                  </a:cubicBezTo>
                  <a:cubicBezTo>
                    <a:pt x="605" y="838"/>
                    <a:pt x="838" y="605"/>
                    <a:pt x="1148" y="605"/>
                  </a:cubicBezTo>
                  <a:close/>
                  <a:moveTo>
                    <a:pt x="822" y="0"/>
                  </a:moveTo>
                  <a:lnTo>
                    <a:pt x="822" y="186"/>
                  </a:lnTo>
                  <a:cubicBezTo>
                    <a:pt x="822" y="248"/>
                    <a:pt x="776" y="310"/>
                    <a:pt x="745" y="326"/>
                  </a:cubicBezTo>
                  <a:cubicBezTo>
                    <a:pt x="713" y="341"/>
                    <a:pt x="682" y="372"/>
                    <a:pt x="667" y="388"/>
                  </a:cubicBezTo>
                  <a:cubicBezTo>
                    <a:pt x="636" y="403"/>
                    <a:pt x="605" y="411"/>
                    <a:pt x="578" y="411"/>
                  </a:cubicBezTo>
                  <a:cubicBezTo>
                    <a:pt x="551" y="411"/>
                    <a:pt x="527" y="403"/>
                    <a:pt x="512" y="388"/>
                  </a:cubicBezTo>
                  <a:lnTo>
                    <a:pt x="326" y="295"/>
                  </a:lnTo>
                  <a:lnTo>
                    <a:pt x="0" y="853"/>
                  </a:lnTo>
                  <a:lnTo>
                    <a:pt x="171" y="946"/>
                  </a:lnTo>
                  <a:cubicBezTo>
                    <a:pt x="233" y="993"/>
                    <a:pt x="248" y="1024"/>
                    <a:pt x="248" y="1086"/>
                  </a:cubicBezTo>
                  <a:lnTo>
                    <a:pt x="248" y="1117"/>
                  </a:lnTo>
                  <a:lnTo>
                    <a:pt x="248" y="1163"/>
                  </a:lnTo>
                  <a:cubicBezTo>
                    <a:pt x="248" y="1225"/>
                    <a:pt x="233" y="1272"/>
                    <a:pt x="171" y="1303"/>
                  </a:cubicBezTo>
                  <a:lnTo>
                    <a:pt x="0" y="1396"/>
                  </a:lnTo>
                  <a:lnTo>
                    <a:pt x="326" y="1954"/>
                  </a:lnTo>
                  <a:lnTo>
                    <a:pt x="512" y="1861"/>
                  </a:lnTo>
                  <a:cubicBezTo>
                    <a:pt x="535" y="1846"/>
                    <a:pt x="562" y="1838"/>
                    <a:pt x="589" y="1838"/>
                  </a:cubicBezTo>
                  <a:cubicBezTo>
                    <a:pt x="617" y="1838"/>
                    <a:pt x="644" y="1846"/>
                    <a:pt x="667" y="1861"/>
                  </a:cubicBezTo>
                  <a:cubicBezTo>
                    <a:pt x="682" y="1877"/>
                    <a:pt x="713" y="1892"/>
                    <a:pt x="745" y="1908"/>
                  </a:cubicBezTo>
                  <a:cubicBezTo>
                    <a:pt x="791" y="1939"/>
                    <a:pt x="822" y="1985"/>
                    <a:pt x="822" y="2047"/>
                  </a:cubicBezTo>
                  <a:lnTo>
                    <a:pt x="822" y="2249"/>
                  </a:lnTo>
                  <a:lnTo>
                    <a:pt x="1473" y="2249"/>
                  </a:lnTo>
                  <a:lnTo>
                    <a:pt x="1473" y="2047"/>
                  </a:lnTo>
                  <a:cubicBezTo>
                    <a:pt x="1473" y="1985"/>
                    <a:pt x="1520" y="1939"/>
                    <a:pt x="1551" y="1908"/>
                  </a:cubicBezTo>
                  <a:cubicBezTo>
                    <a:pt x="1598" y="1892"/>
                    <a:pt x="1613" y="1877"/>
                    <a:pt x="1629" y="1861"/>
                  </a:cubicBezTo>
                  <a:cubicBezTo>
                    <a:pt x="1660" y="1838"/>
                    <a:pt x="1691" y="1826"/>
                    <a:pt x="1718" y="1826"/>
                  </a:cubicBezTo>
                  <a:cubicBezTo>
                    <a:pt x="1745" y="1826"/>
                    <a:pt x="1768" y="1838"/>
                    <a:pt x="1784" y="1861"/>
                  </a:cubicBezTo>
                  <a:lnTo>
                    <a:pt x="1954" y="1954"/>
                  </a:lnTo>
                  <a:lnTo>
                    <a:pt x="2295" y="1396"/>
                  </a:lnTo>
                  <a:lnTo>
                    <a:pt x="2109" y="1303"/>
                  </a:lnTo>
                  <a:cubicBezTo>
                    <a:pt x="2063" y="1256"/>
                    <a:pt x="2032" y="1225"/>
                    <a:pt x="2032" y="1163"/>
                  </a:cubicBezTo>
                  <a:lnTo>
                    <a:pt x="2032" y="1117"/>
                  </a:lnTo>
                  <a:lnTo>
                    <a:pt x="2032" y="1086"/>
                  </a:lnTo>
                  <a:cubicBezTo>
                    <a:pt x="2032" y="1024"/>
                    <a:pt x="2063" y="962"/>
                    <a:pt x="2109" y="946"/>
                  </a:cubicBezTo>
                  <a:lnTo>
                    <a:pt x="2295" y="853"/>
                  </a:lnTo>
                  <a:lnTo>
                    <a:pt x="1954" y="295"/>
                  </a:lnTo>
                  <a:lnTo>
                    <a:pt x="1784" y="388"/>
                  </a:lnTo>
                  <a:cubicBezTo>
                    <a:pt x="1757" y="401"/>
                    <a:pt x="1734" y="406"/>
                    <a:pt x="1712" y="406"/>
                  </a:cubicBezTo>
                  <a:cubicBezTo>
                    <a:pt x="1682" y="406"/>
                    <a:pt x="1655" y="397"/>
                    <a:pt x="1629" y="388"/>
                  </a:cubicBezTo>
                  <a:cubicBezTo>
                    <a:pt x="1613" y="372"/>
                    <a:pt x="1567" y="341"/>
                    <a:pt x="1551" y="326"/>
                  </a:cubicBezTo>
                  <a:cubicBezTo>
                    <a:pt x="1489" y="310"/>
                    <a:pt x="1458" y="248"/>
                    <a:pt x="1473" y="186"/>
                  </a:cubicBezTo>
                  <a:lnTo>
                    <a:pt x="14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3472850" y="2620775"/>
              <a:ext cx="51200" cy="22900"/>
            </a:xfrm>
            <a:custGeom>
              <a:avLst/>
              <a:gdLst/>
              <a:ahLst/>
              <a:cxnLst/>
              <a:rect l="l" t="t" r="r" b="b"/>
              <a:pathLst>
                <a:path w="2048" h="916" extrusionOk="0">
                  <a:moveTo>
                    <a:pt x="0" y="0"/>
                  </a:moveTo>
                  <a:lnTo>
                    <a:pt x="0" y="47"/>
                  </a:lnTo>
                  <a:lnTo>
                    <a:pt x="0" y="869"/>
                  </a:lnTo>
                  <a:lnTo>
                    <a:pt x="0" y="915"/>
                  </a:lnTo>
                  <a:lnTo>
                    <a:pt x="1040" y="915"/>
                  </a:lnTo>
                  <a:cubicBezTo>
                    <a:pt x="1365" y="915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69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04"/>
                    <a:pt x="1986" y="837"/>
                  </a:cubicBezTo>
                  <a:lnTo>
                    <a:pt x="1986" y="837"/>
                  </a:lnTo>
                  <a:cubicBezTo>
                    <a:pt x="1665" y="822"/>
                    <a:pt x="1344" y="822"/>
                    <a:pt x="1009" y="822"/>
                  </a:cubicBezTo>
                  <a:lnTo>
                    <a:pt x="62" y="822"/>
                  </a:lnTo>
                  <a:lnTo>
                    <a:pt x="62" y="62"/>
                  </a:lnTo>
                  <a:lnTo>
                    <a:pt x="993" y="62"/>
                  </a:lnTo>
                  <a:lnTo>
                    <a:pt x="2001" y="47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3222375" y="2453275"/>
              <a:ext cx="49650" cy="20575"/>
            </a:xfrm>
            <a:custGeom>
              <a:avLst/>
              <a:gdLst/>
              <a:ahLst/>
              <a:cxnLst/>
              <a:rect l="l" t="t" r="r" b="b"/>
              <a:pathLst>
                <a:path w="1986" h="823" extrusionOk="0">
                  <a:moveTo>
                    <a:pt x="0" y="0"/>
                  </a:moveTo>
                  <a:lnTo>
                    <a:pt x="0" y="822"/>
                  </a:lnTo>
                  <a:lnTo>
                    <a:pt x="1985" y="822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3194450" y="2425350"/>
              <a:ext cx="50825" cy="22900"/>
            </a:xfrm>
            <a:custGeom>
              <a:avLst/>
              <a:gdLst/>
              <a:ahLst/>
              <a:cxnLst/>
              <a:rect l="l" t="t" r="r" b="b"/>
              <a:pathLst>
                <a:path w="2033" h="916" extrusionOk="0">
                  <a:moveTo>
                    <a:pt x="1" y="1"/>
                  </a:moveTo>
                  <a:lnTo>
                    <a:pt x="1" y="47"/>
                  </a:lnTo>
                  <a:lnTo>
                    <a:pt x="1" y="885"/>
                  </a:lnTo>
                  <a:lnTo>
                    <a:pt x="1" y="916"/>
                  </a:lnTo>
                  <a:lnTo>
                    <a:pt x="1024" y="916"/>
                  </a:lnTo>
                  <a:cubicBezTo>
                    <a:pt x="1350" y="916"/>
                    <a:pt x="1676" y="900"/>
                    <a:pt x="2017" y="900"/>
                  </a:cubicBezTo>
                  <a:lnTo>
                    <a:pt x="2032" y="900"/>
                  </a:lnTo>
                  <a:lnTo>
                    <a:pt x="2032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1986" y="47"/>
                  </a:lnTo>
                  <a:lnTo>
                    <a:pt x="1986" y="450"/>
                  </a:lnTo>
                  <a:cubicBezTo>
                    <a:pt x="1971" y="584"/>
                    <a:pt x="1970" y="717"/>
                    <a:pt x="1970" y="837"/>
                  </a:cubicBezTo>
                  <a:lnTo>
                    <a:pt x="1970" y="837"/>
                  </a:lnTo>
                  <a:cubicBezTo>
                    <a:pt x="1650" y="823"/>
                    <a:pt x="1329" y="823"/>
                    <a:pt x="1009" y="823"/>
                  </a:cubicBezTo>
                  <a:lnTo>
                    <a:pt x="47" y="823"/>
                  </a:lnTo>
                  <a:lnTo>
                    <a:pt x="47" y="63"/>
                  </a:lnTo>
                  <a:lnTo>
                    <a:pt x="978" y="63"/>
                  </a:lnTo>
                  <a:lnTo>
                    <a:pt x="1986" y="47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3249900" y="2425350"/>
              <a:ext cx="51200" cy="22900"/>
            </a:xfrm>
            <a:custGeom>
              <a:avLst/>
              <a:gdLst/>
              <a:ahLst/>
              <a:cxnLst/>
              <a:rect l="l" t="t" r="r" b="b"/>
              <a:pathLst>
                <a:path w="2048" h="916" extrusionOk="0">
                  <a:moveTo>
                    <a:pt x="0" y="1"/>
                  </a:moveTo>
                  <a:lnTo>
                    <a:pt x="0" y="47"/>
                  </a:lnTo>
                  <a:lnTo>
                    <a:pt x="0" y="885"/>
                  </a:lnTo>
                  <a:lnTo>
                    <a:pt x="0" y="916"/>
                  </a:lnTo>
                  <a:lnTo>
                    <a:pt x="1040" y="916"/>
                  </a:lnTo>
                  <a:cubicBezTo>
                    <a:pt x="1365" y="916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17"/>
                    <a:pt x="1986" y="837"/>
                  </a:cubicBezTo>
                  <a:lnTo>
                    <a:pt x="1986" y="837"/>
                  </a:lnTo>
                  <a:cubicBezTo>
                    <a:pt x="1665" y="823"/>
                    <a:pt x="1344" y="823"/>
                    <a:pt x="1009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2795850" y="2097700"/>
              <a:ext cx="50825" cy="22925"/>
            </a:xfrm>
            <a:custGeom>
              <a:avLst/>
              <a:gdLst/>
              <a:ahLst/>
              <a:cxnLst/>
              <a:rect l="l" t="t" r="r" b="b"/>
              <a:pathLst>
                <a:path w="2033" h="917" extrusionOk="0">
                  <a:moveTo>
                    <a:pt x="1009" y="1"/>
                  </a:moveTo>
                  <a:cubicBezTo>
                    <a:pt x="683" y="1"/>
                    <a:pt x="342" y="16"/>
                    <a:pt x="16" y="16"/>
                  </a:cubicBezTo>
                  <a:lnTo>
                    <a:pt x="1" y="16"/>
                  </a:lnTo>
                  <a:lnTo>
                    <a:pt x="1" y="48"/>
                  </a:lnTo>
                  <a:cubicBezTo>
                    <a:pt x="16" y="187"/>
                    <a:pt x="16" y="342"/>
                    <a:pt x="16" y="466"/>
                  </a:cubicBezTo>
                  <a:lnTo>
                    <a:pt x="47" y="885"/>
                  </a:lnTo>
                  <a:lnTo>
                    <a:pt x="32" y="466"/>
                  </a:lnTo>
                  <a:cubicBezTo>
                    <a:pt x="61" y="332"/>
                    <a:pt x="63" y="213"/>
                    <a:pt x="63" y="80"/>
                  </a:cubicBezTo>
                  <a:lnTo>
                    <a:pt x="63" y="80"/>
                  </a:lnTo>
                  <a:cubicBezTo>
                    <a:pt x="393" y="94"/>
                    <a:pt x="708" y="94"/>
                    <a:pt x="1024" y="94"/>
                  </a:cubicBezTo>
                  <a:lnTo>
                    <a:pt x="1986" y="94"/>
                  </a:lnTo>
                  <a:lnTo>
                    <a:pt x="1986" y="854"/>
                  </a:lnTo>
                  <a:lnTo>
                    <a:pt x="1055" y="854"/>
                  </a:lnTo>
                  <a:lnTo>
                    <a:pt x="47" y="885"/>
                  </a:lnTo>
                  <a:lnTo>
                    <a:pt x="993" y="916"/>
                  </a:lnTo>
                  <a:lnTo>
                    <a:pt x="2032" y="916"/>
                  </a:lnTo>
                  <a:lnTo>
                    <a:pt x="2032" y="870"/>
                  </a:lnTo>
                  <a:lnTo>
                    <a:pt x="2032" y="48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2768725" y="2125250"/>
              <a:ext cx="49650" cy="20950"/>
            </a:xfrm>
            <a:custGeom>
              <a:avLst/>
              <a:gdLst/>
              <a:ahLst/>
              <a:cxnLst/>
              <a:rect l="l" t="t" r="r" b="b"/>
              <a:pathLst>
                <a:path w="1986" h="838" extrusionOk="0">
                  <a:moveTo>
                    <a:pt x="0" y="0"/>
                  </a:moveTo>
                  <a:lnTo>
                    <a:pt x="0" y="838"/>
                  </a:lnTo>
                  <a:lnTo>
                    <a:pt x="1985" y="838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3472450" y="2097700"/>
              <a:ext cx="50825" cy="22925"/>
            </a:xfrm>
            <a:custGeom>
              <a:avLst/>
              <a:gdLst/>
              <a:ahLst/>
              <a:cxnLst/>
              <a:rect l="l" t="t" r="r" b="b"/>
              <a:pathLst>
                <a:path w="2033" h="917" extrusionOk="0">
                  <a:moveTo>
                    <a:pt x="1009" y="1"/>
                  </a:moveTo>
                  <a:cubicBezTo>
                    <a:pt x="683" y="1"/>
                    <a:pt x="358" y="16"/>
                    <a:pt x="16" y="16"/>
                  </a:cubicBezTo>
                  <a:lnTo>
                    <a:pt x="1" y="16"/>
                  </a:lnTo>
                  <a:lnTo>
                    <a:pt x="1" y="48"/>
                  </a:lnTo>
                  <a:cubicBezTo>
                    <a:pt x="16" y="187"/>
                    <a:pt x="16" y="342"/>
                    <a:pt x="16" y="466"/>
                  </a:cubicBezTo>
                  <a:lnTo>
                    <a:pt x="47" y="885"/>
                  </a:lnTo>
                  <a:lnTo>
                    <a:pt x="32" y="466"/>
                  </a:lnTo>
                  <a:cubicBezTo>
                    <a:pt x="62" y="332"/>
                    <a:pt x="63" y="213"/>
                    <a:pt x="63" y="80"/>
                  </a:cubicBezTo>
                  <a:lnTo>
                    <a:pt x="63" y="80"/>
                  </a:lnTo>
                  <a:cubicBezTo>
                    <a:pt x="393" y="94"/>
                    <a:pt x="709" y="94"/>
                    <a:pt x="1025" y="94"/>
                  </a:cubicBezTo>
                  <a:lnTo>
                    <a:pt x="1986" y="94"/>
                  </a:lnTo>
                  <a:lnTo>
                    <a:pt x="1986" y="854"/>
                  </a:lnTo>
                  <a:lnTo>
                    <a:pt x="1056" y="854"/>
                  </a:lnTo>
                  <a:lnTo>
                    <a:pt x="47" y="885"/>
                  </a:lnTo>
                  <a:lnTo>
                    <a:pt x="994" y="916"/>
                  </a:lnTo>
                  <a:lnTo>
                    <a:pt x="2033" y="916"/>
                  </a:lnTo>
                  <a:lnTo>
                    <a:pt x="2033" y="870"/>
                  </a:lnTo>
                  <a:lnTo>
                    <a:pt x="2033" y="48"/>
                  </a:lnTo>
                  <a:lnTo>
                    <a:pt x="20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3090150" y="2735550"/>
              <a:ext cx="49275" cy="20950"/>
            </a:xfrm>
            <a:custGeom>
              <a:avLst/>
              <a:gdLst/>
              <a:ahLst/>
              <a:cxnLst/>
              <a:rect l="l" t="t" r="r" b="b"/>
              <a:pathLst>
                <a:path w="1971" h="838" extrusionOk="0">
                  <a:moveTo>
                    <a:pt x="0" y="0"/>
                  </a:moveTo>
                  <a:lnTo>
                    <a:pt x="0" y="838"/>
                  </a:lnTo>
                  <a:lnTo>
                    <a:pt x="1970" y="838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2768725" y="2628525"/>
              <a:ext cx="50800" cy="22900"/>
            </a:xfrm>
            <a:custGeom>
              <a:avLst/>
              <a:gdLst/>
              <a:ahLst/>
              <a:cxnLst/>
              <a:rect l="l" t="t" r="r" b="b"/>
              <a:pathLst>
                <a:path w="2032" h="916" extrusionOk="0">
                  <a:moveTo>
                    <a:pt x="0" y="1"/>
                  </a:moveTo>
                  <a:lnTo>
                    <a:pt x="0" y="47"/>
                  </a:lnTo>
                  <a:lnTo>
                    <a:pt x="0" y="869"/>
                  </a:lnTo>
                  <a:lnTo>
                    <a:pt x="0" y="916"/>
                  </a:lnTo>
                  <a:lnTo>
                    <a:pt x="1024" y="916"/>
                  </a:lnTo>
                  <a:cubicBezTo>
                    <a:pt x="1365" y="916"/>
                    <a:pt x="1691" y="900"/>
                    <a:pt x="2016" y="900"/>
                  </a:cubicBezTo>
                  <a:lnTo>
                    <a:pt x="2032" y="900"/>
                  </a:lnTo>
                  <a:lnTo>
                    <a:pt x="2032" y="869"/>
                  </a:lnTo>
                  <a:cubicBezTo>
                    <a:pt x="2016" y="745"/>
                    <a:pt x="2016" y="590"/>
                    <a:pt x="2016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5"/>
                    <a:pt x="1985" y="704"/>
                    <a:pt x="1985" y="837"/>
                  </a:cubicBezTo>
                  <a:lnTo>
                    <a:pt x="1985" y="837"/>
                  </a:lnTo>
                  <a:cubicBezTo>
                    <a:pt x="1664" y="823"/>
                    <a:pt x="1329" y="823"/>
                    <a:pt x="1008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3061850" y="2708400"/>
              <a:ext cx="51200" cy="22900"/>
            </a:xfrm>
            <a:custGeom>
              <a:avLst/>
              <a:gdLst/>
              <a:ahLst/>
              <a:cxnLst/>
              <a:rect l="l" t="t" r="r" b="b"/>
              <a:pathLst>
                <a:path w="2048" h="916" extrusionOk="0">
                  <a:moveTo>
                    <a:pt x="0" y="1"/>
                  </a:moveTo>
                  <a:lnTo>
                    <a:pt x="0" y="47"/>
                  </a:lnTo>
                  <a:lnTo>
                    <a:pt x="0" y="885"/>
                  </a:lnTo>
                  <a:lnTo>
                    <a:pt x="0" y="916"/>
                  </a:lnTo>
                  <a:lnTo>
                    <a:pt x="1039" y="916"/>
                  </a:lnTo>
                  <a:cubicBezTo>
                    <a:pt x="1365" y="916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17"/>
                    <a:pt x="1985" y="837"/>
                  </a:cubicBezTo>
                  <a:lnTo>
                    <a:pt x="1985" y="837"/>
                  </a:lnTo>
                  <a:cubicBezTo>
                    <a:pt x="1665" y="823"/>
                    <a:pt x="1344" y="823"/>
                    <a:pt x="1008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3294100" y="2527725"/>
              <a:ext cx="171025" cy="283075"/>
            </a:xfrm>
            <a:custGeom>
              <a:avLst/>
              <a:gdLst/>
              <a:ahLst/>
              <a:cxnLst/>
              <a:rect l="l" t="t" r="r" b="b"/>
              <a:pathLst>
                <a:path w="6841" h="11323" extrusionOk="0">
                  <a:moveTo>
                    <a:pt x="6220" y="543"/>
                  </a:moveTo>
                  <a:lnTo>
                    <a:pt x="6220" y="3490"/>
                  </a:lnTo>
                  <a:lnTo>
                    <a:pt x="621" y="3490"/>
                  </a:lnTo>
                  <a:lnTo>
                    <a:pt x="621" y="543"/>
                  </a:lnTo>
                  <a:close/>
                  <a:moveTo>
                    <a:pt x="6220" y="4203"/>
                  </a:moveTo>
                  <a:lnTo>
                    <a:pt x="6220" y="7150"/>
                  </a:lnTo>
                  <a:lnTo>
                    <a:pt x="621" y="7150"/>
                  </a:lnTo>
                  <a:lnTo>
                    <a:pt x="621" y="4203"/>
                  </a:lnTo>
                  <a:close/>
                  <a:moveTo>
                    <a:pt x="1" y="0"/>
                  </a:moveTo>
                  <a:lnTo>
                    <a:pt x="1" y="11322"/>
                  </a:lnTo>
                  <a:lnTo>
                    <a:pt x="6840" y="11322"/>
                  </a:lnTo>
                  <a:lnTo>
                    <a:pt x="68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3465100" y="2527725"/>
              <a:ext cx="77575" cy="283075"/>
            </a:xfrm>
            <a:custGeom>
              <a:avLst/>
              <a:gdLst/>
              <a:ahLst/>
              <a:cxnLst/>
              <a:rect l="l" t="t" r="r" b="b"/>
              <a:pathLst>
                <a:path w="3103" h="11323" extrusionOk="0">
                  <a:moveTo>
                    <a:pt x="0" y="0"/>
                  </a:moveTo>
                  <a:lnTo>
                    <a:pt x="0" y="11322"/>
                  </a:lnTo>
                  <a:lnTo>
                    <a:pt x="3102" y="1132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3309600" y="2541275"/>
              <a:ext cx="33375" cy="73700"/>
            </a:xfrm>
            <a:custGeom>
              <a:avLst/>
              <a:gdLst/>
              <a:ahLst/>
              <a:cxnLst/>
              <a:rect l="l" t="t" r="r" b="b"/>
              <a:pathLst>
                <a:path w="1335" h="2948" extrusionOk="0">
                  <a:moveTo>
                    <a:pt x="1" y="1"/>
                  </a:moveTo>
                  <a:lnTo>
                    <a:pt x="1" y="2948"/>
                  </a:lnTo>
                  <a:lnTo>
                    <a:pt x="1335" y="2948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3310000" y="2722350"/>
              <a:ext cx="140375" cy="71375"/>
            </a:xfrm>
            <a:custGeom>
              <a:avLst/>
              <a:gdLst/>
              <a:ahLst/>
              <a:cxnLst/>
              <a:rect l="l" t="t" r="r" b="b"/>
              <a:pathLst>
                <a:path w="5615" h="2855" extrusionOk="0">
                  <a:moveTo>
                    <a:pt x="5568" y="47"/>
                  </a:moveTo>
                  <a:lnTo>
                    <a:pt x="5568" y="2824"/>
                  </a:lnTo>
                  <a:lnTo>
                    <a:pt x="47" y="2824"/>
                  </a:lnTo>
                  <a:lnTo>
                    <a:pt x="47" y="47"/>
                  </a:lnTo>
                  <a:close/>
                  <a:moveTo>
                    <a:pt x="0" y="1"/>
                  </a:moveTo>
                  <a:lnTo>
                    <a:pt x="0" y="2855"/>
                  </a:lnTo>
                  <a:lnTo>
                    <a:pt x="5615" y="2855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3366225" y="2742525"/>
              <a:ext cx="27550" cy="10100"/>
            </a:xfrm>
            <a:custGeom>
              <a:avLst/>
              <a:gdLst/>
              <a:ahLst/>
              <a:cxnLst/>
              <a:rect l="l" t="t" r="r" b="b"/>
              <a:pathLst>
                <a:path w="1102" h="404" extrusionOk="0">
                  <a:moveTo>
                    <a:pt x="0" y="0"/>
                  </a:moveTo>
                  <a:lnTo>
                    <a:pt x="0" y="404"/>
                  </a:lnTo>
                  <a:lnTo>
                    <a:pt x="1101" y="40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3309600" y="2632800"/>
              <a:ext cx="33375" cy="73700"/>
            </a:xfrm>
            <a:custGeom>
              <a:avLst/>
              <a:gdLst/>
              <a:ahLst/>
              <a:cxnLst/>
              <a:rect l="l" t="t" r="r" b="b"/>
              <a:pathLst>
                <a:path w="1335" h="2948" extrusionOk="0">
                  <a:moveTo>
                    <a:pt x="1" y="0"/>
                  </a:moveTo>
                  <a:lnTo>
                    <a:pt x="1" y="2947"/>
                  </a:lnTo>
                  <a:lnTo>
                    <a:pt x="1335" y="294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3406925" y="2638225"/>
              <a:ext cx="23300" cy="67875"/>
            </a:xfrm>
            <a:custGeom>
              <a:avLst/>
              <a:gdLst/>
              <a:ahLst/>
              <a:cxnLst/>
              <a:rect l="l" t="t" r="r" b="b"/>
              <a:pathLst>
                <a:path w="932" h="2715" extrusionOk="0">
                  <a:moveTo>
                    <a:pt x="1" y="0"/>
                  </a:moveTo>
                  <a:lnTo>
                    <a:pt x="1" y="2715"/>
                  </a:lnTo>
                  <a:lnTo>
                    <a:pt x="931" y="2715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3406925" y="2680875"/>
              <a:ext cx="23300" cy="14750"/>
            </a:xfrm>
            <a:custGeom>
              <a:avLst/>
              <a:gdLst/>
              <a:ahLst/>
              <a:cxnLst/>
              <a:rect l="l" t="t" r="r" b="b"/>
              <a:pathLst>
                <a:path w="932" h="590" extrusionOk="0">
                  <a:moveTo>
                    <a:pt x="1" y="0"/>
                  </a:moveTo>
                  <a:lnTo>
                    <a:pt x="1" y="590"/>
                  </a:lnTo>
                  <a:lnTo>
                    <a:pt x="931" y="590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3406925" y="2660325"/>
              <a:ext cx="23300" cy="8950"/>
            </a:xfrm>
            <a:custGeom>
              <a:avLst/>
              <a:gdLst/>
              <a:ahLst/>
              <a:cxnLst/>
              <a:rect l="l" t="t" r="r" b="b"/>
              <a:pathLst>
                <a:path w="932" h="358" extrusionOk="0">
                  <a:moveTo>
                    <a:pt x="1" y="0"/>
                  </a:moveTo>
                  <a:lnTo>
                    <a:pt x="1" y="357"/>
                  </a:lnTo>
                  <a:lnTo>
                    <a:pt x="931" y="35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3350700" y="2558350"/>
              <a:ext cx="59350" cy="56625"/>
            </a:xfrm>
            <a:custGeom>
              <a:avLst/>
              <a:gdLst/>
              <a:ahLst/>
              <a:cxnLst/>
              <a:rect l="l" t="t" r="r" b="b"/>
              <a:pathLst>
                <a:path w="2374" h="2265" extrusionOk="0">
                  <a:moveTo>
                    <a:pt x="1" y="0"/>
                  </a:moveTo>
                  <a:lnTo>
                    <a:pt x="1" y="2265"/>
                  </a:lnTo>
                  <a:lnTo>
                    <a:pt x="2374" y="2265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0"/>
            <p:cNvSpPr/>
            <p:nvPr/>
          </p:nvSpPr>
          <p:spPr>
            <a:xfrm>
              <a:off x="3410025" y="2558350"/>
              <a:ext cx="22125" cy="56625"/>
            </a:xfrm>
            <a:custGeom>
              <a:avLst/>
              <a:gdLst/>
              <a:ahLst/>
              <a:cxnLst/>
              <a:rect l="l" t="t" r="r" b="b"/>
              <a:pathLst>
                <a:path w="885" h="2265" extrusionOk="0">
                  <a:moveTo>
                    <a:pt x="1" y="0"/>
                  </a:moveTo>
                  <a:lnTo>
                    <a:pt x="1" y="2265"/>
                  </a:lnTo>
                  <a:lnTo>
                    <a:pt x="885" y="2265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3350700" y="2587050"/>
              <a:ext cx="59350" cy="1175"/>
            </a:xfrm>
            <a:custGeom>
              <a:avLst/>
              <a:gdLst/>
              <a:ahLst/>
              <a:cxnLst/>
              <a:rect l="l" t="t" r="r" b="b"/>
              <a:pathLst>
                <a:path w="2374" h="47" extrusionOk="0">
                  <a:moveTo>
                    <a:pt x="1" y="0"/>
                  </a:moveTo>
                  <a:lnTo>
                    <a:pt x="513" y="47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3350700" y="2608375"/>
              <a:ext cx="59350" cy="1175"/>
            </a:xfrm>
            <a:custGeom>
              <a:avLst/>
              <a:gdLst/>
              <a:ahLst/>
              <a:cxnLst/>
              <a:rect l="l" t="t" r="r" b="b"/>
              <a:pathLst>
                <a:path w="2374" h="47" extrusionOk="0">
                  <a:moveTo>
                    <a:pt x="1" y="0"/>
                  </a:moveTo>
                  <a:lnTo>
                    <a:pt x="1847" y="47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3350700" y="2570750"/>
              <a:ext cx="37650" cy="1200"/>
            </a:xfrm>
            <a:custGeom>
              <a:avLst/>
              <a:gdLst/>
              <a:ahLst/>
              <a:cxnLst/>
              <a:rect l="l" t="t" r="r" b="b"/>
              <a:pathLst>
                <a:path w="1506" h="48" extrusionOk="0">
                  <a:moveTo>
                    <a:pt x="1" y="1"/>
                  </a:moveTo>
                  <a:lnTo>
                    <a:pt x="156" y="47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3372025" y="2599825"/>
              <a:ext cx="38025" cy="1200"/>
            </a:xfrm>
            <a:custGeom>
              <a:avLst/>
              <a:gdLst/>
              <a:ahLst/>
              <a:cxnLst/>
              <a:rect l="l" t="t" r="r" b="b"/>
              <a:pathLst>
                <a:path w="1521" h="48" extrusionOk="0">
                  <a:moveTo>
                    <a:pt x="1" y="1"/>
                  </a:moveTo>
                  <a:lnTo>
                    <a:pt x="1350" y="47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3365050" y="2564550"/>
              <a:ext cx="41900" cy="425"/>
            </a:xfrm>
            <a:custGeom>
              <a:avLst/>
              <a:gdLst/>
              <a:ahLst/>
              <a:cxnLst/>
              <a:rect l="l" t="t" r="r" b="b"/>
              <a:pathLst>
                <a:path w="1676" h="17" extrusionOk="0">
                  <a:moveTo>
                    <a:pt x="1" y="1"/>
                  </a:moveTo>
                  <a:lnTo>
                    <a:pt x="1412" y="16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0"/>
            <p:cNvSpPr/>
            <p:nvPr/>
          </p:nvSpPr>
          <p:spPr>
            <a:xfrm>
              <a:off x="3356150" y="2592850"/>
              <a:ext cx="42675" cy="800"/>
            </a:xfrm>
            <a:custGeom>
              <a:avLst/>
              <a:gdLst/>
              <a:ahLst/>
              <a:cxnLst/>
              <a:rect l="l" t="t" r="r" b="b"/>
              <a:pathLst>
                <a:path w="1707" h="32" extrusionOk="0">
                  <a:moveTo>
                    <a:pt x="0" y="1"/>
                  </a:moveTo>
                  <a:lnTo>
                    <a:pt x="1411" y="32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3382500" y="2576175"/>
              <a:ext cx="32200" cy="1975"/>
            </a:xfrm>
            <a:custGeom>
              <a:avLst/>
              <a:gdLst/>
              <a:ahLst/>
              <a:cxnLst/>
              <a:rect l="l" t="t" r="r" b="b"/>
              <a:pathLst>
                <a:path w="1288" h="79" extrusionOk="0">
                  <a:moveTo>
                    <a:pt x="1" y="1"/>
                  </a:moveTo>
                  <a:lnTo>
                    <a:pt x="1288" y="7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3342950" y="2576175"/>
              <a:ext cx="32600" cy="1975"/>
            </a:xfrm>
            <a:custGeom>
              <a:avLst/>
              <a:gdLst/>
              <a:ahLst/>
              <a:cxnLst/>
              <a:rect l="l" t="t" r="r" b="b"/>
              <a:pathLst>
                <a:path w="1304" h="79" extrusionOk="0">
                  <a:moveTo>
                    <a:pt x="1" y="1"/>
                  </a:moveTo>
                  <a:lnTo>
                    <a:pt x="1304" y="7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3346050" y="2601775"/>
              <a:ext cx="32600" cy="1950"/>
            </a:xfrm>
            <a:custGeom>
              <a:avLst/>
              <a:gdLst/>
              <a:ahLst/>
              <a:cxnLst/>
              <a:rect l="l" t="t" r="r" b="b"/>
              <a:pathLst>
                <a:path w="1304" h="78" extrusionOk="0">
                  <a:moveTo>
                    <a:pt x="187" y="0"/>
                  </a:moveTo>
                  <a:lnTo>
                    <a:pt x="1" y="78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3410025" y="2595175"/>
              <a:ext cx="26800" cy="1975"/>
            </a:xfrm>
            <a:custGeom>
              <a:avLst/>
              <a:gdLst/>
              <a:ahLst/>
              <a:cxnLst/>
              <a:rect l="l" t="t" r="r" b="b"/>
              <a:pathLst>
                <a:path w="1072" h="79" extrusionOk="0">
                  <a:moveTo>
                    <a:pt x="1" y="1"/>
                  </a:moveTo>
                  <a:lnTo>
                    <a:pt x="1071" y="7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3417800" y="2585100"/>
              <a:ext cx="17075" cy="1975"/>
            </a:xfrm>
            <a:custGeom>
              <a:avLst/>
              <a:gdLst/>
              <a:ahLst/>
              <a:cxnLst/>
              <a:rect l="l" t="t" r="r" b="b"/>
              <a:pathLst>
                <a:path w="683" h="79" extrusionOk="0">
                  <a:moveTo>
                    <a:pt x="574" y="1"/>
                  </a:moveTo>
                  <a:lnTo>
                    <a:pt x="0" y="78"/>
                  </a:lnTo>
                  <a:lnTo>
                    <a:pt x="682" y="78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3430975" y="2633950"/>
              <a:ext cx="19400" cy="72550"/>
            </a:xfrm>
            <a:custGeom>
              <a:avLst/>
              <a:gdLst/>
              <a:ahLst/>
              <a:cxnLst/>
              <a:rect l="l" t="t" r="r" b="b"/>
              <a:pathLst>
                <a:path w="776" h="2902" extrusionOk="0">
                  <a:moveTo>
                    <a:pt x="0" y="1"/>
                  </a:moveTo>
                  <a:lnTo>
                    <a:pt x="0" y="2901"/>
                  </a:lnTo>
                  <a:lnTo>
                    <a:pt x="776" y="2901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3436800" y="26405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62"/>
                    <a:pt x="0" y="155"/>
                  </a:cubicBezTo>
                  <a:cubicBezTo>
                    <a:pt x="0" y="233"/>
                    <a:pt x="47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3437950" y="2641700"/>
              <a:ext cx="5075" cy="4700"/>
            </a:xfrm>
            <a:custGeom>
              <a:avLst/>
              <a:gdLst/>
              <a:ahLst/>
              <a:cxnLst/>
              <a:rect l="l" t="t" r="r" b="b"/>
              <a:pathLst>
                <a:path w="203" h="188" extrusionOk="0">
                  <a:moveTo>
                    <a:pt x="109" y="1"/>
                  </a:moveTo>
                  <a:cubicBezTo>
                    <a:pt x="47" y="1"/>
                    <a:pt x="1" y="32"/>
                    <a:pt x="1" y="94"/>
                  </a:cubicBezTo>
                  <a:cubicBezTo>
                    <a:pt x="1" y="156"/>
                    <a:pt x="47" y="187"/>
                    <a:pt x="109" y="187"/>
                  </a:cubicBezTo>
                  <a:cubicBezTo>
                    <a:pt x="140" y="187"/>
                    <a:pt x="187" y="156"/>
                    <a:pt x="202" y="94"/>
                  </a:cubicBezTo>
                  <a:cubicBezTo>
                    <a:pt x="202" y="32"/>
                    <a:pt x="156" y="1"/>
                    <a:pt x="109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3430975" y="2677375"/>
              <a:ext cx="19400" cy="17475"/>
            </a:xfrm>
            <a:custGeom>
              <a:avLst/>
              <a:gdLst/>
              <a:ahLst/>
              <a:cxnLst/>
              <a:rect l="l" t="t" r="r" b="b"/>
              <a:pathLst>
                <a:path w="776" h="699" extrusionOk="0">
                  <a:moveTo>
                    <a:pt x="0" y="1"/>
                  </a:moveTo>
                  <a:lnTo>
                    <a:pt x="0" y="699"/>
                  </a:lnTo>
                  <a:lnTo>
                    <a:pt x="776" y="699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3334825" y="2691725"/>
              <a:ext cx="72525" cy="14775"/>
            </a:xfrm>
            <a:custGeom>
              <a:avLst/>
              <a:gdLst/>
              <a:ahLst/>
              <a:cxnLst/>
              <a:rect l="l" t="t" r="r" b="b"/>
              <a:pathLst>
                <a:path w="2901" h="591" extrusionOk="0">
                  <a:moveTo>
                    <a:pt x="0" y="1"/>
                  </a:moveTo>
                  <a:lnTo>
                    <a:pt x="0" y="590"/>
                  </a:lnTo>
                  <a:lnTo>
                    <a:pt x="2900" y="59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0"/>
            <p:cNvSpPr/>
            <p:nvPr/>
          </p:nvSpPr>
          <p:spPr>
            <a:xfrm>
              <a:off x="3392975" y="2694825"/>
              <a:ext cx="7775" cy="7950"/>
            </a:xfrm>
            <a:custGeom>
              <a:avLst/>
              <a:gdLst/>
              <a:ahLst/>
              <a:cxnLst/>
              <a:rect l="l" t="t" r="r" b="b"/>
              <a:pathLst>
                <a:path w="311" h="318" extrusionOk="0">
                  <a:moveTo>
                    <a:pt x="156" y="1"/>
                  </a:moveTo>
                  <a:cubicBezTo>
                    <a:pt x="78" y="1"/>
                    <a:pt x="0" y="63"/>
                    <a:pt x="0" y="156"/>
                  </a:cubicBezTo>
                  <a:cubicBezTo>
                    <a:pt x="0" y="248"/>
                    <a:pt x="56" y="318"/>
                    <a:pt x="121" y="318"/>
                  </a:cubicBezTo>
                  <a:cubicBezTo>
                    <a:pt x="132" y="318"/>
                    <a:pt x="144" y="316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0"/>
            <p:cNvSpPr/>
            <p:nvPr/>
          </p:nvSpPr>
          <p:spPr>
            <a:xfrm>
              <a:off x="3394525" y="2696375"/>
              <a:ext cx="4675" cy="5075"/>
            </a:xfrm>
            <a:custGeom>
              <a:avLst/>
              <a:gdLst/>
              <a:ahLst/>
              <a:cxnLst/>
              <a:rect l="l" t="t" r="r" b="b"/>
              <a:pathLst>
                <a:path w="187" h="203" extrusionOk="0">
                  <a:moveTo>
                    <a:pt x="94" y="1"/>
                  </a:moveTo>
                  <a:cubicBezTo>
                    <a:pt x="32" y="1"/>
                    <a:pt x="0" y="47"/>
                    <a:pt x="0" y="94"/>
                  </a:cubicBezTo>
                  <a:cubicBezTo>
                    <a:pt x="16" y="156"/>
                    <a:pt x="63" y="202"/>
                    <a:pt x="94" y="202"/>
                  </a:cubicBezTo>
                  <a:cubicBezTo>
                    <a:pt x="156" y="202"/>
                    <a:pt x="187" y="156"/>
                    <a:pt x="187" y="94"/>
                  </a:cubicBezTo>
                  <a:cubicBezTo>
                    <a:pt x="187" y="47"/>
                    <a:pt x="156" y="1"/>
                    <a:pt x="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3346050" y="2691725"/>
              <a:ext cx="17475" cy="14775"/>
            </a:xfrm>
            <a:custGeom>
              <a:avLst/>
              <a:gdLst/>
              <a:ahLst/>
              <a:cxnLst/>
              <a:rect l="l" t="t" r="r" b="b"/>
              <a:pathLst>
                <a:path w="699" h="591" extrusionOk="0">
                  <a:moveTo>
                    <a:pt x="1" y="1"/>
                  </a:moveTo>
                  <a:lnTo>
                    <a:pt x="1" y="590"/>
                  </a:lnTo>
                  <a:lnTo>
                    <a:pt x="699" y="590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3342575" y="2303400"/>
              <a:ext cx="196225" cy="176075"/>
            </a:xfrm>
            <a:custGeom>
              <a:avLst/>
              <a:gdLst/>
              <a:ahLst/>
              <a:cxnLst/>
              <a:rect l="l" t="t" r="r" b="b"/>
              <a:pathLst>
                <a:path w="7849" h="7043" extrusionOk="0">
                  <a:moveTo>
                    <a:pt x="3952" y="1"/>
                  </a:moveTo>
                  <a:cubicBezTo>
                    <a:pt x="2509" y="1"/>
                    <a:pt x="1156" y="918"/>
                    <a:pt x="652" y="2382"/>
                  </a:cubicBezTo>
                  <a:cubicBezTo>
                    <a:pt x="0" y="4227"/>
                    <a:pt x="962" y="6228"/>
                    <a:pt x="2761" y="6848"/>
                  </a:cubicBezTo>
                  <a:cubicBezTo>
                    <a:pt x="3137" y="6980"/>
                    <a:pt x="3519" y="7042"/>
                    <a:pt x="3896" y="7042"/>
                  </a:cubicBezTo>
                  <a:cubicBezTo>
                    <a:pt x="5340" y="7042"/>
                    <a:pt x="6692" y="6125"/>
                    <a:pt x="7197" y="4661"/>
                  </a:cubicBezTo>
                  <a:cubicBezTo>
                    <a:pt x="7848" y="2816"/>
                    <a:pt x="6886" y="815"/>
                    <a:pt x="5087" y="195"/>
                  </a:cubicBezTo>
                  <a:cubicBezTo>
                    <a:pt x="4712" y="63"/>
                    <a:pt x="4329" y="1"/>
                    <a:pt x="3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3364275" y="2322675"/>
              <a:ext cx="153200" cy="137475"/>
            </a:xfrm>
            <a:custGeom>
              <a:avLst/>
              <a:gdLst/>
              <a:ahLst/>
              <a:cxnLst/>
              <a:rect l="l" t="t" r="r" b="b"/>
              <a:pathLst>
                <a:path w="6128" h="5499" extrusionOk="0">
                  <a:moveTo>
                    <a:pt x="3070" y="1"/>
                  </a:moveTo>
                  <a:cubicBezTo>
                    <a:pt x="1946" y="1"/>
                    <a:pt x="890" y="715"/>
                    <a:pt x="497" y="1859"/>
                  </a:cubicBezTo>
                  <a:cubicBezTo>
                    <a:pt x="1" y="3286"/>
                    <a:pt x="745" y="4852"/>
                    <a:pt x="2157" y="5348"/>
                  </a:cubicBezTo>
                  <a:cubicBezTo>
                    <a:pt x="2446" y="5450"/>
                    <a:pt x="2742" y="5499"/>
                    <a:pt x="3034" y="5499"/>
                  </a:cubicBezTo>
                  <a:cubicBezTo>
                    <a:pt x="4161" y="5499"/>
                    <a:pt x="5221" y="4776"/>
                    <a:pt x="5615" y="3642"/>
                  </a:cubicBezTo>
                  <a:cubicBezTo>
                    <a:pt x="6127" y="2200"/>
                    <a:pt x="5383" y="633"/>
                    <a:pt x="3956" y="153"/>
                  </a:cubicBezTo>
                  <a:cubicBezTo>
                    <a:pt x="3663" y="50"/>
                    <a:pt x="3364" y="1"/>
                    <a:pt x="3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3391025" y="2342750"/>
              <a:ext cx="99300" cy="98925"/>
            </a:xfrm>
            <a:custGeom>
              <a:avLst/>
              <a:gdLst/>
              <a:ahLst/>
              <a:cxnLst/>
              <a:rect l="l" t="t" r="r" b="b"/>
              <a:pathLst>
                <a:path w="3972" h="3957" extrusionOk="0">
                  <a:moveTo>
                    <a:pt x="2042" y="0"/>
                  </a:moveTo>
                  <a:cubicBezTo>
                    <a:pt x="2023" y="0"/>
                    <a:pt x="2005" y="1"/>
                    <a:pt x="1986" y="1"/>
                  </a:cubicBezTo>
                  <a:cubicBezTo>
                    <a:pt x="869" y="17"/>
                    <a:pt x="1" y="916"/>
                    <a:pt x="16" y="2017"/>
                  </a:cubicBezTo>
                  <a:lnTo>
                    <a:pt x="16" y="2033"/>
                  </a:lnTo>
                  <a:cubicBezTo>
                    <a:pt x="32" y="3094"/>
                    <a:pt x="900" y="3956"/>
                    <a:pt x="1973" y="3956"/>
                  </a:cubicBezTo>
                  <a:cubicBezTo>
                    <a:pt x="1983" y="3956"/>
                    <a:pt x="1992" y="3956"/>
                    <a:pt x="2002" y="3956"/>
                  </a:cubicBezTo>
                  <a:cubicBezTo>
                    <a:pt x="3103" y="3925"/>
                    <a:pt x="3971" y="3025"/>
                    <a:pt x="3956" y="1940"/>
                  </a:cubicBezTo>
                  <a:lnTo>
                    <a:pt x="3956" y="1909"/>
                  </a:lnTo>
                  <a:cubicBezTo>
                    <a:pt x="3941" y="872"/>
                    <a:pt x="3101" y="0"/>
                    <a:pt x="2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3410800" y="2360975"/>
              <a:ext cx="59750" cy="60525"/>
            </a:xfrm>
            <a:custGeom>
              <a:avLst/>
              <a:gdLst/>
              <a:ahLst/>
              <a:cxnLst/>
              <a:rect l="l" t="t" r="r" b="b"/>
              <a:pathLst>
                <a:path w="2390" h="2421" extrusionOk="0">
                  <a:moveTo>
                    <a:pt x="1195" y="1"/>
                  </a:moveTo>
                  <a:cubicBezTo>
                    <a:pt x="528" y="16"/>
                    <a:pt x="1" y="559"/>
                    <a:pt x="1" y="1226"/>
                  </a:cubicBezTo>
                  <a:lnTo>
                    <a:pt x="1" y="1242"/>
                  </a:lnTo>
                  <a:cubicBezTo>
                    <a:pt x="1" y="1909"/>
                    <a:pt x="544" y="2420"/>
                    <a:pt x="1211" y="2420"/>
                  </a:cubicBezTo>
                  <a:cubicBezTo>
                    <a:pt x="1862" y="2405"/>
                    <a:pt x="2389" y="1862"/>
                    <a:pt x="2389" y="1211"/>
                  </a:cubicBezTo>
                  <a:cubicBezTo>
                    <a:pt x="2389" y="528"/>
                    <a:pt x="1847" y="1"/>
                    <a:pt x="1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0"/>
            <p:cNvSpPr/>
            <p:nvPr/>
          </p:nvSpPr>
          <p:spPr>
            <a:xfrm>
              <a:off x="3427475" y="2378050"/>
              <a:ext cx="26775" cy="27175"/>
            </a:xfrm>
            <a:custGeom>
              <a:avLst/>
              <a:gdLst/>
              <a:ahLst/>
              <a:cxnLst/>
              <a:rect l="l" t="t" r="r" b="b"/>
              <a:pathLst>
                <a:path w="1071" h="1087" extrusionOk="0">
                  <a:moveTo>
                    <a:pt x="528" y="0"/>
                  </a:moveTo>
                  <a:cubicBezTo>
                    <a:pt x="233" y="0"/>
                    <a:pt x="1" y="249"/>
                    <a:pt x="1" y="543"/>
                  </a:cubicBezTo>
                  <a:lnTo>
                    <a:pt x="1" y="559"/>
                  </a:lnTo>
                  <a:cubicBezTo>
                    <a:pt x="16" y="853"/>
                    <a:pt x="249" y="1086"/>
                    <a:pt x="544" y="1086"/>
                  </a:cubicBezTo>
                  <a:cubicBezTo>
                    <a:pt x="838" y="1086"/>
                    <a:pt x="1071" y="838"/>
                    <a:pt x="1071" y="543"/>
                  </a:cubicBezTo>
                  <a:cubicBezTo>
                    <a:pt x="1071" y="233"/>
                    <a:pt x="838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0"/>
            <p:cNvSpPr/>
            <p:nvPr/>
          </p:nvSpPr>
          <p:spPr>
            <a:xfrm>
              <a:off x="3312325" y="2323775"/>
              <a:ext cx="128375" cy="67875"/>
            </a:xfrm>
            <a:custGeom>
              <a:avLst/>
              <a:gdLst/>
              <a:ahLst/>
              <a:cxnLst/>
              <a:rect l="l" t="t" r="r" b="b"/>
              <a:pathLst>
                <a:path w="5135" h="2715" extrusionOk="0">
                  <a:moveTo>
                    <a:pt x="31" y="0"/>
                  </a:moveTo>
                  <a:lnTo>
                    <a:pt x="0" y="47"/>
                  </a:lnTo>
                  <a:lnTo>
                    <a:pt x="5103" y="2714"/>
                  </a:lnTo>
                  <a:lnTo>
                    <a:pt x="5134" y="266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3295650" y="2319500"/>
              <a:ext cx="17475" cy="8175"/>
            </a:xfrm>
            <a:custGeom>
              <a:avLst/>
              <a:gdLst/>
              <a:ahLst/>
              <a:cxnLst/>
              <a:rect l="l" t="t" r="r" b="b"/>
              <a:pathLst>
                <a:path w="699" h="327" extrusionOk="0">
                  <a:moveTo>
                    <a:pt x="249" y="0"/>
                  </a:moveTo>
                  <a:lnTo>
                    <a:pt x="1" y="78"/>
                  </a:lnTo>
                  <a:lnTo>
                    <a:pt x="466" y="326"/>
                  </a:lnTo>
                  <a:lnTo>
                    <a:pt x="698" y="24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3300300" y="2312125"/>
              <a:ext cx="13600" cy="12050"/>
            </a:xfrm>
            <a:custGeom>
              <a:avLst/>
              <a:gdLst/>
              <a:ahLst/>
              <a:cxnLst/>
              <a:rect l="l" t="t" r="r" b="b"/>
              <a:pathLst>
                <a:path w="544" h="482" extrusionOk="0">
                  <a:moveTo>
                    <a:pt x="1" y="1"/>
                  </a:moveTo>
                  <a:lnTo>
                    <a:pt x="78" y="249"/>
                  </a:lnTo>
                  <a:lnTo>
                    <a:pt x="543" y="482"/>
                  </a:lnTo>
                  <a:cubicBezTo>
                    <a:pt x="512" y="404"/>
                    <a:pt x="481" y="326"/>
                    <a:pt x="466" y="2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3434850" y="23854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87" y="0"/>
                  </a:moveTo>
                  <a:lnTo>
                    <a:pt x="171" y="202"/>
                  </a:lnTo>
                  <a:lnTo>
                    <a:pt x="0" y="341"/>
                  </a:lnTo>
                  <a:lnTo>
                    <a:pt x="264" y="357"/>
                  </a:lnTo>
                  <a:lnTo>
                    <a:pt x="357" y="18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0"/>
            <p:cNvSpPr/>
            <p:nvPr/>
          </p:nvSpPr>
          <p:spPr>
            <a:xfrm>
              <a:off x="2969550" y="2549900"/>
              <a:ext cx="45400" cy="40275"/>
            </a:xfrm>
            <a:custGeom>
              <a:avLst/>
              <a:gdLst/>
              <a:ahLst/>
              <a:cxnLst/>
              <a:rect l="l" t="t" r="r" b="b"/>
              <a:pathLst>
                <a:path w="1816" h="1611" extrusionOk="0">
                  <a:moveTo>
                    <a:pt x="951" y="1"/>
                  </a:moveTo>
                  <a:cubicBezTo>
                    <a:pt x="616" y="1"/>
                    <a:pt x="302" y="203"/>
                    <a:pt x="172" y="524"/>
                  </a:cubicBezTo>
                  <a:cubicBezTo>
                    <a:pt x="1" y="959"/>
                    <a:pt x="203" y="1440"/>
                    <a:pt x="637" y="1610"/>
                  </a:cubicBezTo>
                  <a:lnTo>
                    <a:pt x="1505" y="1455"/>
                  </a:lnTo>
                  <a:cubicBezTo>
                    <a:pt x="1723" y="1253"/>
                    <a:pt x="1816" y="974"/>
                    <a:pt x="1754" y="680"/>
                  </a:cubicBezTo>
                  <a:cubicBezTo>
                    <a:pt x="1707" y="400"/>
                    <a:pt x="1505" y="168"/>
                    <a:pt x="1257" y="59"/>
                  </a:cubicBezTo>
                  <a:cubicBezTo>
                    <a:pt x="1156" y="19"/>
                    <a:pt x="1052" y="1"/>
                    <a:pt x="9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0"/>
            <p:cNvSpPr/>
            <p:nvPr/>
          </p:nvSpPr>
          <p:spPr>
            <a:xfrm>
              <a:off x="2974600" y="2583925"/>
              <a:ext cx="44625" cy="14375"/>
            </a:xfrm>
            <a:custGeom>
              <a:avLst/>
              <a:gdLst/>
              <a:ahLst/>
              <a:cxnLst/>
              <a:rect l="l" t="t" r="r" b="b"/>
              <a:pathLst>
                <a:path w="1785" h="575" extrusionOk="0">
                  <a:moveTo>
                    <a:pt x="1738" y="1"/>
                  </a:moveTo>
                  <a:lnTo>
                    <a:pt x="1" y="327"/>
                  </a:lnTo>
                  <a:lnTo>
                    <a:pt x="47" y="575"/>
                  </a:lnTo>
                  <a:lnTo>
                    <a:pt x="1784" y="249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2968000" y="2666150"/>
              <a:ext cx="89225" cy="22500"/>
            </a:xfrm>
            <a:custGeom>
              <a:avLst/>
              <a:gdLst/>
              <a:ahLst/>
              <a:cxnLst/>
              <a:rect l="l" t="t" r="r" b="b"/>
              <a:pathLst>
                <a:path w="3569" h="900" extrusionOk="0">
                  <a:moveTo>
                    <a:pt x="3537" y="0"/>
                  </a:moveTo>
                  <a:lnTo>
                    <a:pt x="1" y="651"/>
                  </a:lnTo>
                  <a:lnTo>
                    <a:pt x="47" y="900"/>
                  </a:lnTo>
                  <a:lnTo>
                    <a:pt x="3568" y="248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2971500" y="2683975"/>
              <a:ext cx="89200" cy="22525"/>
            </a:xfrm>
            <a:custGeom>
              <a:avLst/>
              <a:gdLst/>
              <a:ahLst/>
              <a:cxnLst/>
              <a:rect l="l" t="t" r="r" b="b"/>
              <a:pathLst>
                <a:path w="3568" h="901" extrusionOk="0">
                  <a:moveTo>
                    <a:pt x="3521" y="0"/>
                  </a:moveTo>
                  <a:lnTo>
                    <a:pt x="1" y="652"/>
                  </a:lnTo>
                  <a:lnTo>
                    <a:pt x="47" y="900"/>
                  </a:lnTo>
                  <a:lnTo>
                    <a:pt x="3568" y="24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2973050" y="2672725"/>
              <a:ext cx="83400" cy="26775"/>
            </a:xfrm>
            <a:custGeom>
              <a:avLst/>
              <a:gdLst/>
              <a:ahLst/>
              <a:cxnLst/>
              <a:rect l="l" t="t" r="r" b="b"/>
              <a:pathLst>
                <a:path w="3336" h="1071" extrusionOk="0">
                  <a:moveTo>
                    <a:pt x="3258" y="1"/>
                  </a:moveTo>
                  <a:lnTo>
                    <a:pt x="1" y="606"/>
                  </a:lnTo>
                  <a:lnTo>
                    <a:pt x="78" y="1071"/>
                  </a:lnTo>
                  <a:lnTo>
                    <a:pt x="3335" y="466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0"/>
            <p:cNvSpPr/>
            <p:nvPr/>
          </p:nvSpPr>
          <p:spPr>
            <a:xfrm>
              <a:off x="2979650" y="2590925"/>
              <a:ext cx="36475" cy="12800"/>
            </a:xfrm>
            <a:custGeom>
              <a:avLst/>
              <a:gdLst/>
              <a:ahLst/>
              <a:cxnLst/>
              <a:rect l="l" t="t" r="r" b="b"/>
              <a:pathLst>
                <a:path w="1459" h="512" extrusionOk="0">
                  <a:moveTo>
                    <a:pt x="1412" y="0"/>
                  </a:moveTo>
                  <a:lnTo>
                    <a:pt x="0" y="264"/>
                  </a:lnTo>
                  <a:lnTo>
                    <a:pt x="47" y="512"/>
                  </a:lnTo>
                  <a:lnTo>
                    <a:pt x="1458" y="248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0"/>
            <p:cNvSpPr/>
            <p:nvPr/>
          </p:nvSpPr>
          <p:spPr>
            <a:xfrm>
              <a:off x="2976150" y="2599050"/>
              <a:ext cx="72150" cy="82225"/>
            </a:xfrm>
            <a:custGeom>
              <a:avLst/>
              <a:gdLst/>
              <a:ahLst/>
              <a:cxnLst/>
              <a:rect l="l" t="t" r="r" b="b"/>
              <a:pathLst>
                <a:path w="2886" h="3289" extrusionOk="0">
                  <a:moveTo>
                    <a:pt x="1365" y="1"/>
                  </a:moveTo>
                  <a:lnTo>
                    <a:pt x="404" y="171"/>
                  </a:lnTo>
                  <a:cubicBezTo>
                    <a:pt x="404" y="171"/>
                    <a:pt x="528" y="1024"/>
                    <a:pt x="528" y="1707"/>
                  </a:cubicBezTo>
                  <a:cubicBezTo>
                    <a:pt x="543" y="2513"/>
                    <a:pt x="1" y="3289"/>
                    <a:pt x="1" y="3289"/>
                  </a:cubicBezTo>
                  <a:lnTo>
                    <a:pt x="2885" y="2746"/>
                  </a:lnTo>
                  <a:cubicBezTo>
                    <a:pt x="2885" y="2746"/>
                    <a:pt x="2110" y="2203"/>
                    <a:pt x="1800" y="1474"/>
                  </a:cubicBezTo>
                  <a:cubicBezTo>
                    <a:pt x="1567" y="838"/>
                    <a:pt x="1365" y="1"/>
                    <a:pt x="1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2757075" y="2857675"/>
              <a:ext cx="345125" cy="36100"/>
            </a:xfrm>
            <a:custGeom>
              <a:avLst/>
              <a:gdLst/>
              <a:ahLst/>
              <a:cxnLst/>
              <a:rect l="l" t="t" r="r" b="b"/>
              <a:pathLst>
                <a:path w="13805" h="1444" extrusionOk="0">
                  <a:moveTo>
                    <a:pt x="6902" y="1"/>
                  </a:moveTo>
                  <a:cubicBezTo>
                    <a:pt x="3087" y="1"/>
                    <a:pt x="1" y="326"/>
                    <a:pt x="1" y="730"/>
                  </a:cubicBezTo>
                  <a:cubicBezTo>
                    <a:pt x="1" y="1117"/>
                    <a:pt x="3087" y="1443"/>
                    <a:pt x="6902" y="1443"/>
                  </a:cubicBezTo>
                  <a:cubicBezTo>
                    <a:pt x="10718" y="1443"/>
                    <a:pt x="13804" y="1117"/>
                    <a:pt x="13804" y="730"/>
                  </a:cubicBezTo>
                  <a:cubicBezTo>
                    <a:pt x="13804" y="326"/>
                    <a:pt x="10718" y="1"/>
                    <a:pt x="6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2748950" y="2810000"/>
              <a:ext cx="793725" cy="1950"/>
            </a:xfrm>
            <a:custGeom>
              <a:avLst/>
              <a:gdLst/>
              <a:ahLst/>
              <a:cxnLst/>
              <a:rect l="l" t="t" r="r" b="b"/>
              <a:pathLst>
                <a:path w="31749" h="78" extrusionOk="0">
                  <a:moveTo>
                    <a:pt x="15882" y="0"/>
                  </a:moveTo>
                  <a:lnTo>
                    <a:pt x="7941" y="16"/>
                  </a:lnTo>
                  <a:lnTo>
                    <a:pt x="3970" y="16"/>
                  </a:lnTo>
                  <a:lnTo>
                    <a:pt x="0" y="31"/>
                  </a:lnTo>
                  <a:lnTo>
                    <a:pt x="3970" y="47"/>
                  </a:lnTo>
                  <a:lnTo>
                    <a:pt x="7941" y="78"/>
                  </a:lnTo>
                  <a:lnTo>
                    <a:pt x="23823" y="78"/>
                  </a:lnTo>
                  <a:lnTo>
                    <a:pt x="27778" y="47"/>
                  </a:lnTo>
                  <a:lnTo>
                    <a:pt x="31748" y="31"/>
                  </a:lnTo>
                  <a:lnTo>
                    <a:pt x="27778" y="16"/>
                  </a:lnTo>
                  <a:lnTo>
                    <a:pt x="23823" y="16"/>
                  </a:lnTo>
                  <a:lnTo>
                    <a:pt x="15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2805925" y="2091500"/>
              <a:ext cx="241975" cy="127600"/>
            </a:xfrm>
            <a:custGeom>
              <a:avLst/>
              <a:gdLst/>
              <a:ahLst/>
              <a:cxnLst/>
              <a:rect l="l" t="t" r="r" b="b"/>
              <a:pathLst>
                <a:path w="9679" h="5104" extrusionOk="0">
                  <a:moveTo>
                    <a:pt x="4855" y="1"/>
                  </a:moveTo>
                  <a:cubicBezTo>
                    <a:pt x="4561" y="1"/>
                    <a:pt x="4297" y="47"/>
                    <a:pt x="4002" y="94"/>
                  </a:cubicBezTo>
                  <a:cubicBezTo>
                    <a:pt x="2281" y="466"/>
                    <a:pt x="854" y="1722"/>
                    <a:pt x="280" y="3397"/>
                  </a:cubicBezTo>
                  <a:cubicBezTo>
                    <a:pt x="78" y="3956"/>
                    <a:pt x="1" y="4514"/>
                    <a:pt x="1" y="5103"/>
                  </a:cubicBezTo>
                  <a:cubicBezTo>
                    <a:pt x="32" y="3956"/>
                    <a:pt x="435" y="2839"/>
                    <a:pt x="1133" y="1877"/>
                  </a:cubicBezTo>
                  <a:cubicBezTo>
                    <a:pt x="1474" y="1428"/>
                    <a:pt x="1924" y="1071"/>
                    <a:pt x="2405" y="761"/>
                  </a:cubicBezTo>
                  <a:cubicBezTo>
                    <a:pt x="2917" y="466"/>
                    <a:pt x="3429" y="249"/>
                    <a:pt x="4002" y="140"/>
                  </a:cubicBezTo>
                  <a:cubicBezTo>
                    <a:pt x="4282" y="78"/>
                    <a:pt x="4561" y="63"/>
                    <a:pt x="4855" y="32"/>
                  </a:cubicBezTo>
                  <a:lnTo>
                    <a:pt x="5274" y="32"/>
                  </a:lnTo>
                  <a:cubicBezTo>
                    <a:pt x="5414" y="32"/>
                    <a:pt x="5569" y="63"/>
                    <a:pt x="5708" y="78"/>
                  </a:cubicBezTo>
                  <a:lnTo>
                    <a:pt x="5817" y="94"/>
                  </a:lnTo>
                  <a:lnTo>
                    <a:pt x="5910" y="109"/>
                  </a:lnTo>
                  <a:lnTo>
                    <a:pt x="6127" y="156"/>
                  </a:lnTo>
                  <a:lnTo>
                    <a:pt x="6530" y="264"/>
                  </a:lnTo>
                  <a:cubicBezTo>
                    <a:pt x="6810" y="373"/>
                    <a:pt x="7073" y="466"/>
                    <a:pt x="7337" y="606"/>
                  </a:cubicBezTo>
                  <a:cubicBezTo>
                    <a:pt x="8361" y="1118"/>
                    <a:pt x="9198" y="1986"/>
                    <a:pt x="9679" y="3025"/>
                  </a:cubicBezTo>
                  <a:cubicBezTo>
                    <a:pt x="9446" y="2498"/>
                    <a:pt x="9121" y="2017"/>
                    <a:pt x="8733" y="1598"/>
                  </a:cubicBezTo>
                  <a:cubicBezTo>
                    <a:pt x="8330" y="1180"/>
                    <a:pt x="7864" y="838"/>
                    <a:pt x="7352" y="559"/>
                  </a:cubicBezTo>
                  <a:cubicBezTo>
                    <a:pt x="6856" y="296"/>
                    <a:pt x="6282" y="109"/>
                    <a:pt x="5708" y="47"/>
                  </a:cubicBezTo>
                  <a:cubicBezTo>
                    <a:pt x="5569" y="16"/>
                    <a:pt x="5414" y="1"/>
                    <a:pt x="5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2825325" y="2077550"/>
              <a:ext cx="102000" cy="48500"/>
            </a:xfrm>
            <a:custGeom>
              <a:avLst/>
              <a:gdLst/>
              <a:ahLst/>
              <a:cxnLst/>
              <a:rect l="l" t="t" r="r" b="b"/>
              <a:pathLst>
                <a:path w="4080" h="1940" extrusionOk="0">
                  <a:moveTo>
                    <a:pt x="3785" y="0"/>
                  </a:moveTo>
                  <a:lnTo>
                    <a:pt x="3490" y="16"/>
                  </a:lnTo>
                  <a:cubicBezTo>
                    <a:pt x="3397" y="31"/>
                    <a:pt x="3304" y="31"/>
                    <a:pt x="3211" y="47"/>
                  </a:cubicBezTo>
                  <a:lnTo>
                    <a:pt x="2916" y="109"/>
                  </a:lnTo>
                  <a:cubicBezTo>
                    <a:pt x="2156" y="264"/>
                    <a:pt x="1443" y="621"/>
                    <a:pt x="822" y="1102"/>
                  </a:cubicBezTo>
                  <a:cubicBezTo>
                    <a:pt x="512" y="1350"/>
                    <a:pt x="233" y="1629"/>
                    <a:pt x="0" y="1939"/>
                  </a:cubicBezTo>
                  <a:cubicBezTo>
                    <a:pt x="280" y="1644"/>
                    <a:pt x="543" y="1381"/>
                    <a:pt x="838" y="1148"/>
                  </a:cubicBezTo>
                  <a:cubicBezTo>
                    <a:pt x="1458" y="667"/>
                    <a:pt x="2156" y="326"/>
                    <a:pt x="2916" y="156"/>
                  </a:cubicBezTo>
                  <a:lnTo>
                    <a:pt x="3211" y="94"/>
                  </a:lnTo>
                  <a:cubicBezTo>
                    <a:pt x="3304" y="94"/>
                    <a:pt x="3397" y="78"/>
                    <a:pt x="3490" y="47"/>
                  </a:cubicBezTo>
                  <a:lnTo>
                    <a:pt x="3785" y="16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0"/>
            <p:cNvSpPr/>
            <p:nvPr/>
          </p:nvSpPr>
          <p:spPr>
            <a:xfrm>
              <a:off x="3381725" y="2104700"/>
              <a:ext cx="109375" cy="246225"/>
            </a:xfrm>
            <a:custGeom>
              <a:avLst/>
              <a:gdLst/>
              <a:ahLst/>
              <a:cxnLst/>
              <a:rect l="l" t="t" r="r" b="b"/>
              <a:pathLst>
                <a:path w="4375" h="9849" extrusionOk="0">
                  <a:moveTo>
                    <a:pt x="652" y="0"/>
                  </a:moveTo>
                  <a:lnTo>
                    <a:pt x="652" y="0"/>
                  </a:lnTo>
                  <a:cubicBezTo>
                    <a:pt x="1753" y="310"/>
                    <a:pt x="2715" y="1008"/>
                    <a:pt x="3382" y="1954"/>
                  </a:cubicBezTo>
                  <a:cubicBezTo>
                    <a:pt x="3537" y="2187"/>
                    <a:pt x="3692" y="2435"/>
                    <a:pt x="3801" y="2683"/>
                  </a:cubicBezTo>
                  <a:cubicBezTo>
                    <a:pt x="3863" y="2807"/>
                    <a:pt x="3925" y="2947"/>
                    <a:pt x="3987" y="3071"/>
                  </a:cubicBezTo>
                  <a:lnTo>
                    <a:pt x="4064" y="3273"/>
                  </a:lnTo>
                  <a:lnTo>
                    <a:pt x="4095" y="3366"/>
                  </a:lnTo>
                  <a:cubicBezTo>
                    <a:pt x="4095" y="3397"/>
                    <a:pt x="4095" y="3428"/>
                    <a:pt x="4111" y="3459"/>
                  </a:cubicBezTo>
                  <a:cubicBezTo>
                    <a:pt x="4157" y="3598"/>
                    <a:pt x="4188" y="3738"/>
                    <a:pt x="4219" y="3878"/>
                  </a:cubicBezTo>
                  <a:lnTo>
                    <a:pt x="4250" y="4095"/>
                  </a:lnTo>
                  <a:cubicBezTo>
                    <a:pt x="4250" y="4172"/>
                    <a:pt x="4266" y="4219"/>
                    <a:pt x="4266" y="4296"/>
                  </a:cubicBezTo>
                  <a:cubicBezTo>
                    <a:pt x="4312" y="4591"/>
                    <a:pt x="4312" y="4870"/>
                    <a:pt x="4297" y="5149"/>
                  </a:cubicBezTo>
                  <a:cubicBezTo>
                    <a:pt x="4250" y="5739"/>
                    <a:pt x="4142" y="6297"/>
                    <a:pt x="3909" y="6824"/>
                  </a:cubicBezTo>
                  <a:cubicBezTo>
                    <a:pt x="3676" y="7352"/>
                    <a:pt x="3366" y="7832"/>
                    <a:pt x="2979" y="8251"/>
                  </a:cubicBezTo>
                  <a:cubicBezTo>
                    <a:pt x="2203" y="9104"/>
                    <a:pt x="1148" y="9678"/>
                    <a:pt x="1" y="9849"/>
                  </a:cubicBezTo>
                  <a:cubicBezTo>
                    <a:pt x="2389" y="9539"/>
                    <a:pt x="4219" y="7584"/>
                    <a:pt x="4343" y="5196"/>
                  </a:cubicBezTo>
                  <a:cubicBezTo>
                    <a:pt x="4374" y="4901"/>
                    <a:pt x="4374" y="4606"/>
                    <a:pt x="4328" y="4312"/>
                  </a:cubicBezTo>
                  <a:cubicBezTo>
                    <a:pt x="4328" y="4234"/>
                    <a:pt x="4328" y="4188"/>
                    <a:pt x="4312" y="4110"/>
                  </a:cubicBezTo>
                  <a:lnTo>
                    <a:pt x="4266" y="3893"/>
                  </a:lnTo>
                  <a:cubicBezTo>
                    <a:pt x="4250" y="3738"/>
                    <a:pt x="4219" y="3598"/>
                    <a:pt x="4173" y="3459"/>
                  </a:cubicBezTo>
                  <a:cubicBezTo>
                    <a:pt x="4018" y="2900"/>
                    <a:pt x="3770" y="2373"/>
                    <a:pt x="3413" y="1908"/>
                  </a:cubicBezTo>
                  <a:cubicBezTo>
                    <a:pt x="3087" y="1443"/>
                    <a:pt x="2684" y="1039"/>
                    <a:pt x="2203" y="714"/>
                  </a:cubicBezTo>
                  <a:cubicBezTo>
                    <a:pt x="1738" y="403"/>
                    <a:pt x="1210" y="155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0"/>
            <p:cNvSpPr/>
            <p:nvPr/>
          </p:nvSpPr>
          <p:spPr>
            <a:xfrm>
              <a:off x="3458125" y="2118650"/>
              <a:ext cx="47700" cy="102400"/>
            </a:xfrm>
            <a:custGeom>
              <a:avLst/>
              <a:gdLst/>
              <a:ahLst/>
              <a:cxnLst/>
              <a:rect l="l" t="t" r="r" b="b"/>
              <a:pathLst>
                <a:path w="1908" h="4096" extrusionOk="0">
                  <a:moveTo>
                    <a:pt x="0" y="0"/>
                  </a:moveTo>
                  <a:lnTo>
                    <a:pt x="202" y="202"/>
                  </a:lnTo>
                  <a:lnTo>
                    <a:pt x="403" y="404"/>
                  </a:lnTo>
                  <a:cubicBezTo>
                    <a:pt x="481" y="466"/>
                    <a:pt x="543" y="543"/>
                    <a:pt x="589" y="621"/>
                  </a:cubicBezTo>
                  <a:lnTo>
                    <a:pt x="776" y="854"/>
                  </a:lnTo>
                  <a:cubicBezTo>
                    <a:pt x="1241" y="1474"/>
                    <a:pt x="1567" y="2187"/>
                    <a:pt x="1737" y="2947"/>
                  </a:cubicBezTo>
                  <a:cubicBezTo>
                    <a:pt x="1830" y="3320"/>
                    <a:pt x="1877" y="3707"/>
                    <a:pt x="1892" y="4095"/>
                  </a:cubicBezTo>
                  <a:cubicBezTo>
                    <a:pt x="1908" y="3707"/>
                    <a:pt x="1877" y="3320"/>
                    <a:pt x="1815" y="2932"/>
                  </a:cubicBezTo>
                  <a:cubicBezTo>
                    <a:pt x="1737" y="2560"/>
                    <a:pt x="1598" y="2172"/>
                    <a:pt x="1442" y="1831"/>
                  </a:cubicBezTo>
                  <a:cubicBezTo>
                    <a:pt x="1272" y="1474"/>
                    <a:pt x="1055" y="1148"/>
                    <a:pt x="822" y="838"/>
                  </a:cubicBezTo>
                  <a:cubicBezTo>
                    <a:pt x="745" y="760"/>
                    <a:pt x="698" y="683"/>
                    <a:pt x="636" y="605"/>
                  </a:cubicBezTo>
                  <a:cubicBezTo>
                    <a:pt x="574" y="528"/>
                    <a:pt x="512" y="466"/>
                    <a:pt x="434" y="388"/>
                  </a:cubicBezTo>
                  <a:lnTo>
                    <a:pt x="233" y="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0"/>
            <p:cNvSpPr/>
            <p:nvPr/>
          </p:nvSpPr>
          <p:spPr>
            <a:xfrm>
              <a:off x="3002525" y="2362550"/>
              <a:ext cx="290825" cy="126600"/>
            </a:xfrm>
            <a:custGeom>
              <a:avLst/>
              <a:gdLst/>
              <a:ahLst/>
              <a:cxnLst/>
              <a:rect l="l" t="t" r="r" b="b"/>
              <a:pathLst>
                <a:path w="11633" h="5064" extrusionOk="0">
                  <a:moveTo>
                    <a:pt x="0" y="0"/>
                  </a:moveTo>
                  <a:lnTo>
                    <a:pt x="0" y="0"/>
                  </a:lnTo>
                  <a:cubicBezTo>
                    <a:pt x="109" y="667"/>
                    <a:pt x="326" y="1318"/>
                    <a:pt x="636" y="1908"/>
                  </a:cubicBezTo>
                  <a:cubicBezTo>
                    <a:pt x="652" y="2001"/>
                    <a:pt x="714" y="2047"/>
                    <a:pt x="745" y="2125"/>
                  </a:cubicBezTo>
                  <a:lnTo>
                    <a:pt x="884" y="2342"/>
                  </a:lnTo>
                  <a:lnTo>
                    <a:pt x="1024" y="2559"/>
                  </a:lnTo>
                  <a:cubicBezTo>
                    <a:pt x="1086" y="2637"/>
                    <a:pt x="1117" y="2714"/>
                    <a:pt x="1179" y="2776"/>
                  </a:cubicBezTo>
                  <a:cubicBezTo>
                    <a:pt x="1272" y="2900"/>
                    <a:pt x="1396" y="3040"/>
                    <a:pt x="1505" y="3164"/>
                  </a:cubicBezTo>
                  <a:lnTo>
                    <a:pt x="1675" y="3350"/>
                  </a:lnTo>
                  <a:lnTo>
                    <a:pt x="1877" y="3521"/>
                  </a:lnTo>
                  <a:cubicBezTo>
                    <a:pt x="2125" y="3753"/>
                    <a:pt x="2404" y="3970"/>
                    <a:pt x="2683" y="4141"/>
                  </a:cubicBezTo>
                  <a:cubicBezTo>
                    <a:pt x="2745" y="4203"/>
                    <a:pt x="2823" y="4250"/>
                    <a:pt x="2901" y="4281"/>
                  </a:cubicBezTo>
                  <a:lnTo>
                    <a:pt x="3133" y="4405"/>
                  </a:lnTo>
                  <a:lnTo>
                    <a:pt x="3350" y="4513"/>
                  </a:lnTo>
                  <a:lnTo>
                    <a:pt x="3459" y="4575"/>
                  </a:lnTo>
                  <a:cubicBezTo>
                    <a:pt x="3505" y="4575"/>
                    <a:pt x="3536" y="4591"/>
                    <a:pt x="3583" y="4606"/>
                  </a:cubicBezTo>
                  <a:cubicBezTo>
                    <a:pt x="3738" y="4668"/>
                    <a:pt x="3909" y="4730"/>
                    <a:pt x="4064" y="4792"/>
                  </a:cubicBezTo>
                  <a:lnTo>
                    <a:pt x="4312" y="4870"/>
                  </a:lnTo>
                  <a:cubicBezTo>
                    <a:pt x="4390" y="4886"/>
                    <a:pt x="4498" y="4901"/>
                    <a:pt x="4576" y="4917"/>
                  </a:cubicBezTo>
                  <a:cubicBezTo>
                    <a:pt x="4901" y="4994"/>
                    <a:pt x="5243" y="5041"/>
                    <a:pt x="5584" y="5056"/>
                  </a:cubicBezTo>
                  <a:cubicBezTo>
                    <a:pt x="5683" y="5061"/>
                    <a:pt x="5783" y="5064"/>
                    <a:pt x="5882" y="5064"/>
                  </a:cubicBezTo>
                  <a:cubicBezTo>
                    <a:pt x="8567" y="5064"/>
                    <a:pt x="10929" y="3253"/>
                    <a:pt x="11632" y="620"/>
                  </a:cubicBezTo>
                  <a:lnTo>
                    <a:pt x="11632" y="620"/>
                  </a:lnTo>
                  <a:cubicBezTo>
                    <a:pt x="11059" y="2621"/>
                    <a:pt x="9539" y="4172"/>
                    <a:pt x="7538" y="4746"/>
                  </a:cubicBezTo>
                  <a:cubicBezTo>
                    <a:pt x="6966" y="4905"/>
                    <a:pt x="6406" y="4985"/>
                    <a:pt x="5828" y="4985"/>
                  </a:cubicBezTo>
                  <a:cubicBezTo>
                    <a:pt x="5732" y="4985"/>
                    <a:pt x="5635" y="4983"/>
                    <a:pt x="5537" y="4979"/>
                  </a:cubicBezTo>
                  <a:cubicBezTo>
                    <a:pt x="5212" y="4963"/>
                    <a:pt x="4886" y="4917"/>
                    <a:pt x="4545" y="4839"/>
                  </a:cubicBezTo>
                  <a:cubicBezTo>
                    <a:pt x="4452" y="4823"/>
                    <a:pt x="4374" y="4808"/>
                    <a:pt x="4296" y="4777"/>
                  </a:cubicBezTo>
                  <a:lnTo>
                    <a:pt x="4064" y="4715"/>
                  </a:lnTo>
                  <a:lnTo>
                    <a:pt x="3599" y="4529"/>
                  </a:lnTo>
                  <a:cubicBezTo>
                    <a:pt x="3567" y="4529"/>
                    <a:pt x="3521" y="4513"/>
                    <a:pt x="3490" y="4498"/>
                  </a:cubicBezTo>
                  <a:lnTo>
                    <a:pt x="3366" y="4436"/>
                  </a:lnTo>
                  <a:lnTo>
                    <a:pt x="3133" y="4327"/>
                  </a:lnTo>
                  <a:cubicBezTo>
                    <a:pt x="3056" y="4281"/>
                    <a:pt x="2994" y="4265"/>
                    <a:pt x="2916" y="4203"/>
                  </a:cubicBezTo>
                  <a:cubicBezTo>
                    <a:pt x="2839" y="4141"/>
                    <a:pt x="2792" y="4110"/>
                    <a:pt x="2714" y="4064"/>
                  </a:cubicBezTo>
                  <a:cubicBezTo>
                    <a:pt x="2435" y="3893"/>
                    <a:pt x="2172" y="3691"/>
                    <a:pt x="1908" y="3459"/>
                  </a:cubicBezTo>
                  <a:cubicBezTo>
                    <a:pt x="900" y="2559"/>
                    <a:pt x="233" y="13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0"/>
            <p:cNvSpPr/>
            <p:nvPr/>
          </p:nvSpPr>
          <p:spPr>
            <a:xfrm>
              <a:off x="3113025" y="2477700"/>
              <a:ext cx="129925" cy="30075"/>
            </a:xfrm>
            <a:custGeom>
              <a:avLst/>
              <a:gdLst/>
              <a:ahLst/>
              <a:cxnLst/>
              <a:rect l="l" t="t" r="r" b="b"/>
              <a:pathLst>
                <a:path w="5197" h="1203" extrusionOk="0">
                  <a:moveTo>
                    <a:pt x="5196" y="0"/>
                  </a:moveTo>
                  <a:lnTo>
                    <a:pt x="5196" y="0"/>
                  </a:lnTo>
                  <a:cubicBezTo>
                    <a:pt x="4808" y="264"/>
                    <a:pt x="4390" y="466"/>
                    <a:pt x="3986" y="652"/>
                  </a:cubicBezTo>
                  <a:cubicBezTo>
                    <a:pt x="3583" y="822"/>
                    <a:pt x="3133" y="962"/>
                    <a:pt x="2684" y="1040"/>
                  </a:cubicBezTo>
                  <a:cubicBezTo>
                    <a:pt x="2309" y="1104"/>
                    <a:pt x="1923" y="1136"/>
                    <a:pt x="1554" y="1136"/>
                  </a:cubicBezTo>
                  <a:cubicBezTo>
                    <a:pt x="1480" y="1136"/>
                    <a:pt x="1407" y="1135"/>
                    <a:pt x="1334" y="1133"/>
                  </a:cubicBezTo>
                  <a:cubicBezTo>
                    <a:pt x="1210" y="1133"/>
                    <a:pt x="1102" y="1133"/>
                    <a:pt x="978" y="1117"/>
                  </a:cubicBezTo>
                  <a:cubicBezTo>
                    <a:pt x="885" y="1086"/>
                    <a:pt x="745" y="1086"/>
                    <a:pt x="652" y="1071"/>
                  </a:cubicBezTo>
                  <a:cubicBezTo>
                    <a:pt x="559" y="1055"/>
                    <a:pt x="435" y="1040"/>
                    <a:pt x="326" y="1008"/>
                  </a:cubicBezTo>
                  <a:lnTo>
                    <a:pt x="1" y="931"/>
                  </a:lnTo>
                  <a:lnTo>
                    <a:pt x="326" y="1040"/>
                  </a:lnTo>
                  <a:cubicBezTo>
                    <a:pt x="419" y="1071"/>
                    <a:pt x="528" y="1086"/>
                    <a:pt x="652" y="1117"/>
                  </a:cubicBezTo>
                  <a:cubicBezTo>
                    <a:pt x="745" y="1133"/>
                    <a:pt x="869" y="1133"/>
                    <a:pt x="978" y="1148"/>
                  </a:cubicBezTo>
                  <a:cubicBezTo>
                    <a:pt x="1102" y="1164"/>
                    <a:pt x="1210" y="1164"/>
                    <a:pt x="1334" y="1195"/>
                  </a:cubicBezTo>
                  <a:cubicBezTo>
                    <a:pt x="1431" y="1200"/>
                    <a:pt x="1528" y="1202"/>
                    <a:pt x="1626" y="1202"/>
                  </a:cubicBezTo>
                  <a:cubicBezTo>
                    <a:pt x="2433" y="1202"/>
                    <a:pt x="3255" y="1030"/>
                    <a:pt x="4002" y="698"/>
                  </a:cubicBezTo>
                  <a:cubicBezTo>
                    <a:pt x="4436" y="512"/>
                    <a:pt x="4824" y="28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0"/>
            <p:cNvSpPr/>
            <p:nvPr/>
          </p:nvSpPr>
          <p:spPr>
            <a:xfrm>
              <a:off x="3016875" y="2200850"/>
              <a:ext cx="259425" cy="259425"/>
            </a:xfrm>
            <a:custGeom>
              <a:avLst/>
              <a:gdLst/>
              <a:ahLst/>
              <a:cxnLst/>
              <a:rect l="l" t="t" r="r" b="b"/>
              <a:pathLst>
                <a:path w="10377" h="10377" extrusionOk="0">
                  <a:moveTo>
                    <a:pt x="4793" y="1"/>
                  </a:moveTo>
                  <a:lnTo>
                    <a:pt x="4684" y="931"/>
                  </a:lnTo>
                  <a:cubicBezTo>
                    <a:pt x="4265" y="993"/>
                    <a:pt x="3862" y="1102"/>
                    <a:pt x="3474" y="1272"/>
                  </a:cubicBezTo>
                  <a:lnTo>
                    <a:pt x="2931" y="512"/>
                  </a:lnTo>
                  <a:lnTo>
                    <a:pt x="2249" y="900"/>
                  </a:lnTo>
                  <a:lnTo>
                    <a:pt x="2637" y="1753"/>
                  </a:lnTo>
                  <a:cubicBezTo>
                    <a:pt x="2280" y="2001"/>
                    <a:pt x="2001" y="2296"/>
                    <a:pt x="1737" y="2653"/>
                  </a:cubicBezTo>
                  <a:lnTo>
                    <a:pt x="884" y="2265"/>
                  </a:lnTo>
                  <a:lnTo>
                    <a:pt x="496" y="2932"/>
                  </a:lnTo>
                  <a:lnTo>
                    <a:pt x="1256" y="3475"/>
                  </a:lnTo>
                  <a:cubicBezTo>
                    <a:pt x="1086" y="3862"/>
                    <a:pt x="962" y="4281"/>
                    <a:pt x="931" y="4700"/>
                  </a:cubicBezTo>
                  <a:lnTo>
                    <a:pt x="0" y="4793"/>
                  </a:lnTo>
                  <a:lnTo>
                    <a:pt x="0" y="5599"/>
                  </a:lnTo>
                  <a:lnTo>
                    <a:pt x="931" y="5693"/>
                  </a:lnTo>
                  <a:cubicBezTo>
                    <a:pt x="962" y="6111"/>
                    <a:pt x="1086" y="6530"/>
                    <a:pt x="1256" y="6918"/>
                  </a:cubicBezTo>
                  <a:lnTo>
                    <a:pt x="496" y="7461"/>
                  </a:lnTo>
                  <a:lnTo>
                    <a:pt x="884" y="8128"/>
                  </a:lnTo>
                  <a:lnTo>
                    <a:pt x="1737" y="7740"/>
                  </a:lnTo>
                  <a:cubicBezTo>
                    <a:pt x="2001" y="8097"/>
                    <a:pt x="2280" y="8391"/>
                    <a:pt x="2637" y="8639"/>
                  </a:cubicBezTo>
                  <a:lnTo>
                    <a:pt x="2249" y="9492"/>
                  </a:lnTo>
                  <a:lnTo>
                    <a:pt x="2931" y="9880"/>
                  </a:lnTo>
                  <a:lnTo>
                    <a:pt x="3474" y="9120"/>
                  </a:lnTo>
                  <a:cubicBezTo>
                    <a:pt x="3862" y="9291"/>
                    <a:pt x="4265" y="9415"/>
                    <a:pt x="4684" y="9446"/>
                  </a:cubicBezTo>
                  <a:lnTo>
                    <a:pt x="4793" y="10376"/>
                  </a:lnTo>
                  <a:lnTo>
                    <a:pt x="5584" y="10376"/>
                  </a:lnTo>
                  <a:lnTo>
                    <a:pt x="5677" y="9446"/>
                  </a:lnTo>
                  <a:cubicBezTo>
                    <a:pt x="6111" y="9415"/>
                    <a:pt x="6514" y="9291"/>
                    <a:pt x="6902" y="9120"/>
                  </a:cubicBezTo>
                  <a:lnTo>
                    <a:pt x="7445" y="9880"/>
                  </a:lnTo>
                  <a:lnTo>
                    <a:pt x="8127" y="9492"/>
                  </a:lnTo>
                  <a:lnTo>
                    <a:pt x="7739" y="8639"/>
                  </a:lnTo>
                  <a:cubicBezTo>
                    <a:pt x="8081" y="8391"/>
                    <a:pt x="8375" y="8097"/>
                    <a:pt x="8623" y="7740"/>
                  </a:cubicBezTo>
                  <a:lnTo>
                    <a:pt x="9477" y="8128"/>
                  </a:lnTo>
                  <a:lnTo>
                    <a:pt x="9864" y="7461"/>
                  </a:lnTo>
                  <a:lnTo>
                    <a:pt x="9120" y="6918"/>
                  </a:lnTo>
                  <a:cubicBezTo>
                    <a:pt x="9290" y="6530"/>
                    <a:pt x="9399" y="6111"/>
                    <a:pt x="9445" y="5693"/>
                  </a:cubicBezTo>
                  <a:lnTo>
                    <a:pt x="10376" y="5599"/>
                  </a:lnTo>
                  <a:lnTo>
                    <a:pt x="10376" y="4793"/>
                  </a:lnTo>
                  <a:lnTo>
                    <a:pt x="9445" y="4700"/>
                  </a:lnTo>
                  <a:cubicBezTo>
                    <a:pt x="9383" y="4281"/>
                    <a:pt x="9290" y="3862"/>
                    <a:pt x="9120" y="3475"/>
                  </a:cubicBezTo>
                  <a:lnTo>
                    <a:pt x="9864" y="2932"/>
                  </a:lnTo>
                  <a:lnTo>
                    <a:pt x="9477" y="2265"/>
                  </a:lnTo>
                  <a:lnTo>
                    <a:pt x="8623" y="2653"/>
                  </a:lnTo>
                  <a:cubicBezTo>
                    <a:pt x="8375" y="2311"/>
                    <a:pt x="8081" y="2001"/>
                    <a:pt x="7739" y="1753"/>
                  </a:cubicBezTo>
                  <a:lnTo>
                    <a:pt x="8127" y="900"/>
                  </a:lnTo>
                  <a:lnTo>
                    <a:pt x="7445" y="512"/>
                  </a:lnTo>
                  <a:lnTo>
                    <a:pt x="6902" y="1272"/>
                  </a:lnTo>
                  <a:cubicBezTo>
                    <a:pt x="6514" y="1102"/>
                    <a:pt x="6111" y="978"/>
                    <a:pt x="5677" y="931"/>
                  </a:cubicBezTo>
                  <a:lnTo>
                    <a:pt x="5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0"/>
            <p:cNvSpPr/>
            <p:nvPr/>
          </p:nvSpPr>
          <p:spPr>
            <a:xfrm>
              <a:off x="2826875" y="2117875"/>
              <a:ext cx="214050" cy="215225"/>
            </a:xfrm>
            <a:custGeom>
              <a:avLst/>
              <a:gdLst/>
              <a:ahLst/>
              <a:cxnLst/>
              <a:rect l="l" t="t" r="r" b="b"/>
              <a:pathLst>
                <a:path w="8562" h="8609" extrusionOk="0">
                  <a:moveTo>
                    <a:pt x="3738" y="0"/>
                  </a:moveTo>
                  <a:lnTo>
                    <a:pt x="3645" y="869"/>
                  </a:lnTo>
                  <a:cubicBezTo>
                    <a:pt x="3180" y="947"/>
                    <a:pt x="2730" y="1117"/>
                    <a:pt x="2342" y="1365"/>
                  </a:cubicBezTo>
                  <a:lnTo>
                    <a:pt x="1753" y="822"/>
                  </a:lnTo>
                  <a:lnTo>
                    <a:pt x="869" y="1660"/>
                  </a:lnTo>
                  <a:lnTo>
                    <a:pt x="1396" y="2296"/>
                  </a:lnTo>
                  <a:cubicBezTo>
                    <a:pt x="1102" y="2684"/>
                    <a:pt x="916" y="3133"/>
                    <a:pt x="807" y="3614"/>
                  </a:cubicBezTo>
                  <a:lnTo>
                    <a:pt x="31" y="3661"/>
                  </a:lnTo>
                  <a:lnTo>
                    <a:pt x="0" y="4855"/>
                  </a:lnTo>
                  <a:lnTo>
                    <a:pt x="776" y="4933"/>
                  </a:lnTo>
                  <a:cubicBezTo>
                    <a:pt x="853" y="5429"/>
                    <a:pt x="1055" y="5894"/>
                    <a:pt x="1319" y="6297"/>
                  </a:cubicBezTo>
                  <a:lnTo>
                    <a:pt x="807" y="6856"/>
                  </a:lnTo>
                  <a:lnTo>
                    <a:pt x="1644" y="7724"/>
                  </a:lnTo>
                  <a:lnTo>
                    <a:pt x="2249" y="7243"/>
                  </a:lnTo>
                  <a:cubicBezTo>
                    <a:pt x="2653" y="7523"/>
                    <a:pt x="3102" y="7709"/>
                    <a:pt x="3583" y="7786"/>
                  </a:cubicBezTo>
                  <a:lnTo>
                    <a:pt x="3630" y="8562"/>
                  </a:lnTo>
                  <a:lnTo>
                    <a:pt x="4808" y="8608"/>
                  </a:lnTo>
                  <a:lnTo>
                    <a:pt x="4886" y="7786"/>
                  </a:lnTo>
                  <a:cubicBezTo>
                    <a:pt x="5351" y="7693"/>
                    <a:pt x="5801" y="7523"/>
                    <a:pt x="6189" y="7243"/>
                  </a:cubicBezTo>
                  <a:lnTo>
                    <a:pt x="6809" y="7802"/>
                  </a:lnTo>
                  <a:lnTo>
                    <a:pt x="7678" y="6980"/>
                  </a:lnTo>
                  <a:lnTo>
                    <a:pt x="7119" y="6297"/>
                  </a:lnTo>
                  <a:cubicBezTo>
                    <a:pt x="7368" y="5910"/>
                    <a:pt x="7538" y="5475"/>
                    <a:pt x="7616" y="5041"/>
                  </a:cubicBezTo>
                  <a:lnTo>
                    <a:pt x="8531" y="4933"/>
                  </a:lnTo>
                  <a:lnTo>
                    <a:pt x="8562" y="3738"/>
                  </a:lnTo>
                  <a:lnTo>
                    <a:pt x="7662" y="3645"/>
                  </a:lnTo>
                  <a:cubicBezTo>
                    <a:pt x="7585" y="3195"/>
                    <a:pt x="7399" y="2761"/>
                    <a:pt x="7150" y="2404"/>
                  </a:cubicBezTo>
                  <a:lnTo>
                    <a:pt x="7755" y="1738"/>
                  </a:lnTo>
                  <a:lnTo>
                    <a:pt x="6933" y="869"/>
                  </a:lnTo>
                  <a:lnTo>
                    <a:pt x="6220" y="1443"/>
                  </a:lnTo>
                  <a:cubicBezTo>
                    <a:pt x="5848" y="1195"/>
                    <a:pt x="5429" y="1009"/>
                    <a:pt x="4979" y="900"/>
                  </a:cubicBezTo>
                  <a:lnTo>
                    <a:pt x="4948" y="31"/>
                  </a:lnTo>
                  <a:lnTo>
                    <a:pt x="3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0"/>
            <p:cNvSpPr/>
            <p:nvPr/>
          </p:nvSpPr>
          <p:spPr>
            <a:xfrm>
              <a:off x="2900925" y="2180425"/>
              <a:ext cx="65175" cy="75500"/>
            </a:xfrm>
            <a:custGeom>
              <a:avLst/>
              <a:gdLst/>
              <a:ahLst/>
              <a:cxnLst/>
              <a:rect l="l" t="t" r="r" b="b"/>
              <a:pathLst>
                <a:path w="2607" h="3020" extrusionOk="0">
                  <a:moveTo>
                    <a:pt x="1297" y="13"/>
                  </a:moveTo>
                  <a:cubicBezTo>
                    <a:pt x="1632" y="13"/>
                    <a:pt x="1964" y="150"/>
                    <a:pt x="2203" y="414"/>
                  </a:cubicBezTo>
                  <a:cubicBezTo>
                    <a:pt x="2451" y="693"/>
                    <a:pt x="2560" y="1035"/>
                    <a:pt x="2529" y="1391"/>
                  </a:cubicBezTo>
                  <a:cubicBezTo>
                    <a:pt x="2451" y="1950"/>
                    <a:pt x="2172" y="2182"/>
                    <a:pt x="1986" y="2353"/>
                  </a:cubicBezTo>
                  <a:cubicBezTo>
                    <a:pt x="1924" y="2415"/>
                    <a:pt x="1846" y="2493"/>
                    <a:pt x="1815" y="2570"/>
                  </a:cubicBezTo>
                  <a:cubicBezTo>
                    <a:pt x="1753" y="2710"/>
                    <a:pt x="1707" y="2849"/>
                    <a:pt x="1691" y="2973"/>
                  </a:cubicBezTo>
                  <a:lnTo>
                    <a:pt x="854" y="2973"/>
                  </a:lnTo>
                  <a:cubicBezTo>
                    <a:pt x="838" y="2849"/>
                    <a:pt x="807" y="2710"/>
                    <a:pt x="761" y="2570"/>
                  </a:cubicBezTo>
                  <a:cubicBezTo>
                    <a:pt x="730" y="2493"/>
                    <a:pt x="668" y="2415"/>
                    <a:pt x="590" y="2353"/>
                  </a:cubicBezTo>
                  <a:cubicBezTo>
                    <a:pt x="389" y="2182"/>
                    <a:pt x="125" y="1950"/>
                    <a:pt x="63" y="1391"/>
                  </a:cubicBezTo>
                  <a:cubicBezTo>
                    <a:pt x="32" y="1035"/>
                    <a:pt x="156" y="693"/>
                    <a:pt x="389" y="414"/>
                  </a:cubicBezTo>
                  <a:cubicBezTo>
                    <a:pt x="420" y="383"/>
                    <a:pt x="451" y="368"/>
                    <a:pt x="466" y="337"/>
                  </a:cubicBezTo>
                  <a:cubicBezTo>
                    <a:pt x="706" y="119"/>
                    <a:pt x="1003" y="13"/>
                    <a:pt x="1297" y="13"/>
                  </a:cubicBezTo>
                  <a:close/>
                  <a:moveTo>
                    <a:pt x="1292" y="1"/>
                  </a:moveTo>
                  <a:cubicBezTo>
                    <a:pt x="953" y="1"/>
                    <a:pt x="615" y="133"/>
                    <a:pt x="373" y="399"/>
                  </a:cubicBezTo>
                  <a:cubicBezTo>
                    <a:pt x="125" y="678"/>
                    <a:pt x="1" y="1019"/>
                    <a:pt x="32" y="1391"/>
                  </a:cubicBezTo>
                  <a:cubicBezTo>
                    <a:pt x="47" y="1779"/>
                    <a:pt x="233" y="2136"/>
                    <a:pt x="544" y="2399"/>
                  </a:cubicBezTo>
                  <a:cubicBezTo>
                    <a:pt x="621" y="2462"/>
                    <a:pt x="683" y="2508"/>
                    <a:pt x="730" y="2586"/>
                  </a:cubicBezTo>
                  <a:cubicBezTo>
                    <a:pt x="761" y="2725"/>
                    <a:pt x="792" y="2865"/>
                    <a:pt x="823" y="3004"/>
                  </a:cubicBezTo>
                  <a:lnTo>
                    <a:pt x="823" y="3020"/>
                  </a:lnTo>
                  <a:lnTo>
                    <a:pt x="1707" y="3020"/>
                  </a:lnTo>
                  <a:cubicBezTo>
                    <a:pt x="1753" y="2865"/>
                    <a:pt x="1784" y="2725"/>
                    <a:pt x="1846" y="2601"/>
                  </a:cubicBezTo>
                  <a:cubicBezTo>
                    <a:pt x="1893" y="2524"/>
                    <a:pt x="1939" y="2477"/>
                    <a:pt x="2017" y="2415"/>
                  </a:cubicBezTo>
                  <a:cubicBezTo>
                    <a:pt x="2327" y="2182"/>
                    <a:pt x="2529" y="1810"/>
                    <a:pt x="2560" y="1422"/>
                  </a:cubicBezTo>
                  <a:cubicBezTo>
                    <a:pt x="2606" y="1050"/>
                    <a:pt x="2467" y="693"/>
                    <a:pt x="2234" y="414"/>
                  </a:cubicBezTo>
                  <a:cubicBezTo>
                    <a:pt x="2219" y="383"/>
                    <a:pt x="2172" y="368"/>
                    <a:pt x="2157" y="337"/>
                  </a:cubicBezTo>
                  <a:cubicBezTo>
                    <a:pt x="1918" y="113"/>
                    <a:pt x="1605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0"/>
            <p:cNvSpPr/>
            <p:nvPr/>
          </p:nvSpPr>
          <p:spPr>
            <a:xfrm>
              <a:off x="2920700" y="2221025"/>
              <a:ext cx="7400" cy="34125"/>
            </a:xfrm>
            <a:custGeom>
              <a:avLst/>
              <a:gdLst/>
              <a:ahLst/>
              <a:cxnLst/>
              <a:rect l="l" t="t" r="r" b="b"/>
              <a:pathLst>
                <a:path w="296" h="1365" extrusionOk="0">
                  <a:moveTo>
                    <a:pt x="63" y="0"/>
                  </a:moveTo>
                  <a:lnTo>
                    <a:pt x="1" y="16"/>
                  </a:lnTo>
                  <a:lnTo>
                    <a:pt x="249" y="1365"/>
                  </a:lnTo>
                  <a:lnTo>
                    <a:pt x="295" y="136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0"/>
            <p:cNvSpPr/>
            <p:nvPr/>
          </p:nvSpPr>
          <p:spPr>
            <a:xfrm>
              <a:off x="2937775" y="2221400"/>
              <a:ext cx="7775" cy="34150"/>
            </a:xfrm>
            <a:custGeom>
              <a:avLst/>
              <a:gdLst/>
              <a:ahLst/>
              <a:cxnLst/>
              <a:rect l="l" t="t" r="r" b="b"/>
              <a:pathLst>
                <a:path w="311" h="1366" extrusionOk="0">
                  <a:moveTo>
                    <a:pt x="264" y="1"/>
                  </a:moveTo>
                  <a:lnTo>
                    <a:pt x="0" y="1350"/>
                  </a:lnTo>
                  <a:lnTo>
                    <a:pt x="47" y="1365"/>
                  </a:lnTo>
                  <a:lnTo>
                    <a:pt x="310" y="16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2921875" y="2219450"/>
              <a:ext cx="22900" cy="13600"/>
            </a:xfrm>
            <a:custGeom>
              <a:avLst/>
              <a:gdLst/>
              <a:ahLst/>
              <a:cxnLst/>
              <a:rect l="l" t="t" r="r" b="b"/>
              <a:pathLst>
                <a:path w="916" h="544" extrusionOk="0">
                  <a:moveTo>
                    <a:pt x="248" y="16"/>
                  </a:moveTo>
                  <a:cubicBezTo>
                    <a:pt x="267" y="16"/>
                    <a:pt x="281" y="22"/>
                    <a:pt x="292" y="29"/>
                  </a:cubicBezTo>
                  <a:lnTo>
                    <a:pt x="292" y="29"/>
                  </a:lnTo>
                  <a:cubicBezTo>
                    <a:pt x="285" y="16"/>
                    <a:pt x="271" y="16"/>
                    <a:pt x="248" y="16"/>
                  </a:cubicBezTo>
                  <a:close/>
                  <a:moveTo>
                    <a:pt x="636" y="16"/>
                  </a:moveTo>
                  <a:cubicBezTo>
                    <a:pt x="683" y="16"/>
                    <a:pt x="683" y="94"/>
                    <a:pt x="683" y="125"/>
                  </a:cubicBezTo>
                  <a:cubicBezTo>
                    <a:pt x="683" y="187"/>
                    <a:pt x="667" y="280"/>
                    <a:pt x="621" y="358"/>
                  </a:cubicBezTo>
                  <a:cubicBezTo>
                    <a:pt x="590" y="296"/>
                    <a:pt x="559" y="234"/>
                    <a:pt x="559" y="156"/>
                  </a:cubicBezTo>
                  <a:cubicBezTo>
                    <a:pt x="559" y="94"/>
                    <a:pt x="590" y="16"/>
                    <a:pt x="636" y="16"/>
                  </a:cubicBezTo>
                  <a:close/>
                  <a:moveTo>
                    <a:pt x="621" y="1"/>
                  </a:moveTo>
                  <a:cubicBezTo>
                    <a:pt x="559" y="1"/>
                    <a:pt x="528" y="63"/>
                    <a:pt x="528" y="156"/>
                  </a:cubicBezTo>
                  <a:cubicBezTo>
                    <a:pt x="528" y="234"/>
                    <a:pt x="543" y="327"/>
                    <a:pt x="605" y="389"/>
                  </a:cubicBezTo>
                  <a:cubicBezTo>
                    <a:pt x="559" y="466"/>
                    <a:pt x="512" y="528"/>
                    <a:pt x="450" y="528"/>
                  </a:cubicBezTo>
                  <a:cubicBezTo>
                    <a:pt x="388" y="528"/>
                    <a:pt x="310" y="466"/>
                    <a:pt x="279" y="373"/>
                  </a:cubicBezTo>
                  <a:lnTo>
                    <a:pt x="295" y="358"/>
                  </a:lnTo>
                  <a:cubicBezTo>
                    <a:pt x="326" y="280"/>
                    <a:pt x="373" y="141"/>
                    <a:pt x="326" y="63"/>
                  </a:cubicBezTo>
                  <a:cubicBezTo>
                    <a:pt x="317" y="54"/>
                    <a:pt x="307" y="39"/>
                    <a:pt x="292" y="29"/>
                  </a:cubicBezTo>
                  <a:lnTo>
                    <a:pt x="292" y="29"/>
                  </a:lnTo>
                  <a:cubicBezTo>
                    <a:pt x="294" y="33"/>
                    <a:pt x="295" y="39"/>
                    <a:pt x="295" y="48"/>
                  </a:cubicBezTo>
                  <a:cubicBezTo>
                    <a:pt x="326" y="94"/>
                    <a:pt x="295" y="234"/>
                    <a:pt x="248" y="311"/>
                  </a:cubicBezTo>
                  <a:lnTo>
                    <a:pt x="248" y="327"/>
                  </a:lnTo>
                  <a:cubicBezTo>
                    <a:pt x="217" y="280"/>
                    <a:pt x="202" y="187"/>
                    <a:pt x="202" y="125"/>
                  </a:cubicBezTo>
                  <a:cubicBezTo>
                    <a:pt x="202" y="79"/>
                    <a:pt x="217" y="16"/>
                    <a:pt x="248" y="16"/>
                  </a:cubicBezTo>
                  <a:lnTo>
                    <a:pt x="248" y="16"/>
                  </a:lnTo>
                  <a:cubicBezTo>
                    <a:pt x="217" y="16"/>
                    <a:pt x="171" y="63"/>
                    <a:pt x="171" y="141"/>
                  </a:cubicBezTo>
                  <a:cubicBezTo>
                    <a:pt x="171" y="218"/>
                    <a:pt x="202" y="296"/>
                    <a:pt x="233" y="373"/>
                  </a:cubicBezTo>
                  <a:cubicBezTo>
                    <a:pt x="217" y="389"/>
                    <a:pt x="202" y="404"/>
                    <a:pt x="171" y="404"/>
                  </a:cubicBezTo>
                  <a:cubicBezTo>
                    <a:pt x="78" y="404"/>
                    <a:pt x="47" y="234"/>
                    <a:pt x="16" y="156"/>
                  </a:cubicBezTo>
                  <a:lnTo>
                    <a:pt x="0" y="156"/>
                  </a:lnTo>
                  <a:cubicBezTo>
                    <a:pt x="0" y="156"/>
                    <a:pt x="47" y="435"/>
                    <a:pt x="171" y="435"/>
                  </a:cubicBezTo>
                  <a:cubicBezTo>
                    <a:pt x="217" y="435"/>
                    <a:pt x="233" y="404"/>
                    <a:pt x="248" y="389"/>
                  </a:cubicBezTo>
                  <a:cubicBezTo>
                    <a:pt x="295" y="466"/>
                    <a:pt x="373" y="544"/>
                    <a:pt x="450" y="544"/>
                  </a:cubicBezTo>
                  <a:cubicBezTo>
                    <a:pt x="543" y="528"/>
                    <a:pt x="605" y="466"/>
                    <a:pt x="621" y="404"/>
                  </a:cubicBezTo>
                  <a:cubicBezTo>
                    <a:pt x="636" y="435"/>
                    <a:pt x="683" y="451"/>
                    <a:pt x="714" y="451"/>
                  </a:cubicBezTo>
                  <a:cubicBezTo>
                    <a:pt x="838" y="451"/>
                    <a:pt x="915" y="203"/>
                    <a:pt x="915" y="172"/>
                  </a:cubicBezTo>
                  <a:lnTo>
                    <a:pt x="884" y="172"/>
                  </a:lnTo>
                  <a:cubicBezTo>
                    <a:pt x="869" y="249"/>
                    <a:pt x="791" y="435"/>
                    <a:pt x="714" y="435"/>
                  </a:cubicBezTo>
                  <a:cubicBezTo>
                    <a:pt x="698" y="435"/>
                    <a:pt x="667" y="404"/>
                    <a:pt x="636" y="389"/>
                  </a:cubicBezTo>
                  <a:cubicBezTo>
                    <a:pt x="683" y="311"/>
                    <a:pt x="698" y="218"/>
                    <a:pt x="698" y="141"/>
                  </a:cubicBezTo>
                  <a:cubicBezTo>
                    <a:pt x="698" y="48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0"/>
            <p:cNvSpPr/>
            <p:nvPr/>
          </p:nvSpPr>
          <p:spPr>
            <a:xfrm>
              <a:off x="2919150" y="2253200"/>
              <a:ext cx="27175" cy="7000"/>
            </a:xfrm>
            <a:custGeom>
              <a:avLst/>
              <a:gdLst/>
              <a:ahLst/>
              <a:cxnLst/>
              <a:rect l="l" t="t" r="r" b="b"/>
              <a:pathLst>
                <a:path w="1087" h="280" extrusionOk="0">
                  <a:moveTo>
                    <a:pt x="1040" y="93"/>
                  </a:moveTo>
                  <a:lnTo>
                    <a:pt x="1040" y="264"/>
                  </a:lnTo>
                  <a:lnTo>
                    <a:pt x="32" y="248"/>
                  </a:lnTo>
                  <a:lnTo>
                    <a:pt x="32" y="93"/>
                  </a:lnTo>
                  <a:close/>
                  <a:moveTo>
                    <a:pt x="1" y="0"/>
                  </a:moveTo>
                  <a:lnTo>
                    <a:pt x="1" y="264"/>
                  </a:lnTo>
                  <a:lnTo>
                    <a:pt x="1086" y="279"/>
                  </a:lnTo>
                  <a:lnTo>
                    <a:pt x="1086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0"/>
            <p:cNvSpPr/>
            <p:nvPr/>
          </p:nvSpPr>
          <p:spPr>
            <a:xfrm>
              <a:off x="2919150" y="2259000"/>
              <a:ext cx="27175" cy="7025"/>
            </a:xfrm>
            <a:custGeom>
              <a:avLst/>
              <a:gdLst/>
              <a:ahLst/>
              <a:cxnLst/>
              <a:rect l="l" t="t" r="r" b="b"/>
              <a:pathLst>
                <a:path w="1087" h="281" extrusionOk="0">
                  <a:moveTo>
                    <a:pt x="1040" y="94"/>
                  </a:moveTo>
                  <a:lnTo>
                    <a:pt x="1040" y="265"/>
                  </a:lnTo>
                  <a:lnTo>
                    <a:pt x="32" y="249"/>
                  </a:lnTo>
                  <a:lnTo>
                    <a:pt x="32" y="94"/>
                  </a:ln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086" y="280"/>
                  </a:lnTo>
                  <a:lnTo>
                    <a:pt x="1086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0"/>
            <p:cNvSpPr/>
            <p:nvPr/>
          </p:nvSpPr>
          <p:spPr>
            <a:xfrm>
              <a:off x="2919150" y="2265600"/>
              <a:ext cx="27175" cy="6625"/>
            </a:xfrm>
            <a:custGeom>
              <a:avLst/>
              <a:gdLst/>
              <a:ahLst/>
              <a:cxnLst/>
              <a:rect l="l" t="t" r="r" b="b"/>
              <a:pathLst>
                <a:path w="1087" h="265" extrusionOk="0">
                  <a:moveTo>
                    <a:pt x="1040" y="63"/>
                  </a:moveTo>
                  <a:lnTo>
                    <a:pt x="1040" y="233"/>
                  </a:lnTo>
                  <a:lnTo>
                    <a:pt x="32" y="218"/>
                  </a:lnTo>
                  <a:lnTo>
                    <a:pt x="32" y="63"/>
                  </a:lnTo>
                  <a:close/>
                  <a:moveTo>
                    <a:pt x="1" y="1"/>
                  </a:moveTo>
                  <a:lnTo>
                    <a:pt x="1" y="249"/>
                  </a:lnTo>
                  <a:lnTo>
                    <a:pt x="1086" y="264"/>
                  </a:lnTo>
                  <a:lnTo>
                    <a:pt x="1086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3170400" y="2273650"/>
              <a:ext cx="24850" cy="23775"/>
            </a:xfrm>
            <a:custGeom>
              <a:avLst/>
              <a:gdLst/>
              <a:ahLst/>
              <a:cxnLst/>
              <a:rect l="l" t="t" r="r" b="b"/>
              <a:pathLst>
                <a:path w="994" h="951" extrusionOk="0">
                  <a:moveTo>
                    <a:pt x="451" y="20"/>
                  </a:moveTo>
                  <a:cubicBezTo>
                    <a:pt x="575" y="20"/>
                    <a:pt x="699" y="66"/>
                    <a:pt x="776" y="144"/>
                  </a:cubicBezTo>
                  <a:cubicBezTo>
                    <a:pt x="885" y="221"/>
                    <a:pt x="932" y="330"/>
                    <a:pt x="932" y="454"/>
                  </a:cubicBezTo>
                  <a:cubicBezTo>
                    <a:pt x="963" y="671"/>
                    <a:pt x="776" y="842"/>
                    <a:pt x="745" y="904"/>
                  </a:cubicBezTo>
                  <a:lnTo>
                    <a:pt x="63" y="315"/>
                  </a:lnTo>
                  <a:cubicBezTo>
                    <a:pt x="110" y="283"/>
                    <a:pt x="265" y="82"/>
                    <a:pt x="451" y="20"/>
                  </a:cubicBezTo>
                  <a:close/>
                  <a:moveTo>
                    <a:pt x="499" y="1"/>
                  </a:moveTo>
                  <a:cubicBezTo>
                    <a:pt x="479" y="1"/>
                    <a:pt x="457" y="2"/>
                    <a:pt x="435" y="4"/>
                  </a:cubicBezTo>
                  <a:cubicBezTo>
                    <a:pt x="187" y="20"/>
                    <a:pt x="1" y="268"/>
                    <a:pt x="1" y="299"/>
                  </a:cubicBezTo>
                  <a:lnTo>
                    <a:pt x="1" y="315"/>
                  </a:lnTo>
                  <a:lnTo>
                    <a:pt x="745" y="950"/>
                  </a:lnTo>
                  <a:cubicBezTo>
                    <a:pt x="761" y="935"/>
                    <a:pt x="994" y="718"/>
                    <a:pt x="963" y="454"/>
                  </a:cubicBezTo>
                  <a:cubicBezTo>
                    <a:pt x="963" y="315"/>
                    <a:pt x="885" y="190"/>
                    <a:pt x="776" y="128"/>
                  </a:cubicBezTo>
                  <a:cubicBezTo>
                    <a:pt x="698" y="37"/>
                    <a:pt x="609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3100225" y="2280725"/>
              <a:ext cx="89600" cy="101600"/>
            </a:xfrm>
            <a:custGeom>
              <a:avLst/>
              <a:gdLst/>
              <a:ahLst/>
              <a:cxnLst/>
              <a:rect l="l" t="t" r="r" b="b"/>
              <a:pathLst>
                <a:path w="3584" h="4064" extrusionOk="0">
                  <a:moveTo>
                    <a:pt x="2854" y="0"/>
                  </a:moveTo>
                  <a:lnTo>
                    <a:pt x="1" y="3444"/>
                  </a:lnTo>
                  <a:lnTo>
                    <a:pt x="47" y="3459"/>
                  </a:lnTo>
                  <a:lnTo>
                    <a:pt x="2854" y="47"/>
                  </a:lnTo>
                  <a:lnTo>
                    <a:pt x="3552" y="636"/>
                  </a:lnTo>
                  <a:lnTo>
                    <a:pt x="714" y="4048"/>
                  </a:lnTo>
                  <a:lnTo>
                    <a:pt x="761" y="4064"/>
                  </a:lnTo>
                  <a:lnTo>
                    <a:pt x="3583" y="652"/>
                  </a:lnTo>
                  <a:lnTo>
                    <a:pt x="3583" y="636"/>
                  </a:lnTo>
                  <a:lnTo>
                    <a:pt x="2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3166525" y="2278775"/>
              <a:ext cx="24850" cy="22525"/>
            </a:xfrm>
            <a:custGeom>
              <a:avLst/>
              <a:gdLst/>
              <a:ahLst/>
              <a:cxnLst/>
              <a:rect l="l" t="t" r="r" b="b"/>
              <a:pathLst>
                <a:path w="994" h="901" extrusionOk="0">
                  <a:moveTo>
                    <a:pt x="140" y="1"/>
                  </a:moveTo>
                  <a:lnTo>
                    <a:pt x="1" y="172"/>
                  </a:lnTo>
                  <a:lnTo>
                    <a:pt x="885" y="901"/>
                  </a:lnTo>
                  <a:lnTo>
                    <a:pt x="993" y="730"/>
                  </a:lnTo>
                  <a:lnTo>
                    <a:pt x="900" y="854"/>
                  </a:lnTo>
                  <a:lnTo>
                    <a:pt x="78" y="172"/>
                  </a:lnTo>
                  <a:lnTo>
                    <a:pt x="187" y="47"/>
                  </a:lnTo>
                  <a:lnTo>
                    <a:pt x="993" y="73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3163825" y="2282675"/>
              <a:ext cx="25225" cy="22500"/>
            </a:xfrm>
            <a:custGeom>
              <a:avLst/>
              <a:gdLst/>
              <a:ahLst/>
              <a:cxnLst/>
              <a:rect l="l" t="t" r="r" b="b"/>
              <a:pathLst>
                <a:path w="1009" h="900" extrusionOk="0">
                  <a:moveTo>
                    <a:pt x="140" y="47"/>
                  </a:moveTo>
                  <a:lnTo>
                    <a:pt x="946" y="729"/>
                  </a:lnTo>
                  <a:lnTo>
                    <a:pt x="853" y="853"/>
                  </a:lnTo>
                  <a:lnTo>
                    <a:pt x="62" y="171"/>
                  </a:lnTo>
                  <a:lnTo>
                    <a:pt x="140" y="47"/>
                  </a:lnTo>
                  <a:close/>
                  <a:moveTo>
                    <a:pt x="140" y="0"/>
                  </a:moveTo>
                  <a:lnTo>
                    <a:pt x="0" y="171"/>
                  </a:lnTo>
                  <a:lnTo>
                    <a:pt x="869" y="900"/>
                  </a:lnTo>
                  <a:lnTo>
                    <a:pt x="1008" y="729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3097900" y="2366425"/>
              <a:ext cx="20975" cy="22900"/>
            </a:xfrm>
            <a:custGeom>
              <a:avLst/>
              <a:gdLst/>
              <a:ahLst/>
              <a:cxnLst/>
              <a:rect l="l" t="t" r="r" b="b"/>
              <a:pathLst>
                <a:path w="839" h="916" extrusionOk="0">
                  <a:moveTo>
                    <a:pt x="249" y="62"/>
                  </a:moveTo>
                  <a:lnTo>
                    <a:pt x="249" y="186"/>
                  </a:lnTo>
                  <a:lnTo>
                    <a:pt x="388" y="171"/>
                  </a:lnTo>
                  <a:lnTo>
                    <a:pt x="388" y="310"/>
                  </a:lnTo>
                  <a:lnTo>
                    <a:pt x="512" y="295"/>
                  </a:lnTo>
                  <a:lnTo>
                    <a:pt x="512" y="419"/>
                  </a:lnTo>
                  <a:lnTo>
                    <a:pt x="652" y="403"/>
                  </a:lnTo>
                  <a:lnTo>
                    <a:pt x="652" y="543"/>
                  </a:lnTo>
                  <a:lnTo>
                    <a:pt x="668" y="543"/>
                  </a:lnTo>
                  <a:lnTo>
                    <a:pt x="792" y="527"/>
                  </a:lnTo>
                  <a:lnTo>
                    <a:pt x="792" y="620"/>
                  </a:lnTo>
                  <a:lnTo>
                    <a:pt x="218" y="791"/>
                  </a:lnTo>
                  <a:lnTo>
                    <a:pt x="32" y="853"/>
                  </a:lnTo>
                  <a:lnTo>
                    <a:pt x="140" y="62"/>
                  </a:lnTo>
                  <a:close/>
                  <a:moveTo>
                    <a:pt x="264" y="0"/>
                  </a:moveTo>
                  <a:lnTo>
                    <a:pt x="140" y="16"/>
                  </a:lnTo>
                  <a:lnTo>
                    <a:pt x="109" y="16"/>
                  </a:lnTo>
                  <a:lnTo>
                    <a:pt x="1" y="915"/>
                  </a:lnTo>
                  <a:lnTo>
                    <a:pt x="838" y="636"/>
                  </a:lnTo>
                  <a:lnTo>
                    <a:pt x="838" y="465"/>
                  </a:lnTo>
                  <a:lnTo>
                    <a:pt x="807" y="465"/>
                  </a:lnTo>
                  <a:lnTo>
                    <a:pt x="699" y="481"/>
                  </a:lnTo>
                  <a:lnTo>
                    <a:pt x="699" y="341"/>
                  </a:lnTo>
                  <a:lnTo>
                    <a:pt x="559" y="357"/>
                  </a:lnTo>
                  <a:lnTo>
                    <a:pt x="559" y="233"/>
                  </a:lnTo>
                  <a:lnTo>
                    <a:pt x="419" y="248"/>
                  </a:lnTo>
                  <a:lnTo>
                    <a:pt x="419" y="109"/>
                  </a:lnTo>
                  <a:lnTo>
                    <a:pt x="295" y="12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3098300" y="2379600"/>
              <a:ext cx="8150" cy="8550"/>
            </a:xfrm>
            <a:custGeom>
              <a:avLst/>
              <a:gdLst/>
              <a:ahLst/>
              <a:cxnLst/>
              <a:rect l="l" t="t" r="r" b="b"/>
              <a:pathLst>
                <a:path w="326" h="342" extrusionOk="0">
                  <a:moveTo>
                    <a:pt x="78" y="78"/>
                  </a:moveTo>
                  <a:lnTo>
                    <a:pt x="248" y="249"/>
                  </a:lnTo>
                  <a:lnTo>
                    <a:pt x="47" y="311"/>
                  </a:lnTo>
                  <a:lnTo>
                    <a:pt x="47" y="311"/>
                  </a:lnTo>
                  <a:lnTo>
                    <a:pt x="78" y="78"/>
                  </a:lnTo>
                  <a:close/>
                  <a:moveTo>
                    <a:pt x="47" y="0"/>
                  </a:moveTo>
                  <a:lnTo>
                    <a:pt x="0" y="342"/>
                  </a:lnTo>
                  <a:lnTo>
                    <a:pt x="326" y="24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3109925" y="2295075"/>
              <a:ext cx="59350" cy="70975"/>
            </a:xfrm>
            <a:custGeom>
              <a:avLst/>
              <a:gdLst/>
              <a:ahLst/>
              <a:cxnLst/>
              <a:rect l="l" t="t" r="r" b="b"/>
              <a:pathLst>
                <a:path w="2374" h="2839" extrusionOk="0">
                  <a:moveTo>
                    <a:pt x="2373" y="0"/>
                  </a:moveTo>
                  <a:cubicBezTo>
                    <a:pt x="2156" y="217"/>
                    <a:pt x="1939" y="450"/>
                    <a:pt x="1753" y="683"/>
                  </a:cubicBezTo>
                  <a:cubicBezTo>
                    <a:pt x="1536" y="915"/>
                    <a:pt x="1334" y="1148"/>
                    <a:pt x="1148" y="1381"/>
                  </a:cubicBezTo>
                  <a:cubicBezTo>
                    <a:pt x="947" y="1613"/>
                    <a:pt x="760" y="1862"/>
                    <a:pt x="559" y="2094"/>
                  </a:cubicBezTo>
                  <a:cubicBezTo>
                    <a:pt x="373" y="2342"/>
                    <a:pt x="171" y="2575"/>
                    <a:pt x="0" y="2839"/>
                  </a:cubicBezTo>
                  <a:cubicBezTo>
                    <a:pt x="218" y="2606"/>
                    <a:pt x="404" y="2389"/>
                    <a:pt x="621" y="2156"/>
                  </a:cubicBezTo>
                  <a:cubicBezTo>
                    <a:pt x="838" y="1924"/>
                    <a:pt x="1024" y="1691"/>
                    <a:pt x="1226" y="1458"/>
                  </a:cubicBezTo>
                  <a:cubicBezTo>
                    <a:pt x="1412" y="1226"/>
                    <a:pt x="1613" y="977"/>
                    <a:pt x="1800" y="745"/>
                  </a:cubicBezTo>
                  <a:cubicBezTo>
                    <a:pt x="2001" y="481"/>
                    <a:pt x="2187" y="249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3118075" y="2301675"/>
              <a:ext cx="59350" cy="70975"/>
            </a:xfrm>
            <a:custGeom>
              <a:avLst/>
              <a:gdLst/>
              <a:ahLst/>
              <a:cxnLst/>
              <a:rect l="l" t="t" r="r" b="b"/>
              <a:pathLst>
                <a:path w="2374" h="2839" extrusionOk="0">
                  <a:moveTo>
                    <a:pt x="2373" y="0"/>
                  </a:moveTo>
                  <a:lnTo>
                    <a:pt x="2373" y="0"/>
                  </a:lnTo>
                  <a:cubicBezTo>
                    <a:pt x="2156" y="217"/>
                    <a:pt x="1939" y="450"/>
                    <a:pt x="1753" y="682"/>
                  </a:cubicBezTo>
                  <a:cubicBezTo>
                    <a:pt x="1536" y="915"/>
                    <a:pt x="1349" y="1148"/>
                    <a:pt x="1148" y="1380"/>
                  </a:cubicBezTo>
                  <a:cubicBezTo>
                    <a:pt x="962" y="1613"/>
                    <a:pt x="760" y="1877"/>
                    <a:pt x="574" y="2109"/>
                  </a:cubicBezTo>
                  <a:cubicBezTo>
                    <a:pt x="372" y="2357"/>
                    <a:pt x="186" y="2590"/>
                    <a:pt x="0" y="2838"/>
                  </a:cubicBezTo>
                  <a:cubicBezTo>
                    <a:pt x="217" y="2606"/>
                    <a:pt x="419" y="2388"/>
                    <a:pt x="621" y="2156"/>
                  </a:cubicBezTo>
                  <a:cubicBezTo>
                    <a:pt x="838" y="1923"/>
                    <a:pt x="1039" y="1691"/>
                    <a:pt x="1225" y="1458"/>
                  </a:cubicBezTo>
                  <a:cubicBezTo>
                    <a:pt x="1427" y="1225"/>
                    <a:pt x="1613" y="977"/>
                    <a:pt x="1815" y="744"/>
                  </a:cubicBezTo>
                  <a:cubicBezTo>
                    <a:pt x="2001" y="496"/>
                    <a:pt x="2203" y="264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3251825" y="2117875"/>
              <a:ext cx="215225" cy="215225"/>
            </a:xfrm>
            <a:custGeom>
              <a:avLst/>
              <a:gdLst/>
              <a:ahLst/>
              <a:cxnLst/>
              <a:rect l="l" t="t" r="r" b="b"/>
              <a:pathLst>
                <a:path w="8609" h="8609" extrusionOk="0">
                  <a:moveTo>
                    <a:pt x="3770" y="0"/>
                  </a:moveTo>
                  <a:lnTo>
                    <a:pt x="3677" y="869"/>
                  </a:lnTo>
                  <a:cubicBezTo>
                    <a:pt x="3211" y="947"/>
                    <a:pt x="2762" y="1117"/>
                    <a:pt x="2374" y="1365"/>
                  </a:cubicBezTo>
                  <a:lnTo>
                    <a:pt x="1769" y="822"/>
                  </a:lnTo>
                  <a:lnTo>
                    <a:pt x="901" y="1660"/>
                  </a:lnTo>
                  <a:lnTo>
                    <a:pt x="1397" y="2296"/>
                  </a:lnTo>
                  <a:cubicBezTo>
                    <a:pt x="1118" y="2684"/>
                    <a:pt x="916" y="3133"/>
                    <a:pt x="823" y="3614"/>
                  </a:cubicBezTo>
                  <a:lnTo>
                    <a:pt x="47" y="3661"/>
                  </a:lnTo>
                  <a:lnTo>
                    <a:pt x="1" y="4855"/>
                  </a:lnTo>
                  <a:lnTo>
                    <a:pt x="776" y="4933"/>
                  </a:lnTo>
                  <a:cubicBezTo>
                    <a:pt x="854" y="5429"/>
                    <a:pt x="1056" y="5894"/>
                    <a:pt x="1319" y="6297"/>
                  </a:cubicBezTo>
                  <a:lnTo>
                    <a:pt x="823" y="6856"/>
                  </a:lnTo>
                  <a:lnTo>
                    <a:pt x="1660" y="7724"/>
                  </a:lnTo>
                  <a:lnTo>
                    <a:pt x="2250" y="7243"/>
                  </a:lnTo>
                  <a:cubicBezTo>
                    <a:pt x="2669" y="7523"/>
                    <a:pt x="3103" y="7709"/>
                    <a:pt x="3599" y="7786"/>
                  </a:cubicBezTo>
                  <a:lnTo>
                    <a:pt x="3630" y="8562"/>
                  </a:lnTo>
                  <a:lnTo>
                    <a:pt x="4840" y="8608"/>
                  </a:lnTo>
                  <a:lnTo>
                    <a:pt x="4917" y="7786"/>
                  </a:lnTo>
                  <a:cubicBezTo>
                    <a:pt x="5367" y="7709"/>
                    <a:pt x="5817" y="7523"/>
                    <a:pt x="6205" y="7243"/>
                  </a:cubicBezTo>
                  <a:lnTo>
                    <a:pt x="6825" y="7802"/>
                  </a:lnTo>
                  <a:lnTo>
                    <a:pt x="7694" y="6980"/>
                  </a:lnTo>
                  <a:lnTo>
                    <a:pt x="7135" y="6297"/>
                  </a:lnTo>
                  <a:cubicBezTo>
                    <a:pt x="7399" y="5910"/>
                    <a:pt x="7570" y="5475"/>
                    <a:pt x="7647" y="5041"/>
                  </a:cubicBezTo>
                  <a:lnTo>
                    <a:pt x="8578" y="4917"/>
                  </a:lnTo>
                  <a:lnTo>
                    <a:pt x="8609" y="3738"/>
                  </a:lnTo>
                  <a:lnTo>
                    <a:pt x="7694" y="3645"/>
                  </a:lnTo>
                  <a:cubicBezTo>
                    <a:pt x="7616" y="3195"/>
                    <a:pt x="7446" y="2761"/>
                    <a:pt x="7197" y="2404"/>
                  </a:cubicBezTo>
                  <a:lnTo>
                    <a:pt x="7802" y="1738"/>
                  </a:lnTo>
                  <a:lnTo>
                    <a:pt x="6965" y="869"/>
                  </a:lnTo>
                  <a:lnTo>
                    <a:pt x="6251" y="1443"/>
                  </a:lnTo>
                  <a:cubicBezTo>
                    <a:pt x="5864" y="1195"/>
                    <a:pt x="5460" y="1009"/>
                    <a:pt x="5011" y="900"/>
                  </a:cubicBezTo>
                  <a:lnTo>
                    <a:pt x="4964" y="3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3330150" y="2188825"/>
              <a:ext cx="4300" cy="88425"/>
            </a:xfrm>
            <a:custGeom>
              <a:avLst/>
              <a:gdLst/>
              <a:ahLst/>
              <a:cxnLst/>
              <a:rect l="l" t="t" r="r" b="b"/>
              <a:pathLst>
                <a:path w="172" h="3537" extrusionOk="0">
                  <a:moveTo>
                    <a:pt x="125" y="47"/>
                  </a:moveTo>
                  <a:lnTo>
                    <a:pt x="125" y="3490"/>
                  </a:lnTo>
                  <a:lnTo>
                    <a:pt x="16" y="3490"/>
                  </a:lnTo>
                  <a:lnTo>
                    <a:pt x="16" y="47"/>
                  </a:lnTo>
                  <a:close/>
                  <a:moveTo>
                    <a:pt x="1" y="1"/>
                  </a:moveTo>
                  <a:lnTo>
                    <a:pt x="1" y="3537"/>
                  </a:lnTo>
                  <a:lnTo>
                    <a:pt x="172" y="353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3333250" y="2190775"/>
              <a:ext cx="62850" cy="42675"/>
            </a:xfrm>
            <a:custGeom>
              <a:avLst/>
              <a:gdLst/>
              <a:ahLst/>
              <a:cxnLst/>
              <a:rect l="l" t="t" r="r" b="b"/>
              <a:pathLst>
                <a:path w="2514" h="1707" extrusionOk="0">
                  <a:moveTo>
                    <a:pt x="2436" y="47"/>
                  </a:moveTo>
                  <a:lnTo>
                    <a:pt x="1614" y="853"/>
                  </a:lnTo>
                  <a:lnTo>
                    <a:pt x="2436" y="1675"/>
                  </a:lnTo>
                  <a:lnTo>
                    <a:pt x="48" y="1675"/>
                  </a:lnTo>
                  <a:lnTo>
                    <a:pt x="48" y="47"/>
                  </a:lnTo>
                  <a:close/>
                  <a:moveTo>
                    <a:pt x="1" y="0"/>
                  </a:moveTo>
                  <a:lnTo>
                    <a:pt x="1" y="1706"/>
                  </a:lnTo>
                  <a:lnTo>
                    <a:pt x="2514" y="1706"/>
                  </a:lnTo>
                  <a:lnTo>
                    <a:pt x="1660" y="853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2948225" y="2535850"/>
              <a:ext cx="395925" cy="25225"/>
            </a:xfrm>
            <a:custGeom>
              <a:avLst/>
              <a:gdLst/>
              <a:ahLst/>
              <a:cxnLst/>
              <a:rect l="l" t="t" r="r" b="b"/>
              <a:pathLst>
                <a:path w="15837" h="1009" extrusionOk="0">
                  <a:moveTo>
                    <a:pt x="1" y="1"/>
                  </a:moveTo>
                  <a:lnTo>
                    <a:pt x="1" y="1009"/>
                  </a:lnTo>
                  <a:lnTo>
                    <a:pt x="15836" y="1009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2948225" y="2535475"/>
              <a:ext cx="395925" cy="26375"/>
            </a:xfrm>
            <a:custGeom>
              <a:avLst/>
              <a:gdLst/>
              <a:ahLst/>
              <a:cxnLst/>
              <a:rect l="l" t="t" r="r" b="b"/>
              <a:pathLst>
                <a:path w="15837" h="1055" extrusionOk="0">
                  <a:moveTo>
                    <a:pt x="1" y="0"/>
                  </a:moveTo>
                  <a:lnTo>
                    <a:pt x="1" y="16"/>
                  </a:lnTo>
                  <a:lnTo>
                    <a:pt x="1" y="1024"/>
                  </a:lnTo>
                  <a:lnTo>
                    <a:pt x="1" y="1055"/>
                  </a:lnTo>
                  <a:lnTo>
                    <a:pt x="16" y="1055"/>
                  </a:lnTo>
                  <a:lnTo>
                    <a:pt x="15836" y="1024"/>
                  </a:lnTo>
                  <a:lnTo>
                    <a:pt x="32" y="1008"/>
                  </a:lnTo>
                  <a:lnTo>
                    <a:pt x="32" y="1008"/>
                  </a:lnTo>
                  <a:lnTo>
                    <a:pt x="32" y="47"/>
                  </a:lnTo>
                  <a:lnTo>
                    <a:pt x="7926" y="47"/>
                  </a:lnTo>
                  <a:lnTo>
                    <a:pt x="15836" y="16"/>
                  </a:lnTo>
                  <a:lnTo>
                    <a:pt x="7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2952900" y="2540500"/>
              <a:ext cx="255925" cy="15925"/>
            </a:xfrm>
            <a:custGeom>
              <a:avLst/>
              <a:gdLst/>
              <a:ahLst/>
              <a:cxnLst/>
              <a:rect l="l" t="t" r="r" b="b"/>
              <a:pathLst>
                <a:path w="10237" h="637" extrusionOk="0">
                  <a:moveTo>
                    <a:pt x="0" y="1"/>
                  </a:moveTo>
                  <a:lnTo>
                    <a:pt x="0" y="637"/>
                  </a:lnTo>
                  <a:lnTo>
                    <a:pt x="10236" y="637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2952900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512" y="1"/>
                  </a:moveTo>
                  <a:lnTo>
                    <a:pt x="0" y="652"/>
                  </a:lnTo>
                  <a:lnTo>
                    <a:pt x="527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2978475" y="2540500"/>
              <a:ext cx="26000" cy="16325"/>
            </a:xfrm>
            <a:custGeom>
              <a:avLst/>
              <a:gdLst/>
              <a:ahLst/>
              <a:cxnLst/>
              <a:rect l="l" t="t" r="r" b="b"/>
              <a:pathLst>
                <a:path w="1040" h="653" extrusionOk="0">
                  <a:moveTo>
                    <a:pt x="513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300445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82" y="1"/>
                  </a:moveTo>
                  <a:lnTo>
                    <a:pt x="1" y="652"/>
                  </a:lnTo>
                  <a:lnTo>
                    <a:pt x="513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302965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97" y="1"/>
                  </a:moveTo>
                  <a:lnTo>
                    <a:pt x="1" y="652"/>
                  </a:lnTo>
                  <a:lnTo>
                    <a:pt x="544" y="652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305525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97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3080850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512" y="1"/>
                  </a:moveTo>
                  <a:lnTo>
                    <a:pt x="0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0"/>
            <p:cNvSpPr/>
            <p:nvPr/>
          </p:nvSpPr>
          <p:spPr>
            <a:xfrm>
              <a:off x="3106425" y="2540500"/>
              <a:ext cx="26000" cy="16325"/>
            </a:xfrm>
            <a:custGeom>
              <a:avLst/>
              <a:gdLst/>
              <a:ahLst/>
              <a:cxnLst/>
              <a:rect l="l" t="t" r="r" b="b"/>
              <a:pathLst>
                <a:path w="1040" h="653" extrusionOk="0">
                  <a:moveTo>
                    <a:pt x="513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3132425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481" y="1"/>
                  </a:moveTo>
                  <a:lnTo>
                    <a:pt x="0" y="652"/>
                  </a:lnTo>
                  <a:lnTo>
                    <a:pt x="512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3157625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496" y="1"/>
                  </a:moveTo>
                  <a:lnTo>
                    <a:pt x="0" y="652"/>
                  </a:lnTo>
                  <a:lnTo>
                    <a:pt x="543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318320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97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3208800" y="255640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3108375" y="2571525"/>
              <a:ext cx="6625" cy="10100"/>
            </a:xfrm>
            <a:custGeom>
              <a:avLst/>
              <a:gdLst/>
              <a:ahLst/>
              <a:cxnLst/>
              <a:rect l="l" t="t" r="r" b="b"/>
              <a:pathLst>
                <a:path w="265" h="404" extrusionOk="0">
                  <a:moveTo>
                    <a:pt x="156" y="63"/>
                  </a:moveTo>
                  <a:cubicBezTo>
                    <a:pt x="202" y="63"/>
                    <a:pt x="218" y="94"/>
                    <a:pt x="218" y="125"/>
                  </a:cubicBezTo>
                  <a:cubicBezTo>
                    <a:pt x="218" y="171"/>
                    <a:pt x="202" y="187"/>
                    <a:pt x="156" y="187"/>
                  </a:cubicBezTo>
                  <a:lnTo>
                    <a:pt x="78" y="187"/>
                  </a:lnTo>
                  <a:lnTo>
                    <a:pt x="78" y="63"/>
                  </a:lnTo>
                  <a:close/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lnTo>
                    <a:pt x="0" y="357"/>
                  </a:lnTo>
                  <a:cubicBezTo>
                    <a:pt x="0" y="388"/>
                    <a:pt x="31" y="404"/>
                    <a:pt x="47" y="404"/>
                  </a:cubicBezTo>
                  <a:cubicBezTo>
                    <a:pt x="62" y="404"/>
                    <a:pt x="78" y="388"/>
                    <a:pt x="78" y="357"/>
                  </a:cubicBezTo>
                  <a:lnTo>
                    <a:pt x="78" y="249"/>
                  </a:lnTo>
                  <a:lnTo>
                    <a:pt x="156" y="249"/>
                  </a:lnTo>
                  <a:cubicBezTo>
                    <a:pt x="218" y="249"/>
                    <a:pt x="264" y="171"/>
                    <a:pt x="264" y="109"/>
                  </a:cubicBezTo>
                  <a:cubicBezTo>
                    <a:pt x="264" y="47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3116525" y="2570750"/>
              <a:ext cx="7375" cy="10500"/>
            </a:xfrm>
            <a:custGeom>
              <a:avLst/>
              <a:gdLst/>
              <a:ahLst/>
              <a:cxnLst/>
              <a:rect l="l" t="t" r="r" b="b"/>
              <a:pathLst>
                <a:path w="295" h="420" extrusionOk="0">
                  <a:moveTo>
                    <a:pt x="140" y="109"/>
                  </a:moveTo>
                  <a:cubicBezTo>
                    <a:pt x="186" y="109"/>
                    <a:pt x="202" y="125"/>
                    <a:pt x="202" y="156"/>
                  </a:cubicBezTo>
                  <a:cubicBezTo>
                    <a:pt x="202" y="187"/>
                    <a:pt x="186" y="218"/>
                    <a:pt x="140" y="218"/>
                  </a:cubicBezTo>
                  <a:lnTo>
                    <a:pt x="62" y="218"/>
                  </a:lnTo>
                  <a:lnTo>
                    <a:pt x="62" y="109"/>
                  </a:lnTo>
                  <a:close/>
                  <a:moveTo>
                    <a:pt x="47" y="1"/>
                  </a:moveTo>
                  <a:cubicBezTo>
                    <a:pt x="31" y="1"/>
                    <a:pt x="0" y="16"/>
                    <a:pt x="0" y="47"/>
                  </a:cubicBezTo>
                  <a:lnTo>
                    <a:pt x="0" y="373"/>
                  </a:lnTo>
                  <a:cubicBezTo>
                    <a:pt x="0" y="388"/>
                    <a:pt x="31" y="404"/>
                    <a:pt x="47" y="404"/>
                  </a:cubicBezTo>
                  <a:cubicBezTo>
                    <a:pt x="62" y="404"/>
                    <a:pt x="78" y="388"/>
                    <a:pt x="78" y="373"/>
                  </a:cubicBezTo>
                  <a:lnTo>
                    <a:pt x="78" y="249"/>
                  </a:lnTo>
                  <a:lnTo>
                    <a:pt x="140" y="249"/>
                  </a:lnTo>
                  <a:cubicBezTo>
                    <a:pt x="155" y="249"/>
                    <a:pt x="155" y="280"/>
                    <a:pt x="186" y="280"/>
                  </a:cubicBezTo>
                  <a:lnTo>
                    <a:pt x="202" y="295"/>
                  </a:lnTo>
                  <a:lnTo>
                    <a:pt x="202" y="311"/>
                  </a:lnTo>
                  <a:cubicBezTo>
                    <a:pt x="202" y="357"/>
                    <a:pt x="217" y="373"/>
                    <a:pt x="217" y="388"/>
                  </a:cubicBezTo>
                  <a:lnTo>
                    <a:pt x="233" y="419"/>
                  </a:lnTo>
                  <a:lnTo>
                    <a:pt x="279" y="419"/>
                  </a:lnTo>
                  <a:cubicBezTo>
                    <a:pt x="295" y="419"/>
                    <a:pt x="295" y="388"/>
                    <a:pt x="295" y="373"/>
                  </a:cubicBezTo>
                  <a:cubicBezTo>
                    <a:pt x="279" y="373"/>
                    <a:pt x="279" y="357"/>
                    <a:pt x="264" y="342"/>
                  </a:cubicBezTo>
                  <a:lnTo>
                    <a:pt x="264" y="295"/>
                  </a:lnTo>
                  <a:cubicBezTo>
                    <a:pt x="264" y="280"/>
                    <a:pt x="264" y="264"/>
                    <a:pt x="233" y="233"/>
                  </a:cubicBezTo>
                  <a:lnTo>
                    <a:pt x="217" y="218"/>
                  </a:lnTo>
                  <a:cubicBezTo>
                    <a:pt x="233" y="202"/>
                    <a:pt x="264" y="156"/>
                    <a:pt x="264" y="125"/>
                  </a:cubicBezTo>
                  <a:cubicBezTo>
                    <a:pt x="264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3125050" y="2571525"/>
              <a:ext cx="10500" cy="10100"/>
            </a:xfrm>
            <a:custGeom>
              <a:avLst/>
              <a:gdLst/>
              <a:ahLst/>
              <a:cxnLst/>
              <a:rect l="l" t="t" r="r" b="b"/>
              <a:pathLst>
                <a:path w="420" h="404" extrusionOk="0">
                  <a:moveTo>
                    <a:pt x="225" y="47"/>
                  </a:moveTo>
                  <a:cubicBezTo>
                    <a:pt x="256" y="47"/>
                    <a:pt x="287" y="63"/>
                    <a:pt x="311" y="94"/>
                  </a:cubicBezTo>
                  <a:cubicBezTo>
                    <a:pt x="326" y="109"/>
                    <a:pt x="342" y="156"/>
                    <a:pt x="342" y="187"/>
                  </a:cubicBezTo>
                  <a:cubicBezTo>
                    <a:pt x="342" y="233"/>
                    <a:pt x="326" y="264"/>
                    <a:pt x="326" y="280"/>
                  </a:cubicBezTo>
                  <a:lnTo>
                    <a:pt x="311" y="311"/>
                  </a:lnTo>
                  <a:cubicBezTo>
                    <a:pt x="285" y="324"/>
                    <a:pt x="256" y="331"/>
                    <a:pt x="230" y="331"/>
                  </a:cubicBezTo>
                  <a:cubicBezTo>
                    <a:pt x="192" y="331"/>
                    <a:pt x="158" y="316"/>
                    <a:pt x="140" y="280"/>
                  </a:cubicBezTo>
                  <a:cubicBezTo>
                    <a:pt x="78" y="233"/>
                    <a:pt x="78" y="156"/>
                    <a:pt x="140" y="94"/>
                  </a:cubicBezTo>
                  <a:cubicBezTo>
                    <a:pt x="163" y="63"/>
                    <a:pt x="194" y="47"/>
                    <a:pt x="225" y="47"/>
                  </a:cubicBezTo>
                  <a:close/>
                  <a:moveTo>
                    <a:pt x="217" y="1"/>
                  </a:moveTo>
                  <a:cubicBezTo>
                    <a:pt x="171" y="1"/>
                    <a:pt x="109" y="16"/>
                    <a:pt x="78" y="47"/>
                  </a:cubicBezTo>
                  <a:cubicBezTo>
                    <a:pt x="0" y="125"/>
                    <a:pt x="0" y="264"/>
                    <a:pt x="78" y="342"/>
                  </a:cubicBezTo>
                  <a:cubicBezTo>
                    <a:pt x="109" y="388"/>
                    <a:pt x="155" y="404"/>
                    <a:pt x="217" y="404"/>
                  </a:cubicBezTo>
                  <a:cubicBezTo>
                    <a:pt x="264" y="404"/>
                    <a:pt x="311" y="388"/>
                    <a:pt x="342" y="342"/>
                  </a:cubicBezTo>
                  <a:cubicBezTo>
                    <a:pt x="419" y="264"/>
                    <a:pt x="419" y="125"/>
                    <a:pt x="342" y="47"/>
                  </a:cubicBezTo>
                  <a:cubicBezTo>
                    <a:pt x="311" y="16"/>
                    <a:pt x="264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3137075" y="2570750"/>
              <a:ext cx="9325" cy="9650"/>
            </a:xfrm>
            <a:custGeom>
              <a:avLst/>
              <a:gdLst/>
              <a:ahLst/>
              <a:cxnLst/>
              <a:rect l="l" t="t" r="r" b="b"/>
              <a:pathLst>
                <a:path w="373" h="386" extrusionOk="0">
                  <a:moveTo>
                    <a:pt x="217" y="1"/>
                  </a:moveTo>
                  <a:cubicBezTo>
                    <a:pt x="93" y="1"/>
                    <a:pt x="0" y="94"/>
                    <a:pt x="0" y="218"/>
                  </a:cubicBezTo>
                  <a:cubicBezTo>
                    <a:pt x="0" y="310"/>
                    <a:pt x="52" y="386"/>
                    <a:pt x="130" y="386"/>
                  </a:cubicBezTo>
                  <a:cubicBezTo>
                    <a:pt x="156" y="386"/>
                    <a:pt x="186" y="377"/>
                    <a:pt x="217" y="357"/>
                  </a:cubicBezTo>
                  <a:cubicBezTo>
                    <a:pt x="279" y="357"/>
                    <a:pt x="310" y="357"/>
                    <a:pt x="357" y="311"/>
                  </a:cubicBezTo>
                  <a:cubicBezTo>
                    <a:pt x="357" y="311"/>
                    <a:pt x="372" y="295"/>
                    <a:pt x="357" y="280"/>
                  </a:cubicBezTo>
                  <a:cubicBezTo>
                    <a:pt x="357" y="280"/>
                    <a:pt x="343" y="266"/>
                    <a:pt x="329" y="266"/>
                  </a:cubicBezTo>
                  <a:cubicBezTo>
                    <a:pt x="322" y="266"/>
                    <a:pt x="315" y="269"/>
                    <a:pt x="310" y="280"/>
                  </a:cubicBezTo>
                  <a:cubicBezTo>
                    <a:pt x="279" y="295"/>
                    <a:pt x="248" y="311"/>
                    <a:pt x="217" y="311"/>
                  </a:cubicBezTo>
                  <a:cubicBezTo>
                    <a:pt x="171" y="311"/>
                    <a:pt x="140" y="295"/>
                    <a:pt x="124" y="280"/>
                  </a:cubicBezTo>
                  <a:cubicBezTo>
                    <a:pt x="62" y="218"/>
                    <a:pt x="62" y="140"/>
                    <a:pt x="124" y="78"/>
                  </a:cubicBezTo>
                  <a:cubicBezTo>
                    <a:pt x="140" y="63"/>
                    <a:pt x="171" y="47"/>
                    <a:pt x="217" y="47"/>
                  </a:cubicBezTo>
                  <a:cubicBezTo>
                    <a:pt x="248" y="47"/>
                    <a:pt x="295" y="63"/>
                    <a:pt x="310" y="78"/>
                  </a:cubicBezTo>
                  <a:cubicBezTo>
                    <a:pt x="310" y="86"/>
                    <a:pt x="314" y="90"/>
                    <a:pt x="322" y="90"/>
                  </a:cubicBezTo>
                  <a:cubicBezTo>
                    <a:pt x="330" y="90"/>
                    <a:pt x="341" y="86"/>
                    <a:pt x="357" y="78"/>
                  </a:cubicBezTo>
                  <a:cubicBezTo>
                    <a:pt x="372" y="78"/>
                    <a:pt x="372" y="63"/>
                    <a:pt x="357" y="47"/>
                  </a:cubicBezTo>
                  <a:cubicBezTo>
                    <a:pt x="310" y="32"/>
                    <a:pt x="24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3148700" y="2571525"/>
              <a:ext cx="7000" cy="10100"/>
            </a:xfrm>
            <a:custGeom>
              <a:avLst/>
              <a:gdLst/>
              <a:ahLst/>
              <a:cxnLst/>
              <a:rect l="l" t="t" r="r" b="b"/>
              <a:pathLst>
                <a:path w="280" h="404" extrusionOk="0">
                  <a:moveTo>
                    <a:pt x="47" y="1"/>
                  </a:moveTo>
                  <a:cubicBezTo>
                    <a:pt x="16" y="1"/>
                    <a:pt x="0" y="16"/>
                    <a:pt x="0" y="32"/>
                  </a:cubicBezTo>
                  <a:lnTo>
                    <a:pt x="0" y="357"/>
                  </a:lnTo>
                  <a:cubicBezTo>
                    <a:pt x="0" y="388"/>
                    <a:pt x="16" y="404"/>
                    <a:pt x="47" y="404"/>
                  </a:cubicBezTo>
                  <a:lnTo>
                    <a:pt x="233" y="404"/>
                  </a:lnTo>
                  <a:cubicBezTo>
                    <a:pt x="233" y="404"/>
                    <a:pt x="249" y="404"/>
                    <a:pt x="249" y="388"/>
                  </a:cubicBezTo>
                  <a:cubicBezTo>
                    <a:pt x="280" y="357"/>
                    <a:pt x="249" y="342"/>
                    <a:pt x="233" y="342"/>
                  </a:cubicBezTo>
                  <a:lnTo>
                    <a:pt x="78" y="342"/>
                  </a:lnTo>
                  <a:lnTo>
                    <a:pt x="78" y="249"/>
                  </a:lnTo>
                  <a:lnTo>
                    <a:pt x="218" y="249"/>
                  </a:lnTo>
                  <a:cubicBezTo>
                    <a:pt x="233" y="249"/>
                    <a:pt x="249" y="233"/>
                    <a:pt x="249" y="202"/>
                  </a:cubicBezTo>
                  <a:cubicBezTo>
                    <a:pt x="249" y="187"/>
                    <a:pt x="233" y="171"/>
                    <a:pt x="218" y="171"/>
                  </a:cubicBezTo>
                  <a:lnTo>
                    <a:pt x="78" y="171"/>
                  </a:lnTo>
                  <a:lnTo>
                    <a:pt x="78" y="78"/>
                  </a:lnTo>
                  <a:lnTo>
                    <a:pt x="233" y="78"/>
                  </a:lnTo>
                  <a:cubicBezTo>
                    <a:pt x="249" y="78"/>
                    <a:pt x="280" y="47"/>
                    <a:pt x="280" y="32"/>
                  </a:cubicBezTo>
                  <a:cubicBezTo>
                    <a:pt x="280" y="16"/>
                    <a:pt x="249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3156450" y="2571925"/>
              <a:ext cx="7775" cy="10475"/>
            </a:xfrm>
            <a:custGeom>
              <a:avLst/>
              <a:gdLst/>
              <a:ahLst/>
              <a:cxnLst/>
              <a:rect l="l" t="t" r="r" b="b"/>
              <a:pathLst>
                <a:path w="311" h="419" extrusionOk="0">
                  <a:moveTo>
                    <a:pt x="156" y="0"/>
                  </a:moveTo>
                  <a:cubicBezTo>
                    <a:pt x="125" y="0"/>
                    <a:pt x="78" y="16"/>
                    <a:pt x="63" y="31"/>
                  </a:cubicBezTo>
                  <a:cubicBezTo>
                    <a:pt x="47" y="47"/>
                    <a:pt x="16" y="78"/>
                    <a:pt x="16" y="109"/>
                  </a:cubicBezTo>
                  <a:cubicBezTo>
                    <a:pt x="16" y="109"/>
                    <a:pt x="47" y="124"/>
                    <a:pt x="47" y="155"/>
                  </a:cubicBezTo>
                  <a:cubicBezTo>
                    <a:pt x="63" y="171"/>
                    <a:pt x="78" y="186"/>
                    <a:pt x="94" y="186"/>
                  </a:cubicBezTo>
                  <a:cubicBezTo>
                    <a:pt x="125" y="186"/>
                    <a:pt x="156" y="202"/>
                    <a:pt x="171" y="202"/>
                  </a:cubicBezTo>
                  <a:cubicBezTo>
                    <a:pt x="202" y="202"/>
                    <a:pt x="233" y="202"/>
                    <a:pt x="249" y="233"/>
                  </a:cubicBezTo>
                  <a:lnTo>
                    <a:pt x="280" y="248"/>
                  </a:lnTo>
                  <a:lnTo>
                    <a:pt x="280" y="264"/>
                  </a:lnTo>
                  <a:cubicBezTo>
                    <a:pt x="280" y="279"/>
                    <a:pt x="280" y="310"/>
                    <a:pt x="249" y="310"/>
                  </a:cubicBezTo>
                  <a:cubicBezTo>
                    <a:pt x="233" y="326"/>
                    <a:pt x="202" y="326"/>
                    <a:pt x="171" y="326"/>
                  </a:cubicBezTo>
                  <a:cubicBezTo>
                    <a:pt x="140" y="326"/>
                    <a:pt x="94" y="310"/>
                    <a:pt x="63" y="295"/>
                  </a:cubicBezTo>
                  <a:cubicBezTo>
                    <a:pt x="55" y="279"/>
                    <a:pt x="51" y="272"/>
                    <a:pt x="45" y="272"/>
                  </a:cubicBezTo>
                  <a:cubicBezTo>
                    <a:pt x="39" y="272"/>
                    <a:pt x="32" y="279"/>
                    <a:pt x="16" y="295"/>
                  </a:cubicBezTo>
                  <a:cubicBezTo>
                    <a:pt x="1" y="295"/>
                    <a:pt x="16" y="310"/>
                    <a:pt x="1" y="372"/>
                  </a:cubicBezTo>
                  <a:cubicBezTo>
                    <a:pt x="32" y="403"/>
                    <a:pt x="94" y="419"/>
                    <a:pt x="156" y="419"/>
                  </a:cubicBezTo>
                  <a:cubicBezTo>
                    <a:pt x="171" y="419"/>
                    <a:pt x="218" y="403"/>
                    <a:pt x="249" y="388"/>
                  </a:cubicBezTo>
                  <a:cubicBezTo>
                    <a:pt x="295" y="372"/>
                    <a:pt x="311" y="326"/>
                    <a:pt x="311" y="295"/>
                  </a:cubicBezTo>
                  <a:cubicBezTo>
                    <a:pt x="311" y="264"/>
                    <a:pt x="295" y="248"/>
                    <a:pt x="295" y="233"/>
                  </a:cubicBezTo>
                  <a:cubicBezTo>
                    <a:pt x="264" y="217"/>
                    <a:pt x="249" y="217"/>
                    <a:pt x="233" y="186"/>
                  </a:cubicBezTo>
                  <a:cubicBezTo>
                    <a:pt x="218" y="186"/>
                    <a:pt x="171" y="171"/>
                    <a:pt x="156" y="171"/>
                  </a:cubicBezTo>
                  <a:cubicBezTo>
                    <a:pt x="140" y="171"/>
                    <a:pt x="94" y="171"/>
                    <a:pt x="78" y="155"/>
                  </a:cubicBezTo>
                  <a:cubicBezTo>
                    <a:pt x="63" y="155"/>
                    <a:pt x="63" y="140"/>
                    <a:pt x="63" y="140"/>
                  </a:cubicBezTo>
                  <a:lnTo>
                    <a:pt x="63" y="109"/>
                  </a:lnTo>
                  <a:cubicBezTo>
                    <a:pt x="63" y="93"/>
                    <a:pt x="63" y="78"/>
                    <a:pt x="78" y="78"/>
                  </a:cubicBezTo>
                  <a:cubicBezTo>
                    <a:pt x="94" y="47"/>
                    <a:pt x="125" y="47"/>
                    <a:pt x="140" y="47"/>
                  </a:cubicBezTo>
                  <a:cubicBezTo>
                    <a:pt x="171" y="47"/>
                    <a:pt x="218" y="78"/>
                    <a:pt x="233" y="93"/>
                  </a:cubicBezTo>
                  <a:cubicBezTo>
                    <a:pt x="249" y="93"/>
                    <a:pt x="280" y="93"/>
                    <a:pt x="280" y="78"/>
                  </a:cubicBezTo>
                  <a:cubicBezTo>
                    <a:pt x="295" y="47"/>
                    <a:pt x="295" y="31"/>
                    <a:pt x="280" y="31"/>
                  </a:cubicBezTo>
                  <a:cubicBezTo>
                    <a:pt x="249" y="16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3165750" y="2571925"/>
              <a:ext cx="7800" cy="10100"/>
            </a:xfrm>
            <a:custGeom>
              <a:avLst/>
              <a:gdLst/>
              <a:ahLst/>
              <a:cxnLst/>
              <a:rect l="l" t="t" r="r" b="b"/>
              <a:pathLst>
                <a:path w="312" h="404" extrusionOk="0">
                  <a:moveTo>
                    <a:pt x="156" y="0"/>
                  </a:moveTo>
                  <a:cubicBezTo>
                    <a:pt x="109" y="0"/>
                    <a:pt x="78" y="16"/>
                    <a:pt x="63" y="31"/>
                  </a:cubicBezTo>
                  <a:cubicBezTo>
                    <a:pt x="32" y="47"/>
                    <a:pt x="16" y="78"/>
                    <a:pt x="16" y="109"/>
                  </a:cubicBezTo>
                  <a:cubicBezTo>
                    <a:pt x="16" y="109"/>
                    <a:pt x="32" y="124"/>
                    <a:pt x="32" y="155"/>
                  </a:cubicBezTo>
                  <a:cubicBezTo>
                    <a:pt x="63" y="171"/>
                    <a:pt x="78" y="186"/>
                    <a:pt x="94" y="186"/>
                  </a:cubicBezTo>
                  <a:cubicBezTo>
                    <a:pt x="109" y="186"/>
                    <a:pt x="156" y="202"/>
                    <a:pt x="171" y="202"/>
                  </a:cubicBezTo>
                  <a:cubicBezTo>
                    <a:pt x="187" y="202"/>
                    <a:pt x="233" y="202"/>
                    <a:pt x="249" y="233"/>
                  </a:cubicBezTo>
                  <a:lnTo>
                    <a:pt x="264" y="248"/>
                  </a:lnTo>
                  <a:lnTo>
                    <a:pt x="264" y="264"/>
                  </a:lnTo>
                  <a:cubicBezTo>
                    <a:pt x="264" y="279"/>
                    <a:pt x="264" y="310"/>
                    <a:pt x="249" y="310"/>
                  </a:cubicBezTo>
                  <a:cubicBezTo>
                    <a:pt x="233" y="326"/>
                    <a:pt x="187" y="326"/>
                    <a:pt x="171" y="326"/>
                  </a:cubicBezTo>
                  <a:cubicBezTo>
                    <a:pt x="140" y="326"/>
                    <a:pt x="94" y="310"/>
                    <a:pt x="63" y="295"/>
                  </a:cubicBezTo>
                  <a:cubicBezTo>
                    <a:pt x="47" y="279"/>
                    <a:pt x="40" y="272"/>
                    <a:pt x="34" y="272"/>
                  </a:cubicBezTo>
                  <a:cubicBezTo>
                    <a:pt x="28" y="272"/>
                    <a:pt x="24" y="279"/>
                    <a:pt x="16" y="295"/>
                  </a:cubicBezTo>
                  <a:cubicBezTo>
                    <a:pt x="16" y="295"/>
                    <a:pt x="16" y="310"/>
                    <a:pt x="1" y="341"/>
                  </a:cubicBezTo>
                  <a:cubicBezTo>
                    <a:pt x="32" y="388"/>
                    <a:pt x="94" y="403"/>
                    <a:pt x="156" y="403"/>
                  </a:cubicBezTo>
                  <a:cubicBezTo>
                    <a:pt x="171" y="403"/>
                    <a:pt x="218" y="388"/>
                    <a:pt x="249" y="372"/>
                  </a:cubicBezTo>
                  <a:cubicBezTo>
                    <a:pt x="296" y="341"/>
                    <a:pt x="311" y="310"/>
                    <a:pt x="311" y="264"/>
                  </a:cubicBezTo>
                  <a:cubicBezTo>
                    <a:pt x="311" y="248"/>
                    <a:pt x="296" y="233"/>
                    <a:pt x="296" y="217"/>
                  </a:cubicBezTo>
                  <a:cubicBezTo>
                    <a:pt x="264" y="186"/>
                    <a:pt x="249" y="186"/>
                    <a:pt x="233" y="171"/>
                  </a:cubicBezTo>
                  <a:cubicBezTo>
                    <a:pt x="218" y="171"/>
                    <a:pt x="171" y="155"/>
                    <a:pt x="156" y="155"/>
                  </a:cubicBezTo>
                  <a:cubicBezTo>
                    <a:pt x="140" y="155"/>
                    <a:pt x="94" y="155"/>
                    <a:pt x="78" y="140"/>
                  </a:cubicBezTo>
                  <a:cubicBezTo>
                    <a:pt x="63" y="140"/>
                    <a:pt x="63" y="109"/>
                    <a:pt x="63" y="109"/>
                  </a:cubicBezTo>
                  <a:lnTo>
                    <a:pt x="63" y="93"/>
                  </a:lnTo>
                  <a:cubicBezTo>
                    <a:pt x="63" y="78"/>
                    <a:pt x="63" y="47"/>
                    <a:pt x="78" y="47"/>
                  </a:cubicBezTo>
                  <a:cubicBezTo>
                    <a:pt x="94" y="31"/>
                    <a:pt x="109" y="31"/>
                    <a:pt x="140" y="31"/>
                  </a:cubicBezTo>
                  <a:cubicBezTo>
                    <a:pt x="171" y="31"/>
                    <a:pt x="218" y="47"/>
                    <a:pt x="233" y="78"/>
                  </a:cubicBezTo>
                  <a:cubicBezTo>
                    <a:pt x="241" y="85"/>
                    <a:pt x="249" y="89"/>
                    <a:pt x="255" y="89"/>
                  </a:cubicBezTo>
                  <a:cubicBezTo>
                    <a:pt x="261" y="89"/>
                    <a:pt x="264" y="85"/>
                    <a:pt x="264" y="78"/>
                  </a:cubicBezTo>
                  <a:cubicBezTo>
                    <a:pt x="296" y="78"/>
                    <a:pt x="296" y="47"/>
                    <a:pt x="264" y="31"/>
                  </a:cubicBezTo>
                  <a:cubicBezTo>
                    <a:pt x="249" y="16"/>
                    <a:pt x="187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3175850" y="2579675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47" y="0"/>
                  </a:moveTo>
                  <a:cubicBezTo>
                    <a:pt x="16" y="0"/>
                    <a:pt x="0" y="16"/>
                    <a:pt x="0" y="31"/>
                  </a:cubicBezTo>
                  <a:cubicBezTo>
                    <a:pt x="0" y="62"/>
                    <a:pt x="16" y="78"/>
                    <a:pt x="47" y="78"/>
                  </a:cubicBezTo>
                  <a:cubicBezTo>
                    <a:pt x="62" y="78"/>
                    <a:pt x="78" y="62"/>
                    <a:pt x="78" y="31"/>
                  </a:cubicBezTo>
                  <a:cubicBezTo>
                    <a:pt x="78" y="16"/>
                    <a:pt x="62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3179325" y="257967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32" y="0"/>
                  </a:moveTo>
                  <a:cubicBezTo>
                    <a:pt x="16" y="0"/>
                    <a:pt x="1" y="16"/>
                    <a:pt x="1" y="31"/>
                  </a:cubicBezTo>
                  <a:cubicBezTo>
                    <a:pt x="1" y="62"/>
                    <a:pt x="16" y="78"/>
                    <a:pt x="32" y="78"/>
                  </a:cubicBezTo>
                  <a:cubicBezTo>
                    <a:pt x="63" y="78"/>
                    <a:pt x="78" y="62"/>
                    <a:pt x="78" y="31"/>
                  </a:cubicBezTo>
                  <a:cubicBezTo>
                    <a:pt x="78" y="16"/>
                    <a:pt x="63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3182825" y="2579675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31" y="0"/>
                  </a:moveTo>
                  <a:cubicBezTo>
                    <a:pt x="16" y="0"/>
                    <a:pt x="0" y="16"/>
                    <a:pt x="0" y="31"/>
                  </a:cubicBezTo>
                  <a:cubicBezTo>
                    <a:pt x="0" y="62"/>
                    <a:pt x="16" y="78"/>
                    <a:pt x="31" y="78"/>
                  </a:cubicBezTo>
                  <a:cubicBezTo>
                    <a:pt x="47" y="78"/>
                    <a:pt x="78" y="62"/>
                    <a:pt x="78" y="31"/>
                  </a:cubicBezTo>
                  <a:cubicBezTo>
                    <a:pt x="78" y="16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2862550" y="2294775"/>
              <a:ext cx="111275" cy="121675"/>
            </a:xfrm>
            <a:custGeom>
              <a:avLst/>
              <a:gdLst/>
              <a:ahLst/>
              <a:cxnLst/>
              <a:rect l="l" t="t" r="r" b="b"/>
              <a:pathLst>
                <a:path w="4451" h="4867" extrusionOk="0">
                  <a:moveTo>
                    <a:pt x="250" y="1"/>
                  </a:moveTo>
                  <a:cubicBezTo>
                    <a:pt x="71" y="1"/>
                    <a:pt x="0" y="284"/>
                    <a:pt x="47" y="602"/>
                  </a:cubicBezTo>
                  <a:cubicBezTo>
                    <a:pt x="280" y="2323"/>
                    <a:pt x="1039" y="4107"/>
                    <a:pt x="1334" y="4371"/>
                  </a:cubicBezTo>
                  <a:cubicBezTo>
                    <a:pt x="1644" y="4665"/>
                    <a:pt x="3195" y="4820"/>
                    <a:pt x="3986" y="4867"/>
                  </a:cubicBezTo>
                  <a:cubicBezTo>
                    <a:pt x="3987" y="4867"/>
                    <a:pt x="3988" y="4867"/>
                    <a:pt x="3990" y="4867"/>
                  </a:cubicBezTo>
                  <a:cubicBezTo>
                    <a:pt x="4236" y="4867"/>
                    <a:pt x="4451" y="3098"/>
                    <a:pt x="4234" y="2928"/>
                  </a:cubicBezTo>
                  <a:cubicBezTo>
                    <a:pt x="4151" y="2856"/>
                    <a:pt x="3900" y="2842"/>
                    <a:pt x="3611" y="2842"/>
                  </a:cubicBezTo>
                  <a:cubicBezTo>
                    <a:pt x="3425" y="2842"/>
                    <a:pt x="3223" y="2848"/>
                    <a:pt x="3039" y="2848"/>
                  </a:cubicBezTo>
                  <a:cubicBezTo>
                    <a:pt x="2768" y="2848"/>
                    <a:pt x="2536" y="2835"/>
                    <a:pt x="2451" y="2773"/>
                  </a:cubicBezTo>
                  <a:cubicBezTo>
                    <a:pt x="2373" y="2711"/>
                    <a:pt x="1303" y="1284"/>
                    <a:pt x="745" y="447"/>
                  </a:cubicBezTo>
                  <a:cubicBezTo>
                    <a:pt x="535" y="125"/>
                    <a:pt x="369" y="1"/>
                    <a:pt x="25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2858375" y="2292825"/>
              <a:ext cx="104225" cy="129450"/>
            </a:xfrm>
            <a:custGeom>
              <a:avLst/>
              <a:gdLst/>
              <a:ahLst/>
              <a:cxnLst/>
              <a:rect l="l" t="t" r="r" b="b"/>
              <a:pathLst>
                <a:path w="4169" h="5178" extrusionOk="0">
                  <a:moveTo>
                    <a:pt x="354" y="0"/>
                  </a:moveTo>
                  <a:cubicBezTo>
                    <a:pt x="123" y="0"/>
                    <a:pt x="0" y="331"/>
                    <a:pt x="198" y="1161"/>
                  </a:cubicBezTo>
                  <a:cubicBezTo>
                    <a:pt x="540" y="2634"/>
                    <a:pt x="1051" y="4107"/>
                    <a:pt x="1362" y="4418"/>
                  </a:cubicBezTo>
                  <a:cubicBezTo>
                    <a:pt x="1765" y="4836"/>
                    <a:pt x="3921" y="5177"/>
                    <a:pt x="3921" y="5177"/>
                  </a:cubicBezTo>
                  <a:lnTo>
                    <a:pt x="4169" y="2820"/>
                  </a:lnTo>
                  <a:lnTo>
                    <a:pt x="4169" y="2820"/>
                  </a:lnTo>
                  <a:cubicBezTo>
                    <a:pt x="4169" y="2820"/>
                    <a:pt x="3807" y="2838"/>
                    <a:pt x="3441" y="2838"/>
                  </a:cubicBezTo>
                  <a:cubicBezTo>
                    <a:pt x="3121" y="2838"/>
                    <a:pt x="2798" y="2824"/>
                    <a:pt x="2711" y="2774"/>
                  </a:cubicBezTo>
                  <a:cubicBezTo>
                    <a:pt x="2540" y="2649"/>
                    <a:pt x="1315" y="943"/>
                    <a:pt x="881" y="370"/>
                  </a:cubicBezTo>
                  <a:cubicBezTo>
                    <a:pt x="698" y="138"/>
                    <a:pt x="504" y="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2944350" y="2367200"/>
              <a:ext cx="4675" cy="48475"/>
            </a:xfrm>
            <a:custGeom>
              <a:avLst/>
              <a:gdLst/>
              <a:ahLst/>
              <a:cxnLst/>
              <a:rect l="l" t="t" r="r" b="b"/>
              <a:pathLst>
                <a:path w="187" h="1939" extrusionOk="0">
                  <a:moveTo>
                    <a:pt x="187" y="0"/>
                  </a:moveTo>
                  <a:cubicBezTo>
                    <a:pt x="171" y="155"/>
                    <a:pt x="156" y="341"/>
                    <a:pt x="125" y="496"/>
                  </a:cubicBezTo>
                  <a:cubicBezTo>
                    <a:pt x="109" y="652"/>
                    <a:pt x="94" y="822"/>
                    <a:pt x="78" y="977"/>
                  </a:cubicBezTo>
                  <a:cubicBezTo>
                    <a:pt x="78" y="1132"/>
                    <a:pt x="47" y="1303"/>
                    <a:pt x="32" y="1458"/>
                  </a:cubicBezTo>
                  <a:cubicBezTo>
                    <a:pt x="32" y="1536"/>
                    <a:pt x="16" y="1613"/>
                    <a:pt x="16" y="1691"/>
                  </a:cubicBezTo>
                  <a:cubicBezTo>
                    <a:pt x="1" y="1768"/>
                    <a:pt x="1" y="1861"/>
                    <a:pt x="1" y="1939"/>
                  </a:cubicBezTo>
                  <a:cubicBezTo>
                    <a:pt x="32" y="1861"/>
                    <a:pt x="47" y="1784"/>
                    <a:pt x="32" y="1691"/>
                  </a:cubicBezTo>
                  <a:cubicBezTo>
                    <a:pt x="47" y="1613"/>
                    <a:pt x="47" y="1536"/>
                    <a:pt x="78" y="1458"/>
                  </a:cubicBezTo>
                  <a:cubicBezTo>
                    <a:pt x="94" y="1303"/>
                    <a:pt x="109" y="1132"/>
                    <a:pt x="125" y="977"/>
                  </a:cubicBezTo>
                  <a:cubicBezTo>
                    <a:pt x="156" y="822"/>
                    <a:pt x="171" y="652"/>
                    <a:pt x="171" y="496"/>
                  </a:cubicBezTo>
                  <a:cubicBezTo>
                    <a:pt x="187" y="341"/>
                    <a:pt x="187" y="155"/>
                    <a:pt x="1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2858025" y="2293125"/>
              <a:ext cx="72000" cy="124100"/>
            </a:xfrm>
            <a:custGeom>
              <a:avLst/>
              <a:gdLst/>
              <a:ahLst/>
              <a:cxnLst/>
              <a:rect l="l" t="t" r="r" b="b"/>
              <a:pathLst>
                <a:path w="2880" h="4964" extrusionOk="0">
                  <a:moveTo>
                    <a:pt x="381" y="0"/>
                  </a:moveTo>
                  <a:cubicBezTo>
                    <a:pt x="143" y="0"/>
                    <a:pt x="0" y="316"/>
                    <a:pt x="212" y="1164"/>
                  </a:cubicBezTo>
                  <a:cubicBezTo>
                    <a:pt x="554" y="2637"/>
                    <a:pt x="1065" y="4111"/>
                    <a:pt x="1376" y="4421"/>
                  </a:cubicBezTo>
                  <a:cubicBezTo>
                    <a:pt x="1593" y="4638"/>
                    <a:pt x="2275" y="4824"/>
                    <a:pt x="2880" y="4964"/>
                  </a:cubicBezTo>
                  <a:lnTo>
                    <a:pt x="398" y="1"/>
                  </a:lnTo>
                  <a:cubicBezTo>
                    <a:pt x="393" y="0"/>
                    <a:pt x="387" y="0"/>
                    <a:pt x="381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2953275" y="2277000"/>
              <a:ext cx="101625" cy="93200"/>
            </a:xfrm>
            <a:custGeom>
              <a:avLst/>
              <a:gdLst/>
              <a:ahLst/>
              <a:cxnLst/>
              <a:rect l="l" t="t" r="r" b="b"/>
              <a:pathLst>
                <a:path w="4065" h="3728" extrusionOk="0">
                  <a:moveTo>
                    <a:pt x="1987" y="0"/>
                  </a:moveTo>
                  <a:cubicBezTo>
                    <a:pt x="1510" y="0"/>
                    <a:pt x="1043" y="188"/>
                    <a:pt x="683" y="537"/>
                  </a:cubicBezTo>
                  <a:cubicBezTo>
                    <a:pt x="187" y="1018"/>
                    <a:pt x="1" y="1747"/>
                    <a:pt x="202" y="2429"/>
                  </a:cubicBezTo>
                  <a:cubicBezTo>
                    <a:pt x="465" y="3230"/>
                    <a:pt x="1202" y="3728"/>
                    <a:pt x="1981" y="3728"/>
                  </a:cubicBezTo>
                  <a:cubicBezTo>
                    <a:pt x="2169" y="3728"/>
                    <a:pt x="2358" y="3699"/>
                    <a:pt x="2544" y="3639"/>
                  </a:cubicBezTo>
                  <a:cubicBezTo>
                    <a:pt x="3537" y="3298"/>
                    <a:pt x="4064" y="2259"/>
                    <a:pt x="3754" y="1282"/>
                  </a:cubicBezTo>
                  <a:lnTo>
                    <a:pt x="3754" y="1282"/>
                  </a:lnTo>
                  <a:lnTo>
                    <a:pt x="2668" y="2352"/>
                  </a:lnTo>
                  <a:lnTo>
                    <a:pt x="1862" y="1964"/>
                  </a:lnTo>
                  <a:lnTo>
                    <a:pt x="1505" y="1173"/>
                  </a:lnTo>
                  <a:lnTo>
                    <a:pt x="2591" y="103"/>
                  </a:lnTo>
                  <a:cubicBezTo>
                    <a:pt x="2393" y="34"/>
                    <a:pt x="2189" y="0"/>
                    <a:pt x="1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2759800" y="2463300"/>
              <a:ext cx="102000" cy="93300"/>
            </a:xfrm>
            <a:custGeom>
              <a:avLst/>
              <a:gdLst/>
              <a:ahLst/>
              <a:cxnLst/>
              <a:rect l="l" t="t" r="r" b="b"/>
              <a:pathLst>
                <a:path w="4080" h="3732" extrusionOk="0">
                  <a:moveTo>
                    <a:pt x="2106" y="1"/>
                  </a:moveTo>
                  <a:cubicBezTo>
                    <a:pt x="1913" y="1"/>
                    <a:pt x="1716" y="31"/>
                    <a:pt x="1520" y="96"/>
                  </a:cubicBezTo>
                  <a:cubicBezTo>
                    <a:pt x="528" y="421"/>
                    <a:pt x="0" y="1476"/>
                    <a:pt x="310" y="2438"/>
                  </a:cubicBezTo>
                  <a:lnTo>
                    <a:pt x="1412" y="1383"/>
                  </a:lnTo>
                  <a:lnTo>
                    <a:pt x="2203" y="1771"/>
                  </a:lnTo>
                  <a:lnTo>
                    <a:pt x="2575" y="2562"/>
                  </a:lnTo>
                  <a:lnTo>
                    <a:pt x="1489" y="3632"/>
                  </a:lnTo>
                  <a:cubicBezTo>
                    <a:pt x="1678" y="3699"/>
                    <a:pt x="1875" y="3732"/>
                    <a:pt x="2072" y="3732"/>
                  </a:cubicBezTo>
                  <a:cubicBezTo>
                    <a:pt x="2552" y="3732"/>
                    <a:pt x="3029" y="3539"/>
                    <a:pt x="3381" y="3197"/>
                  </a:cubicBezTo>
                  <a:cubicBezTo>
                    <a:pt x="3893" y="2701"/>
                    <a:pt x="4079" y="1957"/>
                    <a:pt x="3862" y="1290"/>
                  </a:cubicBezTo>
                  <a:cubicBezTo>
                    <a:pt x="3601" y="505"/>
                    <a:pt x="2889" y="1"/>
                    <a:pt x="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2816025" y="2319500"/>
              <a:ext cx="190400" cy="187300"/>
            </a:xfrm>
            <a:custGeom>
              <a:avLst/>
              <a:gdLst/>
              <a:ahLst/>
              <a:cxnLst/>
              <a:rect l="l" t="t" r="r" b="b"/>
              <a:pathLst>
                <a:path w="7616" h="7492" extrusionOk="0">
                  <a:moveTo>
                    <a:pt x="6468" y="0"/>
                  </a:moveTo>
                  <a:lnTo>
                    <a:pt x="0" y="6313"/>
                  </a:lnTo>
                  <a:lnTo>
                    <a:pt x="1148" y="7492"/>
                  </a:lnTo>
                  <a:lnTo>
                    <a:pt x="7615" y="1179"/>
                  </a:lnTo>
                  <a:lnTo>
                    <a:pt x="6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2872250" y="2374550"/>
              <a:ext cx="78350" cy="77200"/>
            </a:xfrm>
            <a:custGeom>
              <a:avLst/>
              <a:gdLst/>
              <a:ahLst/>
              <a:cxnLst/>
              <a:rect l="l" t="t" r="r" b="b"/>
              <a:pathLst>
                <a:path w="3134" h="3088" extrusionOk="0">
                  <a:moveTo>
                    <a:pt x="2652" y="1"/>
                  </a:moveTo>
                  <a:lnTo>
                    <a:pt x="0" y="2606"/>
                  </a:lnTo>
                  <a:lnTo>
                    <a:pt x="465" y="3087"/>
                  </a:lnTo>
                  <a:lnTo>
                    <a:pt x="3133" y="482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2931575" y="2355575"/>
              <a:ext cx="56625" cy="65325"/>
            </a:xfrm>
            <a:custGeom>
              <a:avLst/>
              <a:gdLst/>
              <a:ahLst/>
              <a:cxnLst/>
              <a:rect l="l" t="t" r="r" b="b"/>
              <a:pathLst>
                <a:path w="2265" h="2613" extrusionOk="0">
                  <a:moveTo>
                    <a:pt x="784" y="1"/>
                  </a:moveTo>
                  <a:cubicBezTo>
                    <a:pt x="725" y="1"/>
                    <a:pt x="674" y="23"/>
                    <a:pt x="636" y="77"/>
                  </a:cubicBezTo>
                  <a:cubicBezTo>
                    <a:pt x="527" y="264"/>
                    <a:pt x="713" y="527"/>
                    <a:pt x="729" y="543"/>
                  </a:cubicBezTo>
                  <a:cubicBezTo>
                    <a:pt x="720" y="533"/>
                    <a:pt x="590" y="461"/>
                    <a:pt x="469" y="461"/>
                  </a:cubicBezTo>
                  <a:cubicBezTo>
                    <a:pt x="391" y="461"/>
                    <a:pt x="316" y="492"/>
                    <a:pt x="279" y="589"/>
                  </a:cubicBezTo>
                  <a:cubicBezTo>
                    <a:pt x="155" y="837"/>
                    <a:pt x="527" y="1086"/>
                    <a:pt x="543" y="1117"/>
                  </a:cubicBezTo>
                  <a:cubicBezTo>
                    <a:pt x="516" y="1117"/>
                    <a:pt x="393" y="1056"/>
                    <a:pt x="279" y="1056"/>
                  </a:cubicBezTo>
                  <a:cubicBezTo>
                    <a:pt x="192" y="1056"/>
                    <a:pt x="111" y="1090"/>
                    <a:pt x="78" y="1210"/>
                  </a:cubicBezTo>
                  <a:cubicBezTo>
                    <a:pt x="0" y="1458"/>
                    <a:pt x="403" y="1737"/>
                    <a:pt x="403" y="1737"/>
                  </a:cubicBezTo>
                  <a:cubicBezTo>
                    <a:pt x="403" y="1737"/>
                    <a:pt x="330" y="1706"/>
                    <a:pt x="260" y="1706"/>
                  </a:cubicBezTo>
                  <a:cubicBezTo>
                    <a:pt x="190" y="1706"/>
                    <a:pt x="124" y="1737"/>
                    <a:pt x="140" y="1861"/>
                  </a:cubicBezTo>
                  <a:cubicBezTo>
                    <a:pt x="164" y="2281"/>
                    <a:pt x="986" y="2612"/>
                    <a:pt x="1437" y="2612"/>
                  </a:cubicBezTo>
                  <a:cubicBezTo>
                    <a:pt x="1552" y="2612"/>
                    <a:pt x="1643" y="2591"/>
                    <a:pt x="1691" y="2543"/>
                  </a:cubicBezTo>
                  <a:cubicBezTo>
                    <a:pt x="1799" y="2435"/>
                    <a:pt x="1722" y="2218"/>
                    <a:pt x="1722" y="2218"/>
                  </a:cubicBezTo>
                  <a:cubicBezTo>
                    <a:pt x="1722" y="2218"/>
                    <a:pt x="1923" y="2202"/>
                    <a:pt x="1970" y="2063"/>
                  </a:cubicBezTo>
                  <a:cubicBezTo>
                    <a:pt x="2016" y="1939"/>
                    <a:pt x="1970" y="1830"/>
                    <a:pt x="1892" y="1737"/>
                  </a:cubicBezTo>
                  <a:cubicBezTo>
                    <a:pt x="1892" y="1737"/>
                    <a:pt x="2094" y="1690"/>
                    <a:pt x="2125" y="1597"/>
                  </a:cubicBezTo>
                  <a:cubicBezTo>
                    <a:pt x="2202" y="1380"/>
                    <a:pt x="2016" y="1210"/>
                    <a:pt x="2016" y="1210"/>
                  </a:cubicBezTo>
                  <a:cubicBezTo>
                    <a:pt x="2125" y="1194"/>
                    <a:pt x="2233" y="1086"/>
                    <a:pt x="2249" y="977"/>
                  </a:cubicBezTo>
                  <a:cubicBezTo>
                    <a:pt x="2264" y="837"/>
                    <a:pt x="2233" y="698"/>
                    <a:pt x="2171" y="512"/>
                  </a:cubicBezTo>
                  <a:cubicBezTo>
                    <a:pt x="2109" y="372"/>
                    <a:pt x="2109" y="217"/>
                    <a:pt x="2156" y="77"/>
                  </a:cubicBezTo>
                  <a:lnTo>
                    <a:pt x="2156" y="77"/>
                  </a:lnTo>
                  <a:lnTo>
                    <a:pt x="1784" y="512"/>
                  </a:lnTo>
                  <a:cubicBezTo>
                    <a:pt x="1541" y="499"/>
                    <a:pt x="1065" y="1"/>
                    <a:pt x="78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2978475" y="2353000"/>
              <a:ext cx="33150" cy="20025"/>
            </a:xfrm>
            <a:custGeom>
              <a:avLst/>
              <a:gdLst/>
              <a:ahLst/>
              <a:cxnLst/>
              <a:rect l="l" t="t" r="r" b="b"/>
              <a:pathLst>
                <a:path w="1326" h="801" extrusionOk="0">
                  <a:moveTo>
                    <a:pt x="840" y="1"/>
                  </a:moveTo>
                  <a:cubicBezTo>
                    <a:pt x="673" y="1"/>
                    <a:pt x="478" y="50"/>
                    <a:pt x="311" y="165"/>
                  </a:cubicBezTo>
                  <a:cubicBezTo>
                    <a:pt x="295" y="165"/>
                    <a:pt x="295" y="165"/>
                    <a:pt x="280" y="180"/>
                  </a:cubicBezTo>
                  <a:lnTo>
                    <a:pt x="1" y="522"/>
                  </a:lnTo>
                  <a:lnTo>
                    <a:pt x="357" y="801"/>
                  </a:lnTo>
                  <a:cubicBezTo>
                    <a:pt x="513" y="537"/>
                    <a:pt x="1009" y="568"/>
                    <a:pt x="1179" y="335"/>
                  </a:cubicBezTo>
                  <a:cubicBezTo>
                    <a:pt x="1326" y="141"/>
                    <a:pt x="1123" y="1"/>
                    <a:pt x="84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2940975" y="2398050"/>
              <a:ext cx="32500" cy="12975"/>
            </a:xfrm>
            <a:custGeom>
              <a:avLst/>
              <a:gdLst/>
              <a:ahLst/>
              <a:cxnLst/>
              <a:rect l="l" t="t" r="r" b="b"/>
              <a:pathLst>
                <a:path w="1300" h="519" extrusionOk="0">
                  <a:moveTo>
                    <a:pt x="15" y="1"/>
                  </a:moveTo>
                  <a:cubicBezTo>
                    <a:pt x="6" y="1"/>
                    <a:pt x="0" y="15"/>
                    <a:pt x="12" y="38"/>
                  </a:cubicBezTo>
                  <a:cubicBezTo>
                    <a:pt x="384" y="317"/>
                    <a:pt x="834" y="503"/>
                    <a:pt x="1299" y="519"/>
                  </a:cubicBezTo>
                  <a:cubicBezTo>
                    <a:pt x="849" y="395"/>
                    <a:pt x="415" y="224"/>
                    <a:pt x="27" y="7"/>
                  </a:cubicBezTo>
                  <a:cubicBezTo>
                    <a:pt x="23" y="3"/>
                    <a:pt x="19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2944025" y="2382550"/>
              <a:ext cx="35250" cy="15675"/>
            </a:xfrm>
            <a:custGeom>
              <a:avLst/>
              <a:gdLst/>
              <a:ahLst/>
              <a:cxnLst/>
              <a:rect l="l" t="t" r="r" b="b"/>
              <a:pathLst>
                <a:path w="1410" h="627" extrusionOk="0">
                  <a:moveTo>
                    <a:pt x="11" y="0"/>
                  </a:moveTo>
                  <a:cubicBezTo>
                    <a:pt x="1" y="0"/>
                    <a:pt x="7" y="15"/>
                    <a:pt x="29" y="38"/>
                  </a:cubicBezTo>
                  <a:cubicBezTo>
                    <a:pt x="402" y="394"/>
                    <a:pt x="882" y="611"/>
                    <a:pt x="1410" y="627"/>
                  </a:cubicBezTo>
                  <a:cubicBezTo>
                    <a:pt x="975" y="534"/>
                    <a:pt x="293" y="239"/>
                    <a:pt x="29" y="7"/>
                  </a:cubicBezTo>
                  <a:cubicBezTo>
                    <a:pt x="21" y="2"/>
                    <a:pt x="15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2949050" y="2368175"/>
              <a:ext cx="32550" cy="17650"/>
            </a:xfrm>
            <a:custGeom>
              <a:avLst/>
              <a:gdLst/>
              <a:ahLst/>
              <a:cxnLst/>
              <a:rect l="l" t="t" r="r" b="b"/>
              <a:pathLst>
                <a:path w="1302" h="706" extrusionOk="0">
                  <a:moveTo>
                    <a:pt x="4" y="1"/>
                  </a:moveTo>
                  <a:cubicBezTo>
                    <a:pt x="1" y="1"/>
                    <a:pt x="4" y="8"/>
                    <a:pt x="14" y="8"/>
                  </a:cubicBezTo>
                  <a:cubicBezTo>
                    <a:pt x="9" y="2"/>
                    <a:pt x="6" y="1"/>
                    <a:pt x="4" y="1"/>
                  </a:cubicBezTo>
                  <a:close/>
                  <a:moveTo>
                    <a:pt x="14" y="8"/>
                  </a:moveTo>
                  <a:lnTo>
                    <a:pt x="14" y="8"/>
                  </a:lnTo>
                  <a:cubicBezTo>
                    <a:pt x="139" y="194"/>
                    <a:pt x="309" y="349"/>
                    <a:pt x="526" y="473"/>
                  </a:cubicBezTo>
                  <a:cubicBezTo>
                    <a:pt x="759" y="582"/>
                    <a:pt x="1054" y="706"/>
                    <a:pt x="1302" y="706"/>
                  </a:cubicBezTo>
                  <a:lnTo>
                    <a:pt x="1302" y="690"/>
                  </a:lnTo>
                  <a:cubicBezTo>
                    <a:pt x="821" y="550"/>
                    <a:pt x="387" y="349"/>
                    <a:pt x="14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2860225" y="2746000"/>
              <a:ext cx="138450" cy="131125"/>
            </a:xfrm>
            <a:custGeom>
              <a:avLst/>
              <a:gdLst/>
              <a:ahLst/>
              <a:cxnLst/>
              <a:rect l="l" t="t" r="r" b="b"/>
              <a:pathLst>
                <a:path w="5538" h="5245" extrusionOk="0">
                  <a:moveTo>
                    <a:pt x="47" y="1"/>
                  </a:moveTo>
                  <a:cubicBezTo>
                    <a:pt x="47" y="1"/>
                    <a:pt x="31" y="1118"/>
                    <a:pt x="0" y="2141"/>
                  </a:cubicBezTo>
                  <a:lnTo>
                    <a:pt x="0" y="2839"/>
                  </a:lnTo>
                  <a:lnTo>
                    <a:pt x="0" y="3429"/>
                  </a:lnTo>
                  <a:cubicBezTo>
                    <a:pt x="0" y="4297"/>
                    <a:pt x="31" y="5011"/>
                    <a:pt x="109" y="5057"/>
                  </a:cubicBezTo>
                  <a:cubicBezTo>
                    <a:pt x="248" y="5146"/>
                    <a:pt x="3527" y="5244"/>
                    <a:pt x="4829" y="5244"/>
                  </a:cubicBezTo>
                  <a:cubicBezTo>
                    <a:pt x="5126" y="5244"/>
                    <a:pt x="5319" y="5239"/>
                    <a:pt x="5351" y="5228"/>
                  </a:cubicBezTo>
                  <a:cubicBezTo>
                    <a:pt x="5537" y="5166"/>
                    <a:pt x="5398" y="4669"/>
                    <a:pt x="5227" y="4514"/>
                  </a:cubicBezTo>
                  <a:cubicBezTo>
                    <a:pt x="5025" y="4359"/>
                    <a:pt x="3164" y="3491"/>
                    <a:pt x="3164" y="3491"/>
                  </a:cubicBezTo>
                  <a:lnTo>
                    <a:pt x="3180" y="2901"/>
                  </a:lnTo>
                  <a:lnTo>
                    <a:pt x="3211" y="2203"/>
                  </a:lnTo>
                  <a:lnTo>
                    <a:pt x="3242" y="48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2860225" y="2799525"/>
              <a:ext cx="138450" cy="77600"/>
            </a:xfrm>
            <a:custGeom>
              <a:avLst/>
              <a:gdLst/>
              <a:ahLst/>
              <a:cxnLst/>
              <a:rect l="l" t="t" r="r" b="b"/>
              <a:pathLst>
                <a:path w="5538" h="3104" extrusionOk="0">
                  <a:moveTo>
                    <a:pt x="0" y="0"/>
                  </a:moveTo>
                  <a:lnTo>
                    <a:pt x="0" y="698"/>
                  </a:lnTo>
                  <a:lnTo>
                    <a:pt x="0" y="1288"/>
                  </a:lnTo>
                  <a:cubicBezTo>
                    <a:pt x="0" y="2156"/>
                    <a:pt x="31" y="2870"/>
                    <a:pt x="109" y="2916"/>
                  </a:cubicBezTo>
                  <a:cubicBezTo>
                    <a:pt x="248" y="3005"/>
                    <a:pt x="3527" y="3103"/>
                    <a:pt x="4829" y="3103"/>
                  </a:cubicBezTo>
                  <a:cubicBezTo>
                    <a:pt x="5126" y="3103"/>
                    <a:pt x="5319" y="3098"/>
                    <a:pt x="5351" y="3087"/>
                  </a:cubicBezTo>
                  <a:cubicBezTo>
                    <a:pt x="5537" y="3025"/>
                    <a:pt x="5398" y="2528"/>
                    <a:pt x="5227" y="2373"/>
                  </a:cubicBezTo>
                  <a:cubicBezTo>
                    <a:pt x="5025" y="2218"/>
                    <a:pt x="3164" y="1350"/>
                    <a:pt x="3164" y="1350"/>
                  </a:cubicBezTo>
                  <a:lnTo>
                    <a:pt x="3180" y="760"/>
                  </a:lnTo>
                  <a:lnTo>
                    <a:pt x="3211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2859450" y="2816975"/>
              <a:ext cx="139600" cy="60200"/>
            </a:xfrm>
            <a:custGeom>
              <a:avLst/>
              <a:gdLst/>
              <a:ahLst/>
              <a:cxnLst/>
              <a:rect l="l" t="t" r="r" b="b"/>
              <a:pathLst>
                <a:path w="5584" h="2408" extrusionOk="0">
                  <a:moveTo>
                    <a:pt x="16" y="0"/>
                  </a:moveTo>
                  <a:cubicBezTo>
                    <a:pt x="0" y="1101"/>
                    <a:pt x="31" y="2156"/>
                    <a:pt x="109" y="2218"/>
                  </a:cubicBezTo>
                  <a:cubicBezTo>
                    <a:pt x="155" y="2249"/>
                    <a:pt x="404" y="2265"/>
                    <a:pt x="760" y="2296"/>
                  </a:cubicBezTo>
                  <a:cubicBezTo>
                    <a:pt x="1008" y="2296"/>
                    <a:pt x="1334" y="2311"/>
                    <a:pt x="1691" y="2327"/>
                  </a:cubicBezTo>
                  <a:cubicBezTo>
                    <a:pt x="2769" y="2371"/>
                    <a:pt x="4149" y="2408"/>
                    <a:pt x="4891" y="2408"/>
                  </a:cubicBezTo>
                  <a:cubicBezTo>
                    <a:pt x="5184" y="2408"/>
                    <a:pt x="5378" y="2402"/>
                    <a:pt x="5413" y="2389"/>
                  </a:cubicBezTo>
                  <a:cubicBezTo>
                    <a:pt x="5584" y="2327"/>
                    <a:pt x="5429" y="1846"/>
                    <a:pt x="5274" y="1691"/>
                  </a:cubicBezTo>
                  <a:cubicBezTo>
                    <a:pt x="5072" y="1536"/>
                    <a:pt x="3211" y="652"/>
                    <a:pt x="3211" y="652"/>
                  </a:cubicBezTo>
                  <a:lnTo>
                    <a:pt x="3242" y="6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2867975" y="2869275"/>
              <a:ext cx="125225" cy="2950"/>
            </a:xfrm>
            <a:custGeom>
              <a:avLst/>
              <a:gdLst/>
              <a:ahLst/>
              <a:cxnLst/>
              <a:rect l="l" t="t" r="r" b="b"/>
              <a:pathLst>
                <a:path w="5009" h="118" extrusionOk="0">
                  <a:moveTo>
                    <a:pt x="275" y="0"/>
                  </a:moveTo>
                  <a:cubicBezTo>
                    <a:pt x="166" y="0"/>
                    <a:pt x="73" y="1"/>
                    <a:pt x="0" y="2"/>
                  </a:cubicBezTo>
                  <a:cubicBezTo>
                    <a:pt x="716" y="70"/>
                    <a:pt x="3337" y="114"/>
                    <a:pt x="4556" y="114"/>
                  </a:cubicBezTo>
                  <a:cubicBezTo>
                    <a:pt x="4737" y="114"/>
                    <a:pt x="4886" y="113"/>
                    <a:pt x="4995" y="111"/>
                  </a:cubicBezTo>
                  <a:cubicBezTo>
                    <a:pt x="4231" y="68"/>
                    <a:pt x="1394" y="0"/>
                    <a:pt x="275" y="0"/>
                  </a:cubicBezTo>
                  <a:close/>
                  <a:moveTo>
                    <a:pt x="4995" y="111"/>
                  </a:moveTo>
                  <a:cubicBezTo>
                    <a:pt x="5000" y="116"/>
                    <a:pt x="5003" y="118"/>
                    <a:pt x="5005" y="118"/>
                  </a:cubicBezTo>
                  <a:cubicBezTo>
                    <a:pt x="5008" y="118"/>
                    <a:pt x="5005" y="111"/>
                    <a:pt x="4995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2917600" y="2828125"/>
              <a:ext cx="25225" cy="5925"/>
            </a:xfrm>
            <a:custGeom>
              <a:avLst/>
              <a:gdLst/>
              <a:ahLst/>
              <a:cxnLst/>
              <a:rect l="l" t="t" r="r" b="b"/>
              <a:pathLst>
                <a:path w="1009" h="237" extrusionOk="0">
                  <a:moveTo>
                    <a:pt x="727" y="1"/>
                  </a:moveTo>
                  <a:cubicBezTo>
                    <a:pt x="464" y="1"/>
                    <a:pt x="201" y="59"/>
                    <a:pt x="16" y="221"/>
                  </a:cubicBezTo>
                  <a:cubicBezTo>
                    <a:pt x="1" y="221"/>
                    <a:pt x="16" y="237"/>
                    <a:pt x="32" y="237"/>
                  </a:cubicBezTo>
                  <a:cubicBezTo>
                    <a:pt x="342" y="144"/>
                    <a:pt x="683" y="82"/>
                    <a:pt x="1009" y="66"/>
                  </a:cubicBezTo>
                  <a:cubicBezTo>
                    <a:pt x="993" y="66"/>
                    <a:pt x="993" y="51"/>
                    <a:pt x="993" y="20"/>
                  </a:cubicBezTo>
                  <a:cubicBezTo>
                    <a:pt x="906" y="8"/>
                    <a:pt x="817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2923025" y="2831450"/>
              <a:ext cx="25225" cy="6100"/>
            </a:xfrm>
            <a:custGeom>
              <a:avLst/>
              <a:gdLst/>
              <a:ahLst/>
              <a:cxnLst/>
              <a:rect l="l" t="t" r="r" b="b"/>
              <a:pathLst>
                <a:path w="1009" h="244" extrusionOk="0">
                  <a:moveTo>
                    <a:pt x="709" y="1"/>
                  </a:moveTo>
                  <a:cubicBezTo>
                    <a:pt x="456" y="1"/>
                    <a:pt x="199" y="68"/>
                    <a:pt x="16" y="228"/>
                  </a:cubicBezTo>
                  <a:cubicBezTo>
                    <a:pt x="1" y="228"/>
                    <a:pt x="16" y="243"/>
                    <a:pt x="32" y="243"/>
                  </a:cubicBezTo>
                  <a:cubicBezTo>
                    <a:pt x="342" y="150"/>
                    <a:pt x="668" y="88"/>
                    <a:pt x="1009" y="73"/>
                  </a:cubicBezTo>
                  <a:lnTo>
                    <a:pt x="978" y="26"/>
                  </a:lnTo>
                  <a:lnTo>
                    <a:pt x="978" y="26"/>
                  </a:lnTo>
                  <a:cubicBezTo>
                    <a:pt x="988" y="31"/>
                    <a:pt x="995" y="33"/>
                    <a:pt x="999" y="33"/>
                  </a:cubicBezTo>
                  <a:cubicBezTo>
                    <a:pt x="1006" y="33"/>
                    <a:pt x="999" y="26"/>
                    <a:pt x="978" y="26"/>
                  </a:cubicBezTo>
                  <a:cubicBezTo>
                    <a:pt x="891" y="10"/>
                    <a:pt x="801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2928850" y="2835325"/>
              <a:ext cx="25225" cy="6100"/>
            </a:xfrm>
            <a:custGeom>
              <a:avLst/>
              <a:gdLst/>
              <a:ahLst/>
              <a:cxnLst/>
              <a:rect l="l" t="t" r="r" b="b"/>
              <a:pathLst>
                <a:path w="1009" h="244" extrusionOk="0">
                  <a:moveTo>
                    <a:pt x="709" y="1"/>
                  </a:moveTo>
                  <a:cubicBezTo>
                    <a:pt x="456" y="1"/>
                    <a:pt x="198" y="68"/>
                    <a:pt x="16" y="228"/>
                  </a:cubicBezTo>
                  <a:cubicBezTo>
                    <a:pt x="0" y="228"/>
                    <a:pt x="16" y="243"/>
                    <a:pt x="31" y="243"/>
                  </a:cubicBezTo>
                  <a:cubicBezTo>
                    <a:pt x="342" y="150"/>
                    <a:pt x="667" y="88"/>
                    <a:pt x="1009" y="73"/>
                  </a:cubicBezTo>
                  <a:cubicBezTo>
                    <a:pt x="1009" y="73"/>
                    <a:pt x="1009" y="42"/>
                    <a:pt x="978" y="26"/>
                  </a:cubicBezTo>
                  <a:cubicBezTo>
                    <a:pt x="891" y="10"/>
                    <a:pt x="80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2934275" y="2838825"/>
              <a:ext cx="25625" cy="6075"/>
            </a:xfrm>
            <a:custGeom>
              <a:avLst/>
              <a:gdLst/>
              <a:ahLst/>
              <a:cxnLst/>
              <a:rect l="l" t="t" r="r" b="b"/>
              <a:pathLst>
                <a:path w="1025" h="243" extrusionOk="0">
                  <a:moveTo>
                    <a:pt x="720" y="0"/>
                  </a:moveTo>
                  <a:cubicBezTo>
                    <a:pt x="468" y="0"/>
                    <a:pt x="213" y="65"/>
                    <a:pt x="32" y="212"/>
                  </a:cubicBezTo>
                  <a:cubicBezTo>
                    <a:pt x="1" y="212"/>
                    <a:pt x="32" y="243"/>
                    <a:pt x="47" y="243"/>
                  </a:cubicBezTo>
                  <a:cubicBezTo>
                    <a:pt x="357" y="134"/>
                    <a:pt x="683" y="88"/>
                    <a:pt x="1024" y="57"/>
                  </a:cubicBezTo>
                  <a:lnTo>
                    <a:pt x="993" y="26"/>
                  </a:lnTo>
                  <a:lnTo>
                    <a:pt x="993" y="26"/>
                  </a:lnTo>
                  <a:cubicBezTo>
                    <a:pt x="1004" y="31"/>
                    <a:pt x="1010" y="33"/>
                    <a:pt x="1014" y="33"/>
                  </a:cubicBezTo>
                  <a:cubicBezTo>
                    <a:pt x="1021" y="33"/>
                    <a:pt x="1014" y="26"/>
                    <a:pt x="993" y="26"/>
                  </a:cubicBezTo>
                  <a:cubicBezTo>
                    <a:pt x="905" y="9"/>
                    <a:pt x="813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2931575" y="2807175"/>
              <a:ext cx="28700" cy="22725"/>
            </a:xfrm>
            <a:custGeom>
              <a:avLst/>
              <a:gdLst/>
              <a:ahLst/>
              <a:cxnLst/>
              <a:rect l="l" t="t" r="r" b="b"/>
              <a:pathLst>
                <a:path w="1148" h="909" extrusionOk="0">
                  <a:moveTo>
                    <a:pt x="842" y="119"/>
                  </a:moveTo>
                  <a:cubicBezTo>
                    <a:pt x="931" y="119"/>
                    <a:pt x="998" y="170"/>
                    <a:pt x="977" y="330"/>
                  </a:cubicBezTo>
                  <a:cubicBezTo>
                    <a:pt x="931" y="516"/>
                    <a:pt x="620" y="625"/>
                    <a:pt x="450" y="687"/>
                  </a:cubicBezTo>
                  <a:cubicBezTo>
                    <a:pt x="310" y="749"/>
                    <a:pt x="171" y="780"/>
                    <a:pt x="62" y="842"/>
                  </a:cubicBezTo>
                  <a:cubicBezTo>
                    <a:pt x="155" y="702"/>
                    <a:pt x="248" y="547"/>
                    <a:pt x="372" y="408"/>
                  </a:cubicBezTo>
                  <a:lnTo>
                    <a:pt x="543" y="237"/>
                  </a:lnTo>
                  <a:cubicBezTo>
                    <a:pt x="594" y="195"/>
                    <a:pt x="734" y="119"/>
                    <a:pt x="842" y="119"/>
                  </a:cubicBezTo>
                  <a:close/>
                  <a:moveTo>
                    <a:pt x="822" y="1"/>
                  </a:moveTo>
                  <a:cubicBezTo>
                    <a:pt x="719" y="1"/>
                    <a:pt x="606" y="52"/>
                    <a:pt x="527" y="113"/>
                  </a:cubicBezTo>
                  <a:cubicBezTo>
                    <a:pt x="295" y="299"/>
                    <a:pt x="109" y="547"/>
                    <a:pt x="0" y="842"/>
                  </a:cubicBezTo>
                  <a:lnTo>
                    <a:pt x="0" y="858"/>
                  </a:lnTo>
                  <a:cubicBezTo>
                    <a:pt x="0" y="883"/>
                    <a:pt x="10" y="908"/>
                    <a:pt x="40" y="908"/>
                  </a:cubicBezTo>
                  <a:cubicBezTo>
                    <a:pt x="46" y="908"/>
                    <a:pt x="54" y="907"/>
                    <a:pt x="62" y="904"/>
                  </a:cubicBezTo>
                  <a:cubicBezTo>
                    <a:pt x="326" y="811"/>
                    <a:pt x="620" y="749"/>
                    <a:pt x="869" y="578"/>
                  </a:cubicBezTo>
                  <a:cubicBezTo>
                    <a:pt x="1008" y="470"/>
                    <a:pt x="1148" y="284"/>
                    <a:pt x="1024" y="113"/>
                  </a:cubicBezTo>
                  <a:cubicBezTo>
                    <a:pt x="976" y="32"/>
                    <a:pt x="902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2902875" y="2811350"/>
              <a:ext cx="30650" cy="18450"/>
            </a:xfrm>
            <a:custGeom>
              <a:avLst/>
              <a:gdLst/>
              <a:ahLst/>
              <a:cxnLst/>
              <a:rect l="l" t="t" r="r" b="b"/>
              <a:pathLst>
                <a:path w="1226" h="738" extrusionOk="0">
                  <a:moveTo>
                    <a:pt x="330" y="117"/>
                  </a:moveTo>
                  <a:cubicBezTo>
                    <a:pt x="423" y="117"/>
                    <a:pt x="534" y="151"/>
                    <a:pt x="590" y="179"/>
                  </a:cubicBezTo>
                  <a:cubicBezTo>
                    <a:pt x="667" y="210"/>
                    <a:pt x="729" y="272"/>
                    <a:pt x="807" y="303"/>
                  </a:cubicBezTo>
                  <a:cubicBezTo>
                    <a:pt x="931" y="427"/>
                    <a:pt x="1070" y="535"/>
                    <a:pt x="1195" y="660"/>
                  </a:cubicBezTo>
                  <a:cubicBezTo>
                    <a:pt x="1055" y="644"/>
                    <a:pt x="915" y="613"/>
                    <a:pt x="760" y="597"/>
                  </a:cubicBezTo>
                  <a:cubicBezTo>
                    <a:pt x="605" y="582"/>
                    <a:pt x="280" y="535"/>
                    <a:pt x="202" y="349"/>
                  </a:cubicBezTo>
                  <a:cubicBezTo>
                    <a:pt x="125" y="169"/>
                    <a:pt x="214" y="117"/>
                    <a:pt x="330" y="117"/>
                  </a:cubicBezTo>
                  <a:close/>
                  <a:moveTo>
                    <a:pt x="341" y="0"/>
                  </a:moveTo>
                  <a:cubicBezTo>
                    <a:pt x="229" y="0"/>
                    <a:pt x="123" y="40"/>
                    <a:pt x="78" y="148"/>
                  </a:cubicBezTo>
                  <a:cubicBezTo>
                    <a:pt x="0" y="365"/>
                    <a:pt x="186" y="520"/>
                    <a:pt x="342" y="582"/>
                  </a:cubicBezTo>
                  <a:cubicBezTo>
                    <a:pt x="605" y="691"/>
                    <a:pt x="915" y="691"/>
                    <a:pt x="1195" y="737"/>
                  </a:cubicBezTo>
                  <a:cubicBezTo>
                    <a:pt x="1210" y="737"/>
                    <a:pt x="1226" y="706"/>
                    <a:pt x="1226" y="691"/>
                  </a:cubicBezTo>
                  <a:lnTo>
                    <a:pt x="1226" y="675"/>
                  </a:lnTo>
                  <a:lnTo>
                    <a:pt x="1226" y="660"/>
                  </a:lnTo>
                  <a:cubicBezTo>
                    <a:pt x="1070" y="396"/>
                    <a:pt x="838" y="194"/>
                    <a:pt x="574" y="55"/>
                  </a:cubicBezTo>
                  <a:cubicBezTo>
                    <a:pt x="509" y="22"/>
                    <a:pt x="42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2859450" y="2827050"/>
              <a:ext cx="72150" cy="49275"/>
            </a:xfrm>
            <a:custGeom>
              <a:avLst/>
              <a:gdLst/>
              <a:ahLst/>
              <a:cxnLst/>
              <a:rect l="l" t="t" r="r" b="b"/>
              <a:pathLst>
                <a:path w="2886" h="1971" extrusionOk="0">
                  <a:moveTo>
                    <a:pt x="0" y="1"/>
                  </a:moveTo>
                  <a:cubicBezTo>
                    <a:pt x="0" y="962"/>
                    <a:pt x="16" y="1753"/>
                    <a:pt x="93" y="1815"/>
                  </a:cubicBezTo>
                  <a:cubicBezTo>
                    <a:pt x="124" y="1846"/>
                    <a:pt x="388" y="1862"/>
                    <a:pt x="729" y="1893"/>
                  </a:cubicBezTo>
                  <a:cubicBezTo>
                    <a:pt x="993" y="1893"/>
                    <a:pt x="1319" y="1908"/>
                    <a:pt x="1660" y="1924"/>
                  </a:cubicBezTo>
                  <a:cubicBezTo>
                    <a:pt x="2048" y="1939"/>
                    <a:pt x="2482" y="1939"/>
                    <a:pt x="2885" y="1970"/>
                  </a:cubicBezTo>
                  <a:cubicBezTo>
                    <a:pt x="2156" y="1474"/>
                    <a:pt x="729" y="497"/>
                    <a:pt x="0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2805550" y="2424200"/>
              <a:ext cx="143875" cy="400150"/>
            </a:xfrm>
            <a:custGeom>
              <a:avLst/>
              <a:gdLst/>
              <a:ahLst/>
              <a:cxnLst/>
              <a:rect l="l" t="t" r="r" b="b"/>
              <a:pathLst>
                <a:path w="5755" h="16006" extrusionOk="0">
                  <a:moveTo>
                    <a:pt x="0" y="0"/>
                  </a:moveTo>
                  <a:cubicBezTo>
                    <a:pt x="0" y="0"/>
                    <a:pt x="2079" y="7228"/>
                    <a:pt x="2172" y="7693"/>
                  </a:cubicBezTo>
                  <a:cubicBezTo>
                    <a:pt x="2218" y="7879"/>
                    <a:pt x="2017" y="16006"/>
                    <a:pt x="2017" y="16006"/>
                  </a:cubicBezTo>
                  <a:lnTo>
                    <a:pt x="5429" y="16006"/>
                  </a:lnTo>
                  <a:cubicBezTo>
                    <a:pt x="5429" y="16006"/>
                    <a:pt x="5754" y="9197"/>
                    <a:pt x="5413" y="7259"/>
                  </a:cubicBezTo>
                  <a:cubicBezTo>
                    <a:pt x="5212" y="6157"/>
                    <a:pt x="3397" y="78"/>
                    <a:pt x="3397" y="78"/>
                  </a:cubicBezTo>
                  <a:lnTo>
                    <a:pt x="287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2860225" y="2808150"/>
              <a:ext cx="76400" cy="1825"/>
            </a:xfrm>
            <a:custGeom>
              <a:avLst/>
              <a:gdLst/>
              <a:ahLst/>
              <a:cxnLst/>
              <a:rect l="l" t="t" r="r" b="b"/>
              <a:pathLst>
                <a:path w="3056" h="73" extrusionOk="0">
                  <a:moveTo>
                    <a:pt x="959" y="1"/>
                  </a:moveTo>
                  <a:cubicBezTo>
                    <a:pt x="587" y="1"/>
                    <a:pt x="244" y="8"/>
                    <a:pt x="0" y="28"/>
                  </a:cubicBezTo>
                  <a:lnTo>
                    <a:pt x="0" y="43"/>
                  </a:lnTo>
                  <a:cubicBezTo>
                    <a:pt x="119" y="64"/>
                    <a:pt x="637" y="72"/>
                    <a:pt x="1221" y="72"/>
                  </a:cubicBezTo>
                  <a:cubicBezTo>
                    <a:pt x="1931" y="72"/>
                    <a:pt x="2741" y="60"/>
                    <a:pt x="3056" y="43"/>
                  </a:cubicBezTo>
                  <a:cubicBezTo>
                    <a:pt x="2666" y="33"/>
                    <a:pt x="1746" y="1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2817950" y="2436200"/>
              <a:ext cx="51600" cy="366050"/>
            </a:xfrm>
            <a:custGeom>
              <a:avLst/>
              <a:gdLst/>
              <a:ahLst/>
              <a:cxnLst/>
              <a:rect l="l" t="t" r="r" b="b"/>
              <a:pathLst>
                <a:path w="2064" h="14642" extrusionOk="0">
                  <a:moveTo>
                    <a:pt x="1" y="1"/>
                  </a:moveTo>
                  <a:cubicBezTo>
                    <a:pt x="78" y="451"/>
                    <a:pt x="202" y="885"/>
                    <a:pt x="295" y="1319"/>
                  </a:cubicBezTo>
                  <a:cubicBezTo>
                    <a:pt x="388" y="1769"/>
                    <a:pt x="513" y="2188"/>
                    <a:pt x="621" y="2637"/>
                  </a:cubicBezTo>
                  <a:cubicBezTo>
                    <a:pt x="854" y="3506"/>
                    <a:pt x="1117" y="4375"/>
                    <a:pt x="1397" y="5259"/>
                  </a:cubicBezTo>
                  <a:cubicBezTo>
                    <a:pt x="1536" y="5677"/>
                    <a:pt x="1769" y="6577"/>
                    <a:pt x="1893" y="6996"/>
                  </a:cubicBezTo>
                  <a:cubicBezTo>
                    <a:pt x="2001" y="7430"/>
                    <a:pt x="1815" y="14502"/>
                    <a:pt x="1831" y="14611"/>
                  </a:cubicBezTo>
                  <a:cubicBezTo>
                    <a:pt x="1831" y="14642"/>
                    <a:pt x="1846" y="14642"/>
                    <a:pt x="1862" y="14642"/>
                  </a:cubicBezTo>
                  <a:cubicBezTo>
                    <a:pt x="1893" y="14642"/>
                    <a:pt x="1893" y="14611"/>
                    <a:pt x="1893" y="14611"/>
                  </a:cubicBezTo>
                  <a:cubicBezTo>
                    <a:pt x="1893" y="13758"/>
                    <a:pt x="2064" y="7476"/>
                    <a:pt x="1970" y="7042"/>
                  </a:cubicBezTo>
                  <a:cubicBezTo>
                    <a:pt x="1846" y="6592"/>
                    <a:pt x="1055" y="3832"/>
                    <a:pt x="807" y="2963"/>
                  </a:cubicBezTo>
                  <a:cubicBezTo>
                    <a:pt x="559" y="2095"/>
                    <a:pt x="326" y="1226"/>
                    <a:pt x="109" y="327"/>
                  </a:cubicBezTo>
                  <a:cubicBezTo>
                    <a:pt x="78" y="218"/>
                    <a:pt x="47" y="9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2805925" y="2424975"/>
              <a:ext cx="71775" cy="191950"/>
            </a:xfrm>
            <a:custGeom>
              <a:avLst/>
              <a:gdLst/>
              <a:ahLst/>
              <a:cxnLst/>
              <a:rect l="l" t="t" r="r" b="b"/>
              <a:pathLst>
                <a:path w="2871" h="7678" extrusionOk="0">
                  <a:moveTo>
                    <a:pt x="1" y="0"/>
                  </a:moveTo>
                  <a:lnTo>
                    <a:pt x="1" y="16"/>
                  </a:lnTo>
                  <a:cubicBezTo>
                    <a:pt x="125" y="434"/>
                    <a:pt x="2064" y="7228"/>
                    <a:pt x="2157" y="7677"/>
                  </a:cubicBezTo>
                  <a:cubicBezTo>
                    <a:pt x="2157" y="7677"/>
                    <a:pt x="2157" y="7678"/>
                    <a:pt x="2157" y="7678"/>
                  </a:cubicBezTo>
                  <a:cubicBezTo>
                    <a:pt x="2176" y="7678"/>
                    <a:pt x="2870" y="47"/>
                    <a:pt x="2870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2766000" y="2756475"/>
              <a:ext cx="138050" cy="125550"/>
            </a:xfrm>
            <a:custGeom>
              <a:avLst/>
              <a:gdLst/>
              <a:ahLst/>
              <a:cxnLst/>
              <a:rect l="l" t="t" r="r" b="b"/>
              <a:pathLst>
                <a:path w="5522" h="5022" extrusionOk="0">
                  <a:moveTo>
                    <a:pt x="31" y="1"/>
                  </a:moveTo>
                  <a:cubicBezTo>
                    <a:pt x="31" y="1"/>
                    <a:pt x="16" y="900"/>
                    <a:pt x="0" y="1924"/>
                  </a:cubicBezTo>
                  <a:lnTo>
                    <a:pt x="0" y="2622"/>
                  </a:lnTo>
                  <a:lnTo>
                    <a:pt x="0" y="3196"/>
                  </a:lnTo>
                  <a:cubicBezTo>
                    <a:pt x="0" y="4080"/>
                    <a:pt x="16" y="4793"/>
                    <a:pt x="94" y="4824"/>
                  </a:cubicBezTo>
                  <a:cubicBezTo>
                    <a:pt x="237" y="4928"/>
                    <a:pt x="3703" y="5021"/>
                    <a:pt x="4931" y="5021"/>
                  </a:cubicBezTo>
                  <a:cubicBezTo>
                    <a:pt x="5168" y="5021"/>
                    <a:pt x="5321" y="5018"/>
                    <a:pt x="5351" y="5010"/>
                  </a:cubicBezTo>
                  <a:cubicBezTo>
                    <a:pt x="5522" y="4948"/>
                    <a:pt x="5382" y="4468"/>
                    <a:pt x="5212" y="4281"/>
                  </a:cubicBezTo>
                  <a:cubicBezTo>
                    <a:pt x="5010" y="4126"/>
                    <a:pt x="3149" y="3258"/>
                    <a:pt x="3149" y="3258"/>
                  </a:cubicBezTo>
                  <a:lnTo>
                    <a:pt x="3180" y="2684"/>
                  </a:lnTo>
                  <a:lnTo>
                    <a:pt x="3195" y="1970"/>
                  </a:lnTo>
                  <a:lnTo>
                    <a:pt x="3226" y="6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2766000" y="2804550"/>
              <a:ext cx="138050" cy="77475"/>
            </a:xfrm>
            <a:custGeom>
              <a:avLst/>
              <a:gdLst/>
              <a:ahLst/>
              <a:cxnLst/>
              <a:rect l="l" t="t" r="r" b="b"/>
              <a:pathLst>
                <a:path w="5522" h="3099" extrusionOk="0">
                  <a:moveTo>
                    <a:pt x="0" y="1"/>
                  </a:moveTo>
                  <a:lnTo>
                    <a:pt x="0" y="699"/>
                  </a:lnTo>
                  <a:lnTo>
                    <a:pt x="0" y="1273"/>
                  </a:lnTo>
                  <a:cubicBezTo>
                    <a:pt x="0" y="2157"/>
                    <a:pt x="16" y="2870"/>
                    <a:pt x="94" y="2901"/>
                  </a:cubicBezTo>
                  <a:cubicBezTo>
                    <a:pt x="237" y="3005"/>
                    <a:pt x="3703" y="3098"/>
                    <a:pt x="4931" y="3098"/>
                  </a:cubicBezTo>
                  <a:cubicBezTo>
                    <a:pt x="5168" y="3098"/>
                    <a:pt x="5321" y="3095"/>
                    <a:pt x="5351" y="3087"/>
                  </a:cubicBezTo>
                  <a:cubicBezTo>
                    <a:pt x="5522" y="3025"/>
                    <a:pt x="5382" y="2545"/>
                    <a:pt x="5212" y="2358"/>
                  </a:cubicBezTo>
                  <a:cubicBezTo>
                    <a:pt x="5010" y="2203"/>
                    <a:pt x="3149" y="1335"/>
                    <a:pt x="3149" y="1335"/>
                  </a:cubicBezTo>
                  <a:lnTo>
                    <a:pt x="3180" y="761"/>
                  </a:lnTo>
                  <a:lnTo>
                    <a:pt x="3195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2764825" y="2822000"/>
              <a:ext cx="139625" cy="60050"/>
            </a:xfrm>
            <a:custGeom>
              <a:avLst/>
              <a:gdLst/>
              <a:ahLst/>
              <a:cxnLst/>
              <a:rect l="l" t="t" r="r" b="b"/>
              <a:pathLst>
                <a:path w="5585" h="2402" extrusionOk="0">
                  <a:moveTo>
                    <a:pt x="16" y="1"/>
                  </a:moveTo>
                  <a:lnTo>
                    <a:pt x="16" y="1"/>
                  </a:lnTo>
                  <a:cubicBezTo>
                    <a:pt x="1" y="1102"/>
                    <a:pt x="47" y="2157"/>
                    <a:pt x="109" y="2203"/>
                  </a:cubicBezTo>
                  <a:cubicBezTo>
                    <a:pt x="156" y="2250"/>
                    <a:pt x="404" y="2265"/>
                    <a:pt x="761" y="2281"/>
                  </a:cubicBezTo>
                  <a:cubicBezTo>
                    <a:pt x="1009" y="2281"/>
                    <a:pt x="1335" y="2312"/>
                    <a:pt x="1691" y="2327"/>
                  </a:cubicBezTo>
                  <a:cubicBezTo>
                    <a:pt x="2793" y="2373"/>
                    <a:pt x="4210" y="2402"/>
                    <a:pt x="4939" y="2402"/>
                  </a:cubicBezTo>
                  <a:cubicBezTo>
                    <a:pt x="5206" y="2402"/>
                    <a:pt x="5381" y="2398"/>
                    <a:pt x="5414" y="2389"/>
                  </a:cubicBezTo>
                  <a:cubicBezTo>
                    <a:pt x="5584" y="2327"/>
                    <a:pt x="5429" y="1847"/>
                    <a:pt x="5274" y="1676"/>
                  </a:cubicBezTo>
                  <a:cubicBezTo>
                    <a:pt x="5088" y="1536"/>
                    <a:pt x="3227" y="637"/>
                    <a:pt x="3227" y="637"/>
                  </a:cubicBezTo>
                  <a:lnTo>
                    <a:pt x="3242" y="6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2773750" y="2874175"/>
              <a:ext cx="124825" cy="2700"/>
            </a:xfrm>
            <a:custGeom>
              <a:avLst/>
              <a:gdLst/>
              <a:ahLst/>
              <a:cxnLst/>
              <a:rect l="l" t="t" r="r" b="b"/>
              <a:pathLst>
                <a:path w="4993" h="108" extrusionOk="0">
                  <a:moveTo>
                    <a:pt x="557" y="1"/>
                  </a:moveTo>
                  <a:cubicBezTo>
                    <a:pt x="321" y="1"/>
                    <a:pt x="129" y="3"/>
                    <a:pt x="1" y="8"/>
                  </a:cubicBezTo>
                  <a:cubicBezTo>
                    <a:pt x="673" y="72"/>
                    <a:pt x="3111" y="105"/>
                    <a:pt x="4381" y="105"/>
                  </a:cubicBezTo>
                  <a:cubicBezTo>
                    <a:pt x="4635" y="105"/>
                    <a:pt x="4842" y="103"/>
                    <a:pt x="4979" y="101"/>
                  </a:cubicBezTo>
                  <a:cubicBezTo>
                    <a:pt x="4275" y="62"/>
                    <a:pt x="1805" y="1"/>
                    <a:pt x="557" y="1"/>
                  </a:cubicBezTo>
                  <a:close/>
                  <a:moveTo>
                    <a:pt x="4979" y="101"/>
                  </a:moveTo>
                  <a:cubicBezTo>
                    <a:pt x="4984" y="106"/>
                    <a:pt x="4988" y="108"/>
                    <a:pt x="4990" y="108"/>
                  </a:cubicBezTo>
                  <a:cubicBezTo>
                    <a:pt x="4993" y="108"/>
                    <a:pt x="4990" y="101"/>
                    <a:pt x="4979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2823000" y="2833000"/>
              <a:ext cx="25225" cy="6100"/>
            </a:xfrm>
            <a:custGeom>
              <a:avLst/>
              <a:gdLst/>
              <a:ahLst/>
              <a:cxnLst/>
              <a:rect l="l" t="t" r="r" b="b"/>
              <a:pathLst>
                <a:path w="1009" h="244" extrusionOk="0">
                  <a:moveTo>
                    <a:pt x="719" y="1"/>
                  </a:moveTo>
                  <a:cubicBezTo>
                    <a:pt x="467" y="1"/>
                    <a:pt x="208" y="65"/>
                    <a:pt x="16" y="212"/>
                  </a:cubicBezTo>
                  <a:cubicBezTo>
                    <a:pt x="0" y="212"/>
                    <a:pt x="16" y="243"/>
                    <a:pt x="47" y="243"/>
                  </a:cubicBezTo>
                  <a:cubicBezTo>
                    <a:pt x="357" y="135"/>
                    <a:pt x="683" y="88"/>
                    <a:pt x="1008" y="57"/>
                  </a:cubicBezTo>
                  <a:cubicBezTo>
                    <a:pt x="993" y="42"/>
                    <a:pt x="993" y="42"/>
                    <a:pt x="993" y="26"/>
                  </a:cubicBezTo>
                  <a:cubicBezTo>
                    <a:pt x="905" y="9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2828800" y="2836425"/>
              <a:ext cx="25625" cy="5775"/>
            </a:xfrm>
            <a:custGeom>
              <a:avLst/>
              <a:gdLst/>
              <a:ahLst/>
              <a:cxnLst/>
              <a:rect l="l" t="t" r="r" b="b"/>
              <a:pathLst>
                <a:path w="1025" h="231" extrusionOk="0">
                  <a:moveTo>
                    <a:pt x="698" y="1"/>
                  </a:moveTo>
                  <a:cubicBezTo>
                    <a:pt x="453" y="1"/>
                    <a:pt x="203" y="61"/>
                    <a:pt x="17" y="215"/>
                  </a:cubicBezTo>
                  <a:cubicBezTo>
                    <a:pt x="1" y="215"/>
                    <a:pt x="17" y="230"/>
                    <a:pt x="48" y="230"/>
                  </a:cubicBezTo>
                  <a:cubicBezTo>
                    <a:pt x="358" y="137"/>
                    <a:pt x="683" y="75"/>
                    <a:pt x="1009" y="60"/>
                  </a:cubicBezTo>
                  <a:cubicBezTo>
                    <a:pt x="1025" y="60"/>
                    <a:pt x="1025" y="44"/>
                    <a:pt x="1025" y="44"/>
                  </a:cubicBezTo>
                  <a:cubicBezTo>
                    <a:pt x="1009" y="44"/>
                    <a:pt x="994" y="29"/>
                    <a:pt x="994" y="29"/>
                  </a:cubicBezTo>
                  <a:cubicBezTo>
                    <a:pt x="899" y="11"/>
                    <a:pt x="799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2834625" y="2840300"/>
              <a:ext cx="25225" cy="5775"/>
            </a:xfrm>
            <a:custGeom>
              <a:avLst/>
              <a:gdLst/>
              <a:ahLst/>
              <a:cxnLst/>
              <a:rect l="l" t="t" r="r" b="b"/>
              <a:pathLst>
                <a:path w="1009" h="231" extrusionOk="0">
                  <a:moveTo>
                    <a:pt x="698" y="1"/>
                  </a:moveTo>
                  <a:cubicBezTo>
                    <a:pt x="452" y="1"/>
                    <a:pt x="203" y="61"/>
                    <a:pt x="16" y="215"/>
                  </a:cubicBezTo>
                  <a:cubicBezTo>
                    <a:pt x="1" y="215"/>
                    <a:pt x="16" y="230"/>
                    <a:pt x="47" y="230"/>
                  </a:cubicBezTo>
                  <a:cubicBezTo>
                    <a:pt x="357" y="137"/>
                    <a:pt x="683" y="75"/>
                    <a:pt x="993" y="60"/>
                  </a:cubicBezTo>
                  <a:cubicBezTo>
                    <a:pt x="1009" y="60"/>
                    <a:pt x="1009" y="60"/>
                    <a:pt x="1009" y="44"/>
                  </a:cubicBezTo>
                  <a:lnTo>
                    <a:pt x="993" y="29"/>
                  </a:lnTo>
                  <a:cubicBezTo>
                    <a:pt x="898" y="11"/>
                    <a:pt x="79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2840050" y="2843650"/>
              <a:ext cx="25225" cy="5925"/>
            </a:xfrm>
            <a:custGeom>
              <a:avLst/>
              <a:gdLst/>
              <a:ahLst/>
              <a:cxnLst/>
              <a:rect l="l" t="t" r="r" b="b"/>
              <a:pathLst>
                <a:path w="1009" h="237" extrusionOk="0">
                  <a:moveTo>
                    <a:pt x="727" y="0"/>
                  </a:moveTo>
                  <a:cubicBezTo>
                    <a:pt x="464" y="0"/>
                    <a:pt x="201" y="59"/>
                    <a:pt x="16" y="221"/>
                  </a:cubicBezTo>
                  <a:cubicBezTo>
                    <a:pt x="1" y="221"/>
                    <a:pt x="16" y="236"/>
                    <a:pt x="32" y="236"/>
                  </a:cubicBezTo>
                  <a:cubicBezTo>
                    <a:pt x="342" y="143"/>
                    <a:pt x="683" y="81"/>
                    <a:pt x="1009" y="65"/>
                  </a:cubicBezTo>
                  <a:lnTo>
                    <a:pt x="993" y="19"/>
                  </a:lnTo>
                  <a:lnTo>
                    <a:pt x="993" y="19"/>
                  </a:lnTo>
                  <a:cubicBezTo>
                    <a:pt x="999" y="24"/>
                    <a:pt x="1002" y="26"/>
                    <a:pt x="1004" y="26"/>
                  </a:cubicBezTo>
                  <a:cubicBezTo>
                    <a:pt x="1007" y="26"/>
                    <a:pt x="1004" y="19"/>
                    <a:pt x="993" y="19"/>
                  </a:cubicBezTo>
                  <a:cubicBezTo>
                    <a:pt x="907" y="7"/>
                    <a:pt x="81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2836950" y="2812125"/>
              <a:ext cx="28725" cy="22425"/>
            </a:xfrm>
            <a:custGeom>
              <a:avLst/>
              <a:gdLst/>
              <a:ahLst/>
              <a:cxnLst/>
              <a:rect l="l" t="t" r="r" b="b"/>
              <a:pathLst>
                <a:path w="1149" h="897" extrusionOk="0">
                  <a:moveTo>
                    <a:pt x="875" y="116"/>
                  </a:moveTo>
                  <a:cubicBezTo>
                    <a:pt x="960" y="116"/>
                    <a:pt x="1021" y="168"/>
                    <a:pt x="993" y="334"/>
                  </a:cubicBezTo>
                  <a:cubicBezTo>
                    <a:pt x="931" y="504"/>
                    <a:pt x="621" y="629"/>
                    <a:pt x="466" y="691"/>
                  </a:cubicBezTo>
                  <a:cubicBezTo>
                    <a:pt x="342" y="737"/>
                    <a:pt x="202" y="784"/>
                    <a:pt x="78" y="846"/>
                  </a:cubicBezTo>
                  <a:cubicBezTo>
                    <a:pt x="187" y="691"/>
                    <a:pt x="280" y="551"/>
                    <a:pt x="388" y="411"/>
                  </a:cubicBezTo>
                  <a:cubicBezTo>
                    <a:pt x="450" y="349"/>
                    <a:pt x="513" y="272"/>
                    <a:pt x="575" y="241"/>
                  </a:cubicBezTo>
                  <a:cubicBezTo>
                    <a:pt x="626" y="198"/>
                    <a:pt x="769" y="116"/>
                    <a:pt x="875" y="116"/>
                  </a:cubicBezTo>
                  <a:close/>
                  <a:moveTo>
                    <a:pt x="829" y="0"/>
                  </a:moveTo>
                  <a:cubicBezTo>
                    <a:pt x="722" y="0"/>
                    <a:pt x="607" y="48"/>
                    <a:pt x="528" y="101"/>
                  </a:cubicBezTo>
                  <a:cubicBezTo>
                    <a:pt x="295" y="303"/>
                    <a:pt x="125" y="551"/>
                    <a:pt x="1" y="846"/>
                  </a:cubicBezTo>
                  <a:lnTo>
                    <a:pt x="1" y="861"/>
                  </a:lnTo>
                  <a:cubicBezTo>
                    <a:pt x="1" y="874"/>
                    <a:pt x="21" y="896"/>
                    <a:pt x="45" y="896"/>
                  </a:cubicBezTo>
                  <a:cubicBezTo>
                    <a:pt x="51" y="896"/>
                    <a:pt x="57" y="895"/>
                    <a:pt x="63" y="892"/>
                  </a:cubicBezTo>
                  <a:cubicBezTo>
                    <a:pt x="342" y="799"/>
                    <a:pt x="621" y="737"/>
                    <a:pt x="885" y="566"/>
                  </a:cubicBezTo>
                  <a:cubicBezTo>
                    <a:pt x="1009" y="473"/>
                    <a:pt x="1148" y="272"/>
                    <a:pt x="1040" y="101"/>
                  </a:cubicBezTo>
                  <a:cubicBezTo>
                    <a:pt x="986" y="28"/>
                    <a:pt x="910" y="0"/>
                    <a:pt x="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2808650" y="2816025"/>
              <a:ext cx="30275" cy="18425"/>
            </a:xfrm>
            <a:custGeom>
              <a:avLst/>
              <a:gdLst/>
              <a:ahLst/>
              <a:cxnLst/>
              <a:rect l="l" t="t" r="r" b="b"/>
              <a:pathLst>
                <a:path w="1211" h="737" extrusionOk="0">
                  <a:moveTo>
                    <a:pt x="321" y="116"/>
                  </a:moveTo>
                  <a:cubicBezTo>
                    <a:pt x="415" y="116"/>
                    <a:pt x="526" y="150"/>
                    <a:pt x="574" y="178"/>
                  </a:cubicBezTo>
                  <a:cubicBezTo>
                    <a:pt x="652" y="224"/>
                    <a:pt x="714" y="271"/>
                    <a:pt x="791" y="317"/>
                  </a:cubicBezTo>
                  <a:cubicBezTo>
                    <a:pt x="931" y="426"/>
                    <a:pt x="1055" y="550"/>
                    <a:pt x="1179" y="659"/>
                  </a:cubicBezTo>
                  <a:cubicBezTo>
                    <a:pt x="1040" y="643"/>
                    <a:pt x="900" y="628"/>
                    <a:pt x="745" y="612"/>
                  </a:cubicBezTo>
                  <a:cubicBezTo>
                    <a:pt x="590" y="581"/>
                    <a:pt x="264" y="550"/>
                    <a:pt x="187" y="348"/>
                  </a:cubicBezTo>
                  <a:cubicBezTo>
                    <a:pt x="109" y="168"/>
                    <a:pt x="203" y="116"/>
                    <a:pt x="321" y="116"/>
                  </a:cubicBezTo>
                  <a:close/>
                  <a:moveTo>
                    <a:pt x="338" y="0"/>
                  </a:moveTo>
                  <a:cubicBezTo>
                    <a:pt x="228" y="0"/>
                    <a:pt x="124" y="44"/>
                    <a:pt x="78" y="162"/>
                  </a:cubicBezTo>
                  <a:cubicBezTo>
                    <a:pt x="1" y="348"/>
                    <a:pt x="171" y="535"/>
                    <a:pt x="326" y="581"/>
                  </a:cubicBezTo>
                  <a:cubicBezTo>
                    <a:pt x="590" y="705"/>
                    <a:pt x="900" y="705"/>
                    <a:pt x="1179" y="736"/>
                  </a:cubicBezTo>
                  <a:cubicBezTo>
                    <a:pt x="1210" y="736"/>
                    <a:pt x="1210" y="721"/>
                    <a:pt x="1210" y="690"/>
                  </a:cubicBezTo>
                  <a:lnTo>
                    <a:pt x="1210" y="659"/>
                  </a:lnTo>
                  <a:cubicBezTo>
                    <a:pt x="1055" y="410"/>
                    <a:pt x="823" y="193"/>
                    <a:pt x="559" y="54"/>
                  </a:cubicBezTo>
                  <a:cubicBezTo>
                    <a:pt x="495" y="22"/>
                    <a:pt x="415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2761350" y="2424575"/>
              <a:ext cx="122150" cy="407550"/>
            </a:xfrm>
            <a:custGeom>
              <a:avLst/>
              <a:gdLst/>
              <a:ahLst/>
              <a:cxnLst/>
              <a:rect l="l" t="t" r="r" b="b"/>
              <a:pathLst>
                <a:path w="4886" h="16302" extrusionOk="0">
                  <a:moveTo>
                    <a:pt x="1381" y="1"/>
                  </a:moveTo>
                  <a:cubicBezTo>
                    <a:pt x="838" y="605"/>
                    <a:pt x="683" y="1862"/>
                    <a:pt x="884" y="2963"/>
                  </a:cubicBezTo>
                  <a:cubicBezTo>
                    <a:pt x="993" y="3645"/>
                    <a:pt x="0" y="16239"/>
                    <a:pt x="0" y="16239"/>
                  </a:cubicBezTo>
                  <a:lnTo>
                    <a:pt x="3459" y="16301"/>
                  </a:lnTo>
                  <a:lnTo>
                    <a:pt x="4033" y="2389"/>
                  </a:lnTo>
                  <a:cubicBezTo>
                    <a:pt x="4188" y="2280"/>
                    <a:pt x="4529" y="2094"/>
                    <a:pt x="4529" y="2094"/>
                  </a:cubicBezTo>
                  <a:cubicBezTo>
                    <a:pt x="4886" y="1505"/>
                    <a:pt x="4839" y="63"/>
                    <a:pt x="4839" y="63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2768725" y="2814175"/>
              <a:ext cx="76775" cy="2425"/>
            </a:xfrm>
            <a:custGeom>
              <a:avLst/>
              <a:gdLst/>
              <a:ahLst/>
              <a:cxnLst/>
              <a:rect l="l" t="t" r="r" b="b"/>
              <a:pathLst>
                <a:path w="3071" h="97" extrusionOk="0">
                  <a:moveTo>
                    <a:pt x="187" y="1"/>
                  </a:moveTo>
                  <a:cubicBezTo>
                    <a:pt x="101" y="1"/>
                    <a:pt x="35" y="1"/>
                    <a:pt x="0" y="4"/>
                  </a:cubicBezTo>
                  <a:lnTo>
                    <a:pt x="0" y="19"/>
                  </a:lnTo>
                  <a:cubicBezTo>
                    <a:pt x="248" y="50"/>
                    <a:pt x="1970" y="97"/>
                    <a:pt x="2233" y="97"/>
                  </a:cubicBezTo>
                  <a:cubicBezTo>
                    <a:pt x="2776" y="97"/>
                    <a:pt x="2544" y="97"/>
                    <a:pt x="3071" y="81"/>
                  </a:cubicBezTo>
                  <a:cubicBezTo>
                    <a:pt x="2528" y="50"/>
                    <a:pt x="2745" y="50"/>
                    <a:pt x="2233" y="35"/>
                  </a:cubicBezTo>
                  <a:cubicBezTo>
                    <a:pt x="1994" y="35"/>
                    <a:pt x="706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2774150" y="2440850"/>
              <a:ext cx="24050" cy="365000"/>
            </a:xfrm>
            <a:custGeom>
              <a:avLst/>
              <a:gdLst/>
              <a:ahLst/>
              <a:cxnLst/>
              <a:rect l="l" t="t" r="r" b="b"/>
              <a:pathLst>
                <a:path w="962" h="14600" extrusionOk="0">
                  <a:moveTo>
                    <a:pt x="962" y="1"/>
                  </a:moveTo>
                  <a:cubicBezTo>
                    <a:pt x="948" y="64"/>
                    <a:pt x="935" y="128"/>
                    <a:pt x="923" y="192"/>
                  </a:cubicBezTo>
                  <a:lnTo>
                    <a:pt x="923" y="192"/>
                  </a:lnTo>
                  <a:cubicBezTo>
                    <a:pt x="936" y="128"/>
                    <a:pt x="949" y="65"/>
                    <a:pt x="962" y="1"/>
                  </a:cubicBezTo>
                  <a:close/>
                  <a:moveTo>
                    <a:pt x="923" y="192"/>
                  </a:moveTo>
                  <a:cubicBezTo>
                    <a:pt x="849" y="575"/>
                    <a:pt x="793" y="951"/>
                    <a:pt x="807" y="1350"/>
                  </a:cubicBezTo>
                  <a:cubicBezTo>
                    <a:pt x="838" y="1800"/>
                    <a:pt x="884" y="2234"/>
                    <a:pt x="884" y="2684"/>
                  </a:cubicBezTo>
                  <a:cubicBezTo>
                    <a:pt x="884" y="3134"/>
                    <a:pt x="853" y="3584"/>
                    <a:pt x="807" y="4033"/>
                  </a:cubicBezTo>
                  <a:cubicBezTo>
                    <a:pt x="776" y="4483"/>
                    <a:pt x="729" y="4949"/>
                    <a:pt x="698" y="5398"/>
                  </a:cubicBezTo>
                  <a:cubicBezTo>
                    <a:pt x="543" y="7213"/>
                    <a:pt x="403" y="9043"/>
                    <a:pt x="248" y="10858"/>
                  </a:cubicBezTo>
                  <a:cubicBezTo>
                    <a:pt x="217" y="11369"/>
                    <a:pt x="171" y="11881"/>
                    <a:pt x="124" y="12393"/>
                  </a:cubicBezTo>
                  <a:cubicBezTo>
                    <a:pt x="93" y="12905"/>
                    <a:pt x="31" y="14037"/>
                    <a:pt x="0" y="14564"/>
                  </a:cubicBezTo>
                  <a:cubicBezTo>
                    <a:pt x="0" y="14588"/>
                    <a:pt x="16" y="14599"/>
                    <a:pt x="33" y="14599"/>
                  </a:cubicBezTo>
                  <a:cubicBezTo>
                    <a:pt x="51" y="14599"/>
                    <a:pt x="70" y="14588"/>
                    <a:pt x="78" y="14564"/>
                  </a:cubicBezTo>
                  <a:cubicBezTo>
                    <a:pt x="171" y="13649"/>
                    <a:pt x="248" y="12129"/>
                    <a:pt x="326" y="11199"/>
                  </a:cubicBezTo>
                  <a:cubicBezTo>
                    <a:pt x="403" y="10284"/>
                    <a:pt x="465" y="9369"/>
                    <a:pt x="543" y="8454"/>
                  </a:cubicBezTo>
                  <a:cubicBezTo>
                    <a:pt x="621" y="7554"/>
                    <a:pt x="683" y="6639"/>
                    <a:pt x="760" y="5724"/>
                  </a:cubicBezTo>
                  <a:cubicBezTo>
                    <a:pt x="791" y="5274"/>
                    <a:pt x="838" y="4809"/>
                    <a:pt x="853" y="4375"/>
                  </a:cubicBezTo>
                  <a:cubicBezTo>
                    <a:pt x="884" y="3925"/>
                    <a:pt x="931" y="3460"/>
                    <a:pt x="946" y="3010"/>
                  </a:cubicBezTo>
                  <a:cubicBezTo>
                    <a:pt x="946" y="2762"/>
                    <a:pt x="931" y="2529"/>
                    <a:pt x="931" y="2281"/>
                  </a:cubicBezTo>
                  <a:cubicBezTo>
                    <a:pt x="915" y="2017"/>
                    <a:pt x="869" y="1769"/>
                    <a:pt x="853" y="1521"/>
                  </a:cubicBezTo>
                  <a:cubicBezTo>
                    <a:pt x="813" y="1074"/>
                    <a:pt x="843" y="628"/>
                    <a:pt x="923" y="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2802825" y="2453650"/>
              <a:ext cx="45000" cy="26825"/>
            </a:xfrm>
            <a:custGeom>
              <a:avLst/>
              <a:gdLst/>
              <a:ahLst/>
              <a:cxnLst/>
              <a:rect l="l" t="t" r="r" b="b"/>
              <a:pathLst>
                <a:path w="1800" h="1073" extrusionOk="0">
                  <a:moveTo>
                    <a:pt x="1800" y="1"/>
                  </a:moveTo>
                  <a:lnTo>
                    <a:pt x="1800" y="1"/>
                  </a:lnTo>
                  <a:cubicBezTo>
                    <a:pt x="1598" y="264"/>
                    <a:pt x="1366" y="528"/>
                    <a:pt x="1087" y="699"/>
                  </a:cubicBezTo>
                  <a:cubicBezTo>
                    <a:pt x="730" y="916"/>
                    <a:pt x="265" y="1009"/>
                    <a:pt x="16" y="1040"/>
                  </a:cubicBezTo>
                  <a:cubicBezTo>
                    <a:pt x="1" y="1040"/>
                    <a:pt x="1" y="1071"/>
                    <a:pt x="16" y="1071"/>
                  </a:cubicBezTo>
                  <a:cubicBezTo>
                    <a:pt x="38" y="1072"/>
                    <a:pt x="60" y="1073"/>
                    <a:pt x="83" y="1073"/>
                  </a:cubicBezTo>
                  <a:cubicBezTo>
                    <a:pt x="344" y="1073"/>
                    <a:pt x="703" y="991"/>
                    <a:pt x="1102" y="792"/>
                  </a:cubicBezTo>
                  <a:cubicBezTo>
                    <a:pt x="1676" y="451"/>
                    <a:pt x="1800" y="78"/>
                    <a:pt x="1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2853625" y="2475375"/>
              <a:ext cx="24075" cy="11275"/>
            </a:xfrm>
            <a:custGeom>
              <a:avLst/>
              <a:gdLst/>
              <a:ahLst/>
              <a:cxnLst/>
              <a:rect l="l" t="t" r="r" b="b"/>
              <a:pathLst>
                <a:path w="963" h="451" extrusionOk="0">
                  <a:moveTo>
                    <a:pt x="931" y="0"/>
                  </a:moveTo>
                  <a:cubicBezTo>
                    <a:pt x="621" y="124"/>
                    <a:pt x="311" y="248"/>
                    <a:pt x="16" y="435"/>
                  </a:cubicBezTo>
                  <a:cubicBezTo>
                    <a:pt x="1" y="435"/>
                    <a:pt x="16" y="450"/>
                    <a:pt x="16" y="450"/>
                  </a:cubicBezTo>
                  <a:cubicBezTo>
                    <a:pt x="326" y="310"/>
                    <a:pt x="637" y="202"/>
                    <a:pt x="947" y="47"/>
                  </a:cubicBezTo>
                  <a:cubicBezTo>
                    <a:pt x="947" y="47"/>
                    <a:pt x="962" y="16"/>
                    <a:pt x="947" y="16"/>
                  </a:cubicBezTo>
                  <a:cubicBezTo>
                    <a:pt x="947" y="0"/>
                    <a:pt x="931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2861375" y="2426225"/>
              <a:ext cx="19025" cy="47700"/>
            </a:xfrm>
            <a:custGeom>
              <a:avLst/>
              <a:gdLst/>
              <a:ahLst/>
              <a:cxnLst/>
              <a:rect l="l" t="t" r="r" b="b"/>
              <a:pathLst>
                <a:path w="761" h="1908" extrusionOk="0">
                  <a:moveTo>
                    <a:pt x="706" y="0"/>
                  </a:moveTo>
                  <a:cubicBezTo>
                    <a:pt x="703" y="0"/>
                    <a:pt x="699" y="4"/>
                    <a:pt x="699" y="12"/>
                  </a:cubicBezTo>
                  <a:cubicBezTo>
                    <a:pt x="699" y="322"/>
                    <a:pt x="668" y="648"/>
                    <a:pt x="637" y="958"/>
                  </a:cubicBezTo>
                  <a:cubicBezTo>
                    <a:pt x="622" y="1109"/>
                    <a:pt x="489" y="1860"/>
                    <a:pt x="226" y="1860"/>
                  </a:cubicBezTo>
                  <a:cubicBezTo>
                    <a:pt x="218" y="1860"/>
                    <a:pt x="210" y="1859"/>
                    <a:pt x="202" y="1858"/>
                  </a:cubicBezTo>
                  <a:cubicBezTo>
                    <a:pt x="171" y="1827"/>
                    <a:pt x="140" y="1796"/>
                    <a:pt x="140" y="1734"/>
                  </a:cubicBezTo>
                  <a:cubicBezTo>
                    <a:pt x="140" y="1656"/>
                    <a:pt x="156" y="1563"/>
                    <a:pt x="171" y="1486"/>
                  </a:cubicBezTo>
                  <a:cubicBezTo>
                    <a:pt x="202" y="1315"/>
                    <a:pt x="233" y="1129"/>
                    <a:pt x="249" y="974"/>
                  </a:cubicBezTo>
                  <a:cubicBezTo>
                    <a:pt x="280" y="664"/>
                    <a:pt x="280" y="338"/>
                    <a:pt x="249" y="28"/>
                  </a:cubicBezTo>
                  <a:cubicBezTo>
                    <a:pt x="249" y="477"/>
                    <a:pt x="233" y="927"/>
                    <a:pt x="156" y="1346"/>
                  </a:cubicBezTo>
                  <a:cubicBezTo>
                    <a:pt x="109" y="1563"/>
                    <a:pt x="1" y="1873"/>
                    <a:pt x="233" y="1904"/>
                  </a:cubicBezTo>
                  <a:cubicBezTo>
                    <a:pt x="243" y="1906"/>
                    <a:pt x="252" y="1907"/>
                    <a:pt x="262" y="1907"/>
                  </a:cubicBezTo>
                  <a:cubicBezTo>
                    <a:pt x="480" y="1907"/>
                    <a:pt x="637" y="1402"/>
                    <a:pt x="652" y="1268"/>
                  </a:cubicBezTo>
                  <a:cubicBezTo>
                    <a:pt x="730" y="865"/>
                    <a:pt x="761" y="431"/>
                    <a:pt x="714" y="12"/>
                  </a:cubicBezTo>
                  <a:cubicBezTo>
                    <a:pt x="714" y="4"/>
                    <a:pt x="710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2865250" y="2471875"/>
              <a:ext cx="3525" cy="9625"/>
            </a:xfrm>
            <a:custGeom>
              <a:avLst/>
              <a:gdLst/>
              <a:ahLst/>
              <a:cxnLst/>
              <a:rect l="l" t="t" r="r" b="b"/>
              <a:pathLst>
                <a:path w="141" h="385" extrusionOk="0">
                  <a:moveTo>
                    <a:pt x="109" y="1"/>
                  </a:moveTo>
                  <a:cubicBezTo>
                    <a:pt x="94" y="47"/>
                    <a:pt x="78" y="47"/>
                    <a:pt x="78" y="47"/>
                  </a:cubicBezTo>
                  <a:lnTo>
                    <a:pt x="16" y="218"/>
                  </a:lnTo>
                  <a:cubicBezTo>
                    <a:pt x="1" y="264"/>
                    <a:pt x="1" y="311"/>
                    <a:pt x="1" y="373"/>
                  </a:cubicBezTo>
                  <a:cubicBezTo>
                    <a:pt x="1" y="381"/>
                    <a:pt x="5" y="385"/>
                    <a:pt x="9" y="385"/>
                  </a:cubicBezTo>
                  <a:cubicBezTo>
                    <a:pt x="13" y="385"/>
                    <a:pt x="16" y="381"/>
                    <a:pt x="16" y="373"/>
                  </a:cubicBezTo>
                  <a:cubicBezTo>
                    <a:pt x="32" y="342"/>
                    <a:pt x="78" y="280"/>
                    <a:pt x="78" y="218"/>
                  </a:cubicBezTo>
                  <a:lnTo>
                    <a:pt x="140" y="47"/>
                  </a:lnTo>
                  <a:cubicBezTo>
                    <a:pt x="140" y="32"/>
                    <a:pt x="109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2778400" y="2287475"/>
              <a:ext cx="123725" cy="164950"/>
            </a:xfrm>
            <a:custGeom>
              <a:avLst/>
              <a:gdLst/>
              <a:ahLst/>
              <a:cxnLst/>
              <a:rect l="l" t="t" r="r" b="b"/>
              <a:pathLst>
                <a:path w="4949" h="6598" extrusionOk="0">
                  <a:moveTo>
                    <a:pt x="2916" y="0"/>
                  </a:moveTo>
                  <a:cubicBezTo>
                    <a:pt x="2753" y="0"/>
                    <a:pt x="2602" y="40"/>
                    <a:pt x="2498" y="134"/>
                  </a:cubicBezTo>
                  <a:cubicBezTo>
                    <a:pt x="1614" y="925"/>
                    <a:pt x="1412" y="1623"/>
                    <a:pt x="1179" y="2181"/>
                  </a:cubicBezTo>
                  <a:cubicBezTo>
                    <a:pt x="1009" y="2600"/>
                    <a:pt x="792" y="3313"/>
                    <a:pt x="606" y="4027"/>
                  </a:cubicBezTo>
                  <a:cubicBezTo>
                    <a:pt x="280" y="5236"/>
                    <a:pt x="1" y="6477"/>
                    <a:pt x="47" y="6508"/>
                  </a:cubicBezTo>
                  <a:cubicBezTo>
                    <a:pt x="60" y="6521"/>
                    <a:pt x="3330" y="6597"/>
                    <a:pt x="4487" y="6597"/>
                  </a:cubicBezTo>
                  <a:cubicBezTo>
                    <a:pt x="4731" y="6597"/>
                    <a:pt x="4881" y="6594"/>
                    <a:pt x="4886" y="6586"/>
                  </a:cubicBezTo>
                  <a:cubicBezTo>
                    <a:pt x="4948" y="6508"/>
                    <a:pt x="4514" y="1468"/>
                    <a:pt x="3723" y="351"/>
                  </a:cubicBezTo>
                  <a:cubicBezTo>
                    <a:pt x="3599" y="155"/>
                    <a:pt x="3236" y="0"/>
                    <a:pt x="2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2770275" y="2295950"/>
              <a:ext cx="79700" cy="182925"/>
            </a:xfrm>
            <a:custGeom>
              <a:avLst/>
              <a:gdLst/>
              <a:ahLst/>
              <a:cxnLst/>
              <a:rect l="l" t="t" r="r" b="b"/>
              <a:pathLst>
                <a:path w="3188" h="7317" extrusionOk="0">
                  <a:moveTo>
                    <a:pt x="2736" y="1"/>
                  </a:moveTo>
                  <a:cubicBezTo>
                    <a:pt x="2585" y="1"/>
                    <a:pt x="2346" y="197"/>
                    <a:pt x="2125" y="477"/>
                  </a:cubicBezTo>
                  <a:cubicBezTo>
                    <a:pt x="1132" y="1671"/>
                    <a:pt x="0" y="3858"/>
                    <a:pt x="155" y="4308"/>
                  </a:cubicBezTo>
                  <a:cubicBezTo>
                    <a:pt x="558" y="5533"/>
                    <a:pt x="946" y="6603"/>
                    <a:pt x="1334" y="7255"/>
                  </a:cubicBezTo>
                  <a:cubicBezTo>
                    <a:pt x="1362" y="7298"/>
                    <a:pt x="1417" y="7316"/>
                    <a:pt x="1492" y="7316"/>
                  </a:cubicBezTo>
                  <a:cubicBezTo>
                    <a:pt x="1962" y="7316"/>
                    <a:pt x="3187" y="6576"/>
                    <a:pt x="3040" y="6309"/>
                  </a:cubicBezTo>
                  <a:cubicBezTo>
                    <a:pt x="2699" y="5704"/>
                    <a:pt x="2016" y="4230"/>
                    <a:pt x="1923" y="4044"/>
                  </a:cubicBezTo>
                  <a:cubicBezTo>
                    <a:pt x="1861" y="3920"/>
                    <a:pt x="2420" y="1951"/>
                    <a:pt x="2776" y="865"/>
                  </a:cubicBezTo>
                  <a:cubicBezTo>
                    <a:pt x="2963" y="239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2767550" y="2293425"/>
              <a:ext cx="77950" cy="173450"/>
            </a:xfrm>
            <a:custGeom>
              <a:avLst/>
              <a:gdLst/>
              <a:ahLst/>
              <a:cxnLst/>
              <a:rect l="l" t="t" r="r" b="b"/>
              <a:pathLst>
                <a:path w="3118" h="6938" extrusionOk="0">
                  <a:moveTo>
                    <a:pt x="2843" y="1"/>
                  </a:moveTo>
                  <a:cubicBezTo>
                    <a:pt x="2669" y="1"/>
                    <a:pt x="2390" y="186"/>
                    <a:pt x="2001" y="656"/>
                  </a:cubicBezTo>
                  <a:cubicBezTo>
                    <a:pt x="1117" y="1741"/>
                    <a:pt x="202" y="3494"/>
                    <a:pt x="109" y="3928"/>
                  </a:cubicBezTo>
                  <a:cubicBezTo>
                    <a:pt x="0" y="4347"/>
                    <a:pt x="869" y="6937"/>
                    <a:pt x="869" y="6937"/>
                  </a:cubicBezTo>
                  <a:lnTo>
                    <a:pt x="2963" y="5898"/>
                  </a:lnTo>
                  <a:cubicBezTo>
                    <a:pt x="2963" y="5898"/>
                    <a:pt x="2125" y="4068"/>
                    <a:pt x="2125" y="3866"/>
                  </a:cubicBezTo>
                  <a:cubicBezTo>
                    <a:pt x="2125" y="3680"/>
                    <a:pt x="2808" y="1447"/>
                    <a:pt x="2994" y="733"/>
                  </a:cubicBezTo>
                  <a:cubicBezTo>
                    <a:pt x="3117" y="320"/>
                    <a:pt x="3070" y="1"/>
                    <a:pt x="2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2820675" y="2329400"/>
              <a:ext cx="21725" cy="111475"/>
            </a:xfrm>
            <a:custGeom>
              <a:avLst/>
              <a:gdLst/>
              <a:ahLst/>
              <a:cxnLst/>
              <a:rect l="l" t="t" r="r" b="b"/>
              <a:pathLst>
                <a:path w="869" h="4459" extrusionOk="0">
                  <a:moveTo>
                    <a:pt x="737" y="1"/>
                  </a:moveTo>
                  <a:cubicBezTo>
                    <a:pt x="733" y="1"/>
                    <a:pt x="729" y="3"/>
                    <a:pt x="729" y="8"/>
                  </a:cubicBezTo>
                  <a:cubicBezTo>
                    <a:pt x="683" y="147"/>
                    <a:pt x="621" y="271"/>
                    <a:pt x="559" y="426"/>
                  </a:cubicBezTo>
                  <a:cubicBezTo>
                    <a:pt x="497" y="582"/>
                    <a:pt x="31" y="2179"/>
                    <a:pt x="16" y="2272"/>
                  </a:cubicBezTo>
                  <a:cubicBezTo>
                    <a:pt x="0" y="2396"/>
                    <a:pt x="16" y="2520"/>
                    <a:pt x="62" y="2644"/>
                  </a:cubicBezTo>
                  <a:cubicBezTo>
                    <a:pt x="93" y="2784"/>
                    <a:pt x="155" y="2892"/>
                    <a:pt x="186" y="3032"/>
                  </a:cubicBezTo>
                  <a:cubicBezTo>
                    <a:pt x="264" y="3265"/>
                    <a:pt x="373" y="3513"/>
                    <a:pt x="481" y="3746"/>
                  </a:cubicBezTo>
                  <a:cubicBezTo>
                    <a:pt x="605" y="3994"/>
                    <a:pt x="714" y="4211"/>
                    <a:pt x="853" y="4443"/>
                  </a:cubicBezTo>
                  <a:lnTo>
                    <a:pt x="791" y="4459"/>
                  </a:lnTo>
                  <a:lnTo>
                    <a:pt x="791" y="4459"/>
                  </a:lnTo>
                  <a:lnTo>
                    <a:pt x="869" y="4443"/>
                  </a:lnTo>
                  <a:cubicBezTo>
                    <a:pt x="729" y="4195"/>
                    <a:pt x="621" y="3916"/>
                    <a:pt x="497" y="3652"/>
                  </a:cubicBezTo>
                  <a:cubicBezTo>
                    <a:pt x="388" y="3420"/>
                    <a:pt x="295" y="3172"/>
                    <a:pt x="217" y="2939"/>
                  </a:cubicBezTo>
                  <a:cubicBezTo>
                    <a:pt x="171" y="2815"/>
                    <a:pt x="140" y="2675"/>
                    <a:pt x="93" y="2567"/>
                  </a:cubicBezTo>
                  <a:cubicBezTo>
                    <a:pt x="62" y="2489"/>
                    <a:pt x="62" y="2427"/>
                    <a:pt x="62" y="2350"/>
                  </a:cubicBezTo>
                  <a:cubicBezTo>
                    <a:pt x="78" y="2288"/>
                    <a:pt x="528" y="659"/>
                    <a:pt x="543" y="628"/>
                  </a:cubicBezTo>
                  <a:cubicBezTo>
                    <a:pt x="605" y="535"/>
                    <a:pt x="652" y="426"/>
                    <a:pt x="714" y="318"/>
                  </a:cubicBezTo>
                  <a:lnTo>
                    <a:pt x="714" y="318"/>
                  </a:lnTo>
                  <a:cubicBezTo>
                    <a:pt x="652" y="411"/>
                    <a:pt x="621" y="489"/>
                    <a:pt x="559" y="582"/>
                  </a:cubicBezTo>
                  <a:cubicBezTo>
                    <a:pt x="621" y="395"/>
                    <a:pt x="683" y="194"/>
                    <a:pt x="760" y="8"/>
                  </a:cubicBezTo>
                  <a:cubicBezTo>
                    <a:pt x="760" y="8"/>
                    <a:pt x="746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2788500" y="2432325"/>
              <a:ext cx="45375" cy="19800"/>
            </a:xfrm>
            <a:custGeom>
              <a:avLst/>
              <a:gdLst/>
              <a:ahLst/>
              <a:cxnLst/>
              <a:rect l="l" t="t" r="r" b="b"/>
              <a:pathLst>
                <a:path w="1815" h="792" extrusionOk="0">
                  <a:moveTo>
                    <a:pt x="1784" y="1"/>
                  </a:moveTo>
                  <a:cubicBezTo>
                    <a:pt x="1629" y="63"/>
                    <a:pt x="1504" y="140"/>
                    <a:pt x="1349" y="187"/>
                  </a:cubicBezTo>
                  <a:cubicBezTo>
                    <a:pt x="1194" y="249"/>
                    <a:pt x="1055" y="326"/>
                    <a:pt x="900" y="388"/>
                  </a:cubicBezTo>
                  <a:cubicBezTo>
                    <a:pt x="744" y="451"/>
                    <a:pt x="605" y="528"/>
                    <a:pt x="450" y="575"/>
                  </a:cubicBezTo>
                  <a:cubicBezTo>
                    <a:pt x="372" y="621"/>
                    <a:pt x="295" y="637"/>
                    <a:pt x="233" y="683"/>
                  </a:cubicBezTo>
                  <a:lnTo>
                    <a:pt x="0" y="792"/>
                  </a:lnTo>
                  <a:cubicBezTo>
                    <a:pt x="78" y="776"/>
                    <a:pt x="155" y="730"/>
                    <a:pt x="264" y="730"/>
                  </a:cubicBezTo>
                  <a:cubicBezTo>
                    <a:pt x="341" y="714"/>
                    <a:pt x="419" y="699"/>
                    <a:pt x="496" y="652"/>
                  </a:cubicBezTo>
                  <a:cubicBezTo>
                    <a:pt x="651" y="606"/>
                    <a:pt x="775" y="528"/>
                    <a:pt x="931" y="466"/>
                  </a:cubicBezTo>
                  <a:cubicBezTo>
                    <a:pt x="1070" y="388"/>
                    <a:pt x="1210" y="326"/>
                    <a:pt x="1365" y="249"/>
                  </a:cubicBezTo>
                  <a:cubicBezTo>
                    <a:pt x="1504" y="171"/>
                    <a:pt x="1660" y="94"/>
                    <a:pt x="1784" y="16"/>
                  </a:cubicBezTo>
                  <a:cubicBezTo>
                    <a:pt x="1815" y="1"/>
                    <a:pt x="1784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2839675" y="2265225"/>
              <a:ext cx="31825" cy="43550"/>
            </a:xfrm>
            <a:custGeom>
              <a:avLst/>
              <a:gdLst/>
              <a:ahLst/>
              <a:cxnLst/>
              <a:rect l="l" t="t" r="r" b="b"/>
              <a:pathLst>
                <a:path w="1273" h="1742" extrusionOk="0">
                  <a:moveTo>
                    <a:pt x="0" y="0"/>
                  </a:moveTo>
                  <a:cubicBezTo>
                    <a:pt x="16" y="171"/>
                    <a:pt x="16" y="388"/>
                    <a:pt x="16" y="558"/>
                  </a:cubicBezTo>
                  <a:cubicBezTo>
                    <a:pt x="16" y="853"/>
                    <a:pt x="0" y="1101"/>
                    <a:pt x="16" y="1117"/>
                  </a:cubicBezTo>
                  <a:cubicBezTo>
                    <a:pt x="219" y="1422"/>
                    <a:pt x="669" y="1741"/>
                    <a:pt x="903" y="1741"/>
                  </a:cubicBezTo>
                  <a:cubicBezTo>
                    <a:pt x="918" y="1741"/>
                    <a:pt x="933" y="1740"/>
                    <a:pt x="946" y="1737"/>
                  </a:cubicBezTo>
                  <a:cubicBezTo>
                    <a:pt x="1272" y="1675"/>
                    <a:pt x="1179" y="1101"/>
                    <a:pt x="1163" y="962"/>
                  </a:cubicBezTo>
                  <a:lnTo>
                    <a:pt x="1163" y="946"/>
                  </a:lnTo>
                  <a:cubicBezTo>
                    <a:pt x="1132" y="931"/>
                    <a:pt x="1132" y="884"/>
                    <a:pt x="1132" y="869"/>
                  </a:cubicBezTo>
                  <a:cubicBezTo>
                    <a:pt x="1117" y="620"/>
                    <a:pt x="1132" y="388"/>
                    <a:pt x="1179" y="1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2840825" y="2265600"/>
              <a:ext cx="27950" cy="24150"/>
            </a:xfrm>
            <a:custGeom>
              <a:avLst/>
              <a:gdLst/>
              <a:ahLst/>
              <a:cxnLst/>
              <a:rect l="l" t="t" r="r" b="b"/>
              <a:pathLst>
                <a:path w="1118" h="96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225"/>
                    <a:pt x="293" y="966"/>
                    <a:pt x="905" y="966"/>
                  </a:cubicBezTo>
                  <a:cubicBezTo>
                    <a:pt x="928" y="966"/>
                    <a:pt x="953" y="965"/>
                    <a:pt x="978" y="962"/>
                  </a:cubicBezTo>
                  <a:cubicBezTo>
                    <a:pt x="1009" y="947"/>
                    <a:pt x="1055" y="947"/>
                    <a:pt x="1086" y="931"/>
                  </a:cubicBezTo>
                  <a:cubicBezTo>
                    <a:pt x="1086" y="916"/>
                    <a:pt x="1071" y="885"/>
                    <a:pt x="1071" y="869"/>
                  </a:cubicBezTo>
                  <a:cubicBezTo>
                    <a:pt x="1055" y="621"/>
                    <a:pt x="1071" y="388"/>
                    <a:pt x="1117" y="1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2831150" y="2210725"/>
              <a:ext cx="56225" cy="70025"/>
            </a:xfrm>
            <a:custGeom>
              <a:avLst/>
              <a:gdLst/>
              <a:ahLst/>
              <a:cxnLst/>
              <a:rect l="l" t="t" r="r" b="b"/>
              <a:pathLst>
                <a:path w="2249" h="2801" extrusionOk="0">
                  <a:moveTo>
                    <a:pt x="1089" y="0"/>
                  </a:moveTo>
                  <a:cubicBezTo>
                    <a:pt x="690" y="0"/>
                    <a:pt x="275" y="238"/>
                    <a:pt x="140" y="645"/>
                  </a:cubicBezTo>
                  <a:cubicBezTo>
                    <a:pt x="0" y="1048"/>
                    <a:pt x="202" y="2227"/>
                    <a:pt x="496" y="2506"/>
                  </a:cubicBezTo>
                  <a:cubicBezTo>
                    <a:pt x="694" y="2696"/>
                    <a:pt x="963" y="2801"/>
                    <a:pt x="1225" y="2801"/>
                  </a:cubicBezTo>
                  <a:cubicBezTo>
                    <a:pt x="1495" y="2801"/>
                    <a:pt x="1757" y="2688"/>
                    <a:pt x="1923" y="2444"/>
                  </a:cubicBezTo>
                  <a:cubicBezTo>
                    <a:pt x="2249" y="1963"/>
                    <a:pt x="1970" y="428"/>
                    <a:pt x="1629" y="179"/>
                  </a:cubicBezTo>
                  <a:cubicBezTo>
                    <a:pt x="1476" y="57"/>
                    <a:pt x="1284" y="0"/>
                    <a:pt x="1089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2862925" y="2245050"/>
              <a:ext cx="2350" cy="5450"/>
            </a:xfrm>
            <a:custGeom>
              <a:avLst/>
              <a:gdLst/>
              <a:ahLst/>
              <a:cxnLst/>
              <a:rect l="l" t="t" r="r" b="b"/>
              <a:pathLst>
                <a:path w="94" h="218" extrusionOk="0">
                  <a:moveTo>
                    <a:pt x="47" y="1"/>
                  </a:moveTo>
                  <a:lnTo>
                    <a:pt x="47" y="1"/>
                  </a:lnTo>
                  <a:cubicBezTo>
                    <a:pt x="78" y="78"/>
                    <a:pt x="78" y="187"/>
                    <a:pt x="1" y="218"/>
                  </a:cubicBezTo>
                  <a:cubicBezTo>
                    <a:pt x="94" y="202"/>
                    <a:pt x="94" y="78"/>
                    <a:pt x="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2859150" y="22431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21" y="0"/>
                  </a:moveTo>
                  <a:cubicBezTo>
                    <a:pt x="1" y="30"/>
                    <a:pt x="26" y="264"/>
                    <a:pt x="141" y="264"/>
                  </a:cubicBezTo>
                  <a:cubicBezTo>
                    <a:pt x="144" y="264"/>
                    <a:pt x="148" y="264"/>
                    <a:pt x="152" y="264"/>
                  </a:cubicBezTo>
                  <a:cubicBezTo>
                    <a:pt x="260" y="264"/>
                    <a:pt x="22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2875350" y="2243125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6" y="0"/>
                  </a:moveTo>
                  <a:lnTo>
                    <a:pt x="16" y="0"/>
                  </a:lnTo>
                  <a:cubicBezTo>
                    <a:pt x="1" y="74"/>
                    <a:pt x="42" y="203"/>
                    <a:pt x="126" y="203"/>
                  </a:cubicBezTo>
                  <a:cubicBezTo>
                    <a:pt x="130" y="203"/>
                    <a:pt x="135" y="202"/>
                    <a:pt x="140" y="202"/>
                  </a:cubicBezTo>
                  <a:cubicBezTo>
                    <a:pt x="62" y="186"/>
                    <a:pt x="47" y="78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2874725" y="2240775"/>
              <a:ext cx="6775" cy="6300"/>
            </a:xfrm>
            <a:custGeom>
              <a:avLst/>
              <a:gdLst/>
              <a:ahLst/>
              <a:cxnLst/>
              <a:rect l="l" t="t" r="r" b="b"/>
              <a:pathLst>
                <a:path w="271" h="252" extrusionOk="0">
                  <a:moveTo>
                    <a:pt x="115" y="0"/>
                  </a:moveTo>
                  <a:cubicBezTo>
                    <a:pt x="111" y="0"/>
                    <a:pt x="107" y="1"/>
                    <a:pt x="103" y="1"/>
                  </a:cubicBezTo>
                  <a:cubicBezTo>
                    <a:pt x="1" y="45"/>
                    <a:pt x="35" y="252"/>
                    <a:pt x="143" y="252"/>
                  </a:cubicBezTo>
                  <a:cubicBezTo>
                    <a:pt x="150" y="252"/>
                    <a:pt x="157" y="251"/>
                    <a:pt x="165" y="249"/>
                  </a:cubicBezTo>
                  <a:cubicBezTo>
                    <a:pt x="270" y="234"/>
                    <a:pt x="244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2857500" y="2235550"/>
              <a:ext cx="6625" cy="5275"/>
            </a:xfrm>
            <a:custGeom>
              <a:avLst/>
              <a:gdLst/>
              <a:ahLst/>
              <a:cxnLst/>
              <a:rect l="l" t="t" r="r" b="b"/>
              <a:pathLst>
                <a:path w="265" h="211" extrusionOk="0">
                  <a:moveTo>
                    <a:pt x="185" y="1"/>
                  </a:moveTo>
                  <a:cubicBezTo>
                    <a:pt x="160" y="1"/>
                    <a:pt x="133" y="8"/>
                    <a:pt x="109" y="24"/>
                  </a:cubicBezTo>
                  <a:cubicBezTo>
                    <a:pt x="78" y="39"/>
                    <a:pt x="32" y="70"/>
                    <a:pt x="16" y="117"/>
                  </a:cubicBezTo>
                  <a:cubicBezTo>
                    <a:pt x="1" y="148"/>
                    <a:pt x="16" y="179"/>
                    <a:pt x="63" y="194"/>
                  </a:cubicBezTo>
                  <a:cubicBezTo>
                    <a:pt x="32" y="210"/>
                    <a:pt x="63" y="210"/>
                    <a:pt x="78" y="210"/>
                  </a:cubicBezTo>
                  <a:cubicBezTo>
                    <a:pt x="109" y="194"/>
                    <a:pt x="140" y="179"/>
                    <a:pt x="171" y="148"/>
                  </a:cubicBezTo>
                  <a:cubicBezTo>
                    <a:pt x="218" y="132"/>
                    <a:pt x="233" y="117"/>
                    <a:pt x="264" y="70"/>
                  </a:cubicBezTo>
                  <a:cubicBezTo>
                    <a:pt x="264" y="55"/>
                    <a:pt x="264" y="24"/>
                    <a:pt x="249" y="24"/>
                  </a:cubicBezTo>
                  <a:cubicBezTo>
                    <a:pt x="233" y="8"/>
                    <a:pt x="21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2873400" y="2234275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108" y="0"/>
                  </a:moveTo>
                  <a:cubicBezTo>
                    <a:pt x="74" y="0"/>
                    <a:pt x="49" y="22"/>
                    <a:pt x="16" y="44"/>
                  </a:cubicBezTo>
                  <a:cubicBezTo>
                    <a:pt x="1" y="75"/>
                    <a:pt x="1" y="90"/>
                    <a:pt x="16" y="106"/>
                  </a:cubicBezTo>
                  <a:cubicBezTo>
                    <a:pt x="47" y="121"/>
                    <a:pt x="78" y="152"/>
                    <a:pt x="125" y="152"/>
                  </a:cubicBezTo>
                  <a:cubicBezTo>
                    <a:pt x="140" y="168"/>
                    <a:pt x="171" y="168"/>
                    <a:pt x="218" y="168"/>
                  </a:cubicBezTo>
                  <a:cubicBezTo>
                    <a:pt x="233" y="168"/>
                    <a:pt x="249" y="152"/>
                    <a:pt x="295" y="152"/>
                  </a:cubicBezTo>
                  <a:cubicBezTo>
                    <a:pt x="311" y="121"/>
                    <a:pt x="311" y="90"/>
                    <a:pt x="295" y="75"/>
                  </a:cubicBezTo>
                  <a:cubicBezTo>
                    <a:pt x="249" y="28"/>
                    <a:pt x="218" y="13"/>
                    <a:pt x="156" y="13"/>
                  </a:cubicBezTo>
                  <a:cubicBezTo>
                    <a:pt x="138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2864100" y="2264050"/>
              <a:ext cx="4675" cy="1975"/>
            </a:xfrm>
            <a:custGeom>
              <a:avLst/>
              <a:gdLst/>
              <a:ahLst/>
              <a:cxnLst/>
              <a:rect l="l" t="t" r="r" b="b"/>
              <a:pathLst>
                <a:path w="187" h="79" extrusionOk="0">
                  <a:moveTo>
                    <a:pt x="31" y="1"/>
                  </a:moveTo>
                  <a:cubicBezTo>
                    <a:pt x="36" y="5"/>
                    <a:pt x="40" y="10"/>
                    <a:pt x="45" y="16"/>
                  </a:cubicBezTo>
                  <a:lnTo>
                    <a:pt x="155" y="16"/>
                  </a:lnTo>
                  <a:cubicBezTo>
                    <a:pt x="161" y="10"/>
                    <a:pt x="167" y="5"/>
                    <a:pt x="171" y="1"/>
                  </a:cubicBezTo>
                  <a:close/>
                  <a:moveTo>
                    <a:pt x="0" y="16"/>
                  </a:moveTo>
                  <a:cubicBezTo>
                    <a:pt x="31" y="63"/>
                    <a:pt x="47" y="78"/>
                    <a:pt x="78" y="78"/>
                  </a:cubicBezTo>
                  <a:cubicBezTo>
                    <a:pt x="124" y="78"/>
                    <a:pt x="155" y="63"/>
                    <a:pt x="186" y="16"/>
                  </a:cubicBezTo>
                  <a:lnTo>
                    <a:pt x="155" y="16"/>
                  </a:lnTo>
                  <a:cubicBezTo>
                    <a:pt x="138" y="31"/>
                    <a:pt x="116" y="47"/>
                    <a:pt x="93" y="47"/>
                  </a:cubicBezTo>
                  <a:cubicBezTo>
                    <a:pt x="71" y="47"/>
                    <a:pt x="57" y="31"/>
                    <a:pt x="45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865650" y="22353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218" y="1"/>
                  </a:moveTo>
                  <a:cubicBezTo>
                    <a:pt x="249" y="265"/>
                    <a:pt x="357" y="513"/>
                    <a:pt x="388" y="761"/>
                  </a:cubicBezTo>
                  <a:cubicBezTo>
                    <a:pt x="357" y="745"/>
                    <a:pt x="295" y="745"/>
                    <a:pt x="249" y="745"/>
                  </a:cubicBezTo>
                  <a:cubicBezTo>
                    <a:pt x="249" y="745"/>
                    <a:pt x="295" y="916"/>
                    <a:pt x="295" y="947"/>
                  </a:cubicBezTo>
                  <a:cubicBezTo>
                    <a:pt x="281" y="950"/>
                    <a:pt x="265" y="951"/>
                    <a:pt x="248" y="951"/>
                  </a:cubicBezTo>
                  <a:cubicBezTo>
                    <a:pt x="173" y="951"/>
                    <a:pt x="76" y="926"/>
                    <a:pt x="0" y="900"/>
                  </a:cubicBezTo>
                  <a:lnTo>
                    <a:pt x="0" y="900"/>
                  </a:lnTo>
                  <a:cubicBezTo>
                    <a:pt x="62" y="962"/>
                    <a:pt x="124" y="993"/>
                    <a:pt x="202" y="993"/>
                  </a:cubicBezTo>
                  <a:cubicBezTo>
                    <a:pt x="233" y="993"/>
                    <a:pt x="249" y="993"/>
                    <a:pt x="295" y="978"/>
                  </a:cubicBezTo>
                  <a:lnTo>
                    <a:pt x="326" y="978"/>
                  </a:lnTo>
                  <a:lnTo>
                    <a:pt x="357" y="947"/>
                  </a:lnTo>
                  <a:cubicBezTo>
                    <a:pt x="357" y="900"/>
                    <a:pt x="326" y="792"/>
                    <a:pt x="326" y="792"/>
                  </a:cubicBezTo>
                  <a:cubicBezTo>
                    <a:pt x="353" y="792"/>
                    <a:pt x="448" y="826"/>
                    <a:pt x="464" y="826"/>
                  </a:cubicBezTo>
                  <a:cubicBezTo>
                    <a:pt x="467" y="826"/>
                    <a:pt x="468" y="825"/>
                    <a:pt x="466" y="823"/>
                  </a:cubicBezTo>
                  <a:cubicBezTo>
                    <a:pt x="435" y="544"/>
                    <a:pt x="357" y="280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2865250" y="2257850"/>
              <a:ext cx="6625" cy="4675"/>
            </a:xfrm>
            <a:custGeom>
              <a:avLst/>
              <a:gdLst/>
              <a:ahLst/>
              <a:cxnLst/>
              <a:rect l="l" t="t" r="r" b="b"/>
              <a:pathLst>
                <a:path w="265" h="187" extrusionOk="0">
                  <a:moveTo>
                    <a:pt x="16" y="0"/>
                  </a:moveTo>
                  <a:cubicBezTo>
                    <a:pt x="1" y="16"/>
                    <a:pt x="1" y="62"/>
                    <a:pt x="1" y="78"/>
                  </a:cubicBezTo>
                  <a:cubicBezTo>
                    <a:pt x="1" y="140"/>
                    <a:pt x="16" y="187"/>
                    <a:pt x="78" y="187"/>
                  </a:cubicBezTo>
                  <a:cubicBezTo>
                    <a:pt x="94" y="187"/>
                    <a:pt x="125" y="187"/>
                    <a:pt x="156" y="171"/>
                  </a:cubicBezTo>
                  <a:cubicBezTo>
                    <a:pt x="218" y="156"/>
                    <a:pt x="249" y="109"/>
                    <a:pt x="265" y="62"/>
                  </a:cubicBezTo>
                  <a:lnTo>
                    <a:pt x="265" y="62"/>
                  </a:lnTo>
                  <a:cubicBezTo>
                    <a:pt x="254" y="65"/>
                    <a:pt x="243" y="66"/>
                    <a:pt x="232" y="66"/>
                  </a:cubicBezTo>
                  <a:cubicBezTo>
                    <a:pt x="162" y="66"/>
                    <a:pt x="83" y="27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2865250" y="2259775"/>
              <a:ext cx="3900" cy="2750"/>
            </a:xfrm>
            <a:custGeom>
              <a:avLst/>
              <a:gdLst/>
              <a:ahLst/>
              <a:cxnLst/>
              <a:rect l="l" t="t" r="r" b="b"/>
              <a:pathLst>
                <a:path w="156" h="110" extrusionOk="0">
                  <a:moveTo>
                    <a:pt x="1" y="1"/>
                  </a:moveTo>
                  <a:cubicBezTo>
                    <a:pt x="1" y="63"/>
                    <a:pt x="16" y="110"/>
                    <a:pt x="78" y="110"/>
                  </a:cubicBezTo>
                  <a:cubicBezTo>
                    <a:pt x="94" y="110"/>
                    <a:pt x="140" y="110"/>
                    <a:pt x="156" y="94"/>
                  </a:cubicBezTo>
                  <a:cubicBezTo>
                    <a:pt x="140" y="32"/>
                    <a:pt x="78" y="1"/>
                    <a:pt x="1" y="1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2833075" y="2210150"/>
              <a:ext cx="45775" cy="42350"/>
            </a:xfrm>
            <a:custGeom>
              <a:avLst/>
              <a:gdLst/>
              <a:ahLst/>
              <a:cxnLst/>
              <a:rect l="l" t="t" r="r" b="b"/>
              <a:pathLst>
                <a:path w="1831" h="1694" extrusionOk="0">
                  <a:moveTo>
                    <a:pt x="1082" y="0"/>
                  </a:moveTo>
                  <a:cubicBezTo>
                    <a:pt x="668" y="0"/>
                    <a:pt x="212" y="204"/>
                    <a:pt x="78" y="606"/>
                  </a:cubicBezTo>
                  <a:cubicBezTo>
                    <a:pt x="1" y="792"/>
                    <a:pt x="47" y="1210"/>
                    <a:pt x="109" y="1567"/>
                  </a:cubicBezTo>
                  <a:cubicBezTo>
                    <a:pt x="109" y="1598"/>
                    <a:pt x="125" y="1614"/>
                    <a:pt x="125" y="1614"/>
                  </a:cubicBezTo>
                  <a:cubicBezTo>
                    <a:pt x="147" y="1669"/>
                    <a:pt x="180" y="1694"/>
                    <a:pt x="217" y="1694"/>
                  </a:cubicBezTo>
                  <a:cubicBezTo>
                    <a:pt x="336" y="1694"/>
                    <a:pt x="501" y="1444"/>
                    <a:pt x="512" y="1148"/>
                  </a:cubicBezTo>
                  <a:cubicBezTo>
                    <a:pt x="528" y="776"/>
                    <a:pt x="621" y="559"/>
                    <a:pt x="838" y="497"/>
                  </a:cubicBezTo>
                  <a:cubicBezTo>
                    <a:pt x="883" y="481"/>
                    <a:pt x="931" y="475"/>
                    <a:pt x="979" y="475"/>
                  </a:cubicBezTo>
                  <a:cubicBezTo>
                    <a:pt x="1121" y="475"/>
                    <a:pt x="1268" y="528"/>
                    <a:pt x="1384" y="528"/>
                  </a:cubicBezTo>
                  <a:cubicBezTo>
                    <a:pt x="1417" y="528"/>
                    <a:pt x="1447" y="523"/>
                    <a:pt x="1474" y="513"/>
                  </a:cubicBezTo>
                  <a:cubicBezTo>
                    <a:pt x="1583" y="466"/>
                    <a:pt x="1614" y="373"/>
                    <a:pt x="1676" y="373"/>
                  </a:cubicBezTo>
                  <a:cubicBezTo>
                    <a:pt x="1707" y="373"/>
                    <a:pt x="1815" y="606"/>
                    <a:pt x="1831" y="652"/>
                  </a:cubicBezTo>
                  <a:cubicBezTo>
                    <a:pt x="1831" y="451"/>
                    <a:pt x="1753" y="280"/>
                    <a:pt x="1629" y="156"/>
                  </a:cubicBezTo>
                  <a:cubicBezTo>
                    <a:pt x="1489" y="52"/>
                    <a:pt x="1291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2828025" y="2243925"/>
              <a:ext cx="16700" cy="18500"/>
            </a:xfrm>
            <a:custGeom>
              <a:avLst/>
              <a:gdLst/>
              <a:ahLst/>
              <a:cxnLst/>
              <a:rect l="l" t="t" r="r" b="b"/>
              <a:pathLst>
                <a:path w="668" h="740" extrusionOk="0">
                  <a:moveTo>
                    <a:pt x="230" y="0"/>
                  </a:moveTo>
                  <a:cubicBezTo>
                    <a:pt x="209" y="0"/>
                    <a:pt x="190" y="5"/>
                    <a:pt x="172" y="15"/>
                  </a:cubicBezTo>
                  <a:cubicBezTo>
                    <a:pt x="1" y="108"/>
                    <a:pt x="203" y="650"/>
                    <a:pt x="404" y="728"/>
                  </a:cubicBezTo>
                  <a:cubicBezTo>
                    <a:pt x="427" y="736"/>
                    <a:pt x="454" y="740"/>
                    <a:pt x="480" y="740"/>
                  </a:cubicBezTo>
                  <a:cubicBezTo>
                    <a:pt x="560" y="740"/>
                    <a:pt x="645" y="705"/>
                    <a:pt x="668" y="635"/>
                  </a:cubicBezTo>
                  <a:lnTo>
                    <a:pt x="621" y="309"/>
                  </a:lnTo>
                  <a:cubicBezTo>
                    <a:pt x="621" y="309"/>
                    <a:pt x="399" y="0"/>
                    <a:pt x="23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2833850" y="2248550"/>
              <a:ext cx="8175" cy="11825"/>
            </a:xfrm>
            <a:custGeom>
              <a:avLst/>
              <a:gdLst/>
              <a:ahLst/>
              <a:cxnLst/>
              <a:rect l="l" t="t" r="r" b="b"/>
              <a:pathLst>
                <a:path w="327" h="473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62"/>
                    <a:pt x="202" y="202"/>
                    <a:pt x="264" y="326"/>
                  </a:cubicBezTo>
                  <a:cubicBezTo>
                    <a:pt x="244" y="296"/>
                    <a:pt x="211" y="272"/>
                    <a:pt x="173" y="272"/>
                  </a:cubicBezTo>
                  <a:cubicBezTo>
                    <a:pt x="152" y="272"/>
                    <a:pt x="131" y="279"/>
                    <a:pt x="109" y="295"/>
                  </a:cubicBezTo>
                  <a:cubicBezTo>
                    <a:pt x="109" y="295"/>
                    <a:pt x="94" y="295"/>
                    <a:pt x="94" y="310"/>
                  </a:cubicBezTo>
                  <a:cubicBezTo>
                    <a:pt x="105" y="307"/>
                    <a:pt x="118" y="305"/>
                    <a:pt x="131" y="305"/>
                  </a:cubicBezTo>
                  <a:cubicBezTo>
                    <a:pt x="168" y="305"/>
                    <a:pt x="206" y="322"/>
                    <a:pt x="218" y="357"/>
                  </a:cubicBezTo>
                  <a:cubicBezTo>
                    <a:pt x="249" y="388"/>
                    <a:pt x="280" y="434"/>
                    <a:pt x="280" y="465"/>
                  </a:cubicBezTo>
                  <a:cubicBezTo>
                    <a:pt x="280" y="471"/>
                    <a:pt x="285" y="472"/>
                    <a:pt x="291" y="472"/>
                  </a:cubicBezTo>
                  <a:cubicBezTo>
                    <a:pt x="304" y="472"/>
                    <a:pt x="321" y="465"/>
                    <a:pt x="311" y="465"/>
                  </a:cubicBezTo>
                  <a:cubicBezTo>
                    <a:pt x="326" y="279"/>
                    <a:pt x="187" y="1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2835025" y="2287325"/>
              <a:ext cx="41125" cy="38450"/>
            </a:xfrm>
            <a:custGeom>
              <a:avLst/>
              <a:gdLst/>
              <a:ahLst/>
              <a:cxnLst/>
              <a:rect l="l" t="t" r="r" b="b"/>
              <a:pathLst>
                <a:path w="1645" h="1538" extrusionOk="0">
                  <a:moveTo>
                    <a:pt x="217" y="0"/>
                  </a:moveTo>
                  <a:lnTo>
                    <a:pt x="0" y="310"/>
                  </a:lnTo>
                  <a:cubicBezTo>
                    <a:pt x="0" y="310"/>
                    <a:pt x="961" y="1538"/>
                    <a:pt x="992" y="1538"/>
                  </a:cubicBezTo>
                  <a:cubicBezTo>
                    <a:pt x="993" y="1538"/>
                    <a:pt x="993" y="1537"/>
                    <a:pt x="993" y="1536"/>
                  </a:cubicBezTo>
                  <a:lnTo>
                    <a:pt x="1287" y="900"/>
                  </a:lnTo>
                  <a:lnTo>
                    <a:pt x="1644" y="1287"/>
                  </a:lnTo>
                  <a:lnTo>
                    <a:pt x="1644" y="1287"/>
                  </a:lnTo>
                  <a:lnTo>
                    <a:pt x="1536" y="403"/>
                  </a:lnTo>
                  <a:lnTo>
                    <a:pt x="1365" y="171"/>
                  </a:lnTo>
                  <a:lnTo>
                    <a:pt x="1241" y="7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2836575" y="2297000"/>
              <a:ext cx="41125" cy="29900"/>
            </a:xfrm>
            <a:custGeom>
              <a:avLst/>
              <a:gdLst/>
              <a:ahLst/>
              <a:cxnLst/>
              <a:rect l="l" t="t" r="r" b="b"/>
              <a:pathLst>
                <a:path w="1645" h="1196" extrusionOk="0">
                  <a:moveTo>
                    <a:pt x="1246" y="532"/>
                  </a:moveTo>
                  <a:cubicBezTo>
                    <a:pt x="1270" y="553"/>
                    <a:pt x="1309" y="589"/>
                    <a:pt x="1353" y="630"/>
                  </a:cubicBezTo>
                  <a:lnTo>
                    <a:pt x="1353" y="630"/>
                  </a:lnTo>
                  <a:cubicBezTo>
                    <a:pt x="1308" y="584"/>
                    <a:pt x="1269" y="548"/>
                    <a:pt x="1246" y="532"/>
                  </a:cubicBezTo>
                  <a:close/>
                  <a:moveTo>
                    <a:pt x="1474" y="16"/>
                  </a:moveTo>
                  <a:cubicBezTo>
                    <a:pt x="1458" y="187"/>
                    <a:pt x="1551" y="683"/>
                    <a:pt x="1567" y="838"/>
                  </a:cubicBezTo>
                  <a:cubicBezTo>
                    <a:pt x="1558" y="821"/>
                    <a:pt x="1446" y="716"/>
                    <a:pt x="1353" y="630"/>
                  </a:cubicBezTo>
                  <a:lnTo>
                    <a:pt x="1353" y="630"/>
                  </a:lnTo>
                  <a:cubicBezTo>
                    <a:pt x="1473" y="751"/>
                    <a:pt x="1635" y="932"/>
                    <a:pt x="1644" y="932"/>
                  </a:cubicBezTo>
                  <a:cubicBezTo>
                    <a:pt x="1644" y="932"/>
                    <a:pt x="1644" y="932"/>
                    <a:pt x="1644" y="931"/>
                  </a:cubicBezTo>
                  <a:cubicBezTo>
                    <a:pt x="1613" y="745"/>
                    <a:pt x="1598" y="559"/>
                    <a:pt x="1551" y="373"/>
                  </a:cubicBezTo>
                  <a:cubicBezTo>
                    <a:pt x="1520" y="203"/>
                    <a:pt x="1536" y="203"/>
                    <a:pt x="1489" y="16"/>
                  </a:cubicBezTo>
                  <a:close/>
                  <a:moveTo>
                    <a:pt x="0" y="1"/>
                  </a:moveTo>
                  <a:cubicBezTo>
                    <a:pt x="140" y="218"/>
                    <a:pt x="946" y="1195"/>
                    <a:pt x="946" y="1195"/>
                  </a:cubicBezTo>
                  <a:cubicBezTo>
                    <a:pt x="1070" y="994"/>
                    <a:pt x="1163" y="761"/>
                    <a:pt x="1241" y="528"/>
                  </a:cubicBezTo>
                  <a:cubicBezTo>
                    <a:pt x="1243" y="529"/>
                    <a:pt x="1244" y="530"/>
                    <a:pt x="1246" y="532"/>
                  </a:cubicBezTo>
                  <a:lnTo>
                    <a:pt x="1246" y="532"/>
                  </a:lnTo>
                  <a:cubicBezTo>
                    <a:pt x="1233" y="520"/>
                    <a:pt x="1225" y="513"/>
                    <a:pt x="1225" y="513"/>
                  </a:cubicBezTo>
                  <a:cubicBezTo>
                    <a:pt x="1163" y="606"/>
                    <a:pt x="931" y="1087"/>
                    <a:pt x="931" y="1133"/>
                  </a:cubicBezTo>
                  <a:cubicBezTo>
                    <a:pt x="776" y="931"/>
                    <a:pt x="171" y="1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3436025" y="2525875"/>
              <a:ext cx="29875" cy="228975"/>
            </a:xfrm>
            <a:custGeom>
              <a:avLst/>
              <a:gdLst/>
              <a:ahLst/>
              <a:cxnLst/>
              <a:rect l="l" t="t" r="r" b="b"/>
              <a:pathLst>
                <a:path w="1195" h="9159" extrusionOk="0">
                  <a:moveTo>
                    <a:pt x="23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620" y="2339"/>
                    <a:pt x="1132" y="4727"/>
                    <a:pt x="1086" y="7131"/>
                  </a:cubicBezTo>
                  <a:cubicBezTo>
                    <a:pt x="1070" y="7813"/>
                    <a:pt x="993" y="8465"/>
                    <a:pt x="931" y="9147"/>
                  </a:cubicBezTo>
                  <a:cubicBezTo>
                    <a:pt x="931" y="9155"/>
                    <a:pt x="938" y="9159"/>
                    <a:pt x="948" y="9159"/>
                  </a:cubicBezTo>
                  <a:cubicBezTo>
                    <a:pt x="958" y="9159"/>
                    <a:pt x="969" y="9155"/>
                    <a:pt x="977" y="9147"/>
                  </a:cubicBezTo>
                  <a:cubicBezTo>
                    <a:pt x="1086" y="8589"/>
                    <a:pt x="1148" y="7999"/>
                    <a:pt x="1163" y="7410"/>
                  </a:cubicBezTo>
                  <a:cubicBezTo>
                    <a:pt x="1194" y="6805"/>
                    <a:pt x="1194" y="6216"/>
                    <a:pt x="1148" y="5627"/>
                  </a:cubicBezTo>
                  <a:cubicBezTo>
                    <a:pt x="1055" y="4401"/>
                    <a:pt x="884" y="3192"/>
                    <a:pt x="589" y="1997"/>
                  </a:cubicBezTo>
                  <a:cubicBezTo>
                    <a:pt x="434" y="1315"/>
                    <a:pt x="233" y="679"/>
                    <a:pt x="47" y="12"/>
                  </a:cubicBezTo>
                  <a:cubicBezTo>
                    <a:pt x="47" y="4"/>
                    <a:pt x="35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3412750" y="2526950"/>
              <a:ext cx="51975" cy="169075"/>
            </a:xfrm>
            <a:custGeom>
              <a:avLst/>
              <a:gdLst/>
              <a:ahLst/>
              <a:cxnLst/>
              <a:rect l="l" t="t" r="r" b="b"/>
              <a:pathLst>
                <a:path w="2079" h="6763" extrusionOk="0">
                  <a:moveTo>
                    <a:pt x="931" y="0"/>
                  </a:moveTo>
                  <a:cubicBezTo>
                    <a:pt x="931" y="0"/>
                    <a:pt x="0" y="2358"/>
                    <a:pt x="218" y="2916"/>
                  </a:cubicBezTo>
                  <a:cubicBezTo>
                    <a:pt x="435" y="3490"/>
                    <a:pt x="853" y="3598"/>
                    <a:pt x="853" y="3598"/>
                  </a:cubicBezTo>
                  <a:cubicBezTo>
                    <a:pt x="853" y="3598"/>
                    <a:pt x="295" y="4420"/>
                    <a:pt x="683" y="5165"/>
                  </a:cubicBezTo>
                  <a:cubicBezTo>
                    <a:pt x="1086" y="5925"/>
                    <a:pt x="1970" y="5909"/>
                    <a:pt x="2017" y="6762"/>
                  </a:cubicBezTo>
                  <a:cubicBezTo>
                    <a:pt x="2017" y="6762"/>
                    <a:pt x="2079" y="3133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3432525" y="2539350"/>
              <a:ext cx="29500" cy="134950"/>
            </a:xfrm>
            <a:custGeom>
              <a:avLst/>
              <a:gdLst/>
              <a:ahLst/>
              <a:cxnLst/>
              <a:rect l="l" t="t" r="r" b="b"/>
              <a:pathLst>
                <a:path w="1180" h="5398" extrusionOk="0">
                  <a:moveTo>
                    <a:pt x="218" y="0"/>
                  </a:moveTo>
                  <a:lnTo>
                    <a:pt x="218" y="0"/>
                  </a:lnTo>
                  <a:cubicBezTo>
                    <a:pt x="419" y="698"/>
                    <a:pt x="574" y="1396"/>
                    <a:pt x="714" y="2094"/>
                  </a:cubicBezTo>
                  <a:cubicBezTo>
                    <a:pt x="590" y="1970"/>
                    <a:pt x="435" y="1908"/>
                    <a:pt x="264" y="1846"/>
                  </a:cubicBezTo>
                  <a:lnTo>
                    <a:pt x="264" y="1846"/>
                  </a:lnTo>
                  <a:cubicBezTo>
                    <a:pt x="435" y="1908"/>
                    <a:pt x="590" y="2017"/>
                    <a:pt x="729" y="2156"/>
                  </a:cubicBezTo>
                  <a:cubicBezTo>
                    <a:pt x="745" y="2296"/>
                    <a:pt x="791" y="2420"/>
                    <a:pt x="807" y="2559"/>
                  </a:cubicBezTo>
                  <a:cubicBezTo>
                    <a:pt x="590" y="2327"/>
                    <a:pt x="295" y="2218"/>
                    <a:pt x="1" y="2094"/>
                  </a:cubicBezTo>
                  <a:lnTo>
                    <a:pt x="1" y="2094"/>
                  </a:lnTo>
                  <a:cubicBezTo>
                    <a:pt x="295" y="2218"/>
                    <a:pt x="605" y="2373"/>
                    <a:pt x="822" y="2637"/>
                  </a:cubicBezTo>
                  <a:cubicBezTo>
                    <a:pt x="900" y="3025"/>
                    <a:pt x="962" y="3428"/>
                    <a:pt x="1009" y="3816"/>
                  </a:cubicBezTo>
                  <a:cubicBezTo>
                    <a:pt x="853" y="3661"/>
                    <a:pt x="667" y="3552"/>
                    <a:pt x="450" y="3506"/>
                  </a:cubicBezTo>
                  <a:cubicBezTo>
                    <a:pt x="450" y="3506"/>
                    <a:pt x="435" y="3506"/>
                    <a:pt x="450" y="3537"/>
                  </a:cubicBezTo>
                  <a:cubicBezTo>
                    <a:pt x="667" y="3583"/>
                    <a:pt x="853" y="3723"/>
                    <a:pt x="1009" y="3893"/>
                  </a:cubicBezTo>
                  <a:cubicBezTo>
                    <a:pt x="1040" y="4033"/>
                    <a:pt x="1055" y="4172"/>
                    <a:pt x="1071" y="4328"/>
                  </a:cubicBezTo>
                  <a:cubicBezTo>
                    <a:pt x="962" y="4235"/>
                    <a:pt x="823" y="4157"/>
                    <a:pt x="683" y="4095"/>
                  </a:cubicBezTo>
                  <a:lnTo>
                    <a:pt x="683" y="4095"/>
                  </a:lnTo>
                  <a:cubicBezTo>
                    <a:pt x="823" y="4157"/>
                    <a:pt x="962" y="4250"/>
                    <a:pt x="1071" y="4343"/>
                  </a:cubicBezTo>
                  <a:cubicBezTo>
                    <a:pt x="1086" y="4483"/>
                    <a:pt x="1117" y="4622"/>
                    <a:pt x="1117" y="4746"/>
                  </a:cubicBezTo>
                  <a:cubicBezTo>
                    <a:pt x="900" y="4498"/>
                    <a:pt x="621" y="4312"/>
                    <a:pt x="311" y="4188"/>
                  </a:cubicBezTo>
                  <a:lnTo>
                    <a:pt x="311" y="4188"/>
                  </a:lnTo>
                  <a:cubicBezTo>
                    <a:pt x="621" y="4328"/>
                    <a:pt x="884" y="4545"/>
                    <a:pt x="1086" y="4793"/>
                  </a:cubicBezTo>
                  <a:cubicBezTo>
                    <a:pt x="1117" y="4777"/>
                    <a:pt x="1117" y="4777"/>
                    <a:pt x="1133" y="4777"/>
                  </a:cubicBezTo>
                  <a:cubicBezTo>
                    <a:pt x="1009" y="3149"/>
                    <a:pt x="714" y="1551"/>
                    <a:pt x="218" y="0"/>
                  </a:cubicBezTo>
                  <a:close/>
                  <a:moveTo>
                    <a:pt x="1133" y="4785"/>
                  </a:moveTo>
                  <a:cubicBezTo>
                    <a:pt x="1133" y="4984"/>
                    <a:pt x="1149" y="5199"/>
                    <a:pt x="1179" y="5398"/>
                  </a:cubicBezTo>
                  <a:cubicBezTo>
                    <a:pt x="1149" y="5183"/>
                    <a:pt x="1133" y="4984"/>
                    <a:pt x="1133" y="4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3428250" y="2574625"/>
              <a:ext cx="14375" cy="4675"/>
            </a:xfrm>
            <a:custGeom>
              <a:avLst/>
              <a:gdLst/>
              <a:ahLst/>
              <a:cxnLst/>
              <a:rect l="l" t="t" r="r" b="b"/>
              <a:pathLst>
                <a:path w="575" h="187" extrusionOk="0">
                  <a:moveTo>
                    <a:pt x="1" y="1"/>
                  </a:moveTo>
                  <a:cubicBezTo>
                    <a:pt x="202" y="63"/>
                    <a:pt x="373" y="125"/>
                    <a:pt x="575" y="187"/>
                  </a:cubicBezTo>
                  <a:cubicBezTo>
                    <a:pt x="389" y="78"/>
                    <a:pt x="202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3434075" y="2638600"/>
              <a:ext cx="10875" cy="3525"/>
            </a:xfrm>
            <a:custGeom>
              <a:avLst/>
              <a:gdLst/>
              <a:ahLst/>
              <a:cxnLst/>
              <a:rect l="l" t="t" r="r" b="b"/>
              <a:pathLst>
                <a:path w="435" h="141" extrusionOk="0">
                  <a:moveTo>
                    <a:pt x="1" y="1"/>
                  </a:moveTo>
                  <a:cubicBezTo>
                    <a:pt x="156" y="32"/>
                    <a:pt x="295" y="78"/>
                    <a:pt x="435" y="140"/>
                  </a:cubicBezTo>
                  <a:cubicBezTo>
                    <a:pt x="295" y="63"/>
                    <a:pt x="156" y="3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3465875" y="2600600"/>
              <a:ext cx="62050" cy="175675"/>
            </a:xfrm>
            <a:custGeom>
              <a:avLst/>
              <a:gdLst/>
              <a:ahLst/>
              <a:cxnLst/>
              <a:rect l="l" t="t" r="r" b="b"/>
              <a:pathLst>
                <a:path w="2482" h="7027" extrusionOk="0">
                  <a:moveTo>
                    <a:pt x="2420" y="1"/>
                  </a:moveTo>
                  <a:cubicBezTo>
                    <a:pt x="2032" y="265"/>
                    <a:pt x="1660" y="575"/>
                    <a:pt x="1334" y="947"/>
                  </a:cubicBezTo>
                  <a:cubicBezTo>
                    <a:pt x="1008" y="1304"/>
                    <a:pt x="745" y="1753"/>
                    <a:pt x="574" y="2219"/>
                  </a:cubicBezTo>
                  <a:cubicBezTo>
                    <a:pt x="233" y="3211"/>
                    <a:pt x="31" y="4235"/>
                    <a:pt x="16" y="5290"/>
                  </a:cubicBezTo>
                  <a:cubicBezTo>
                    <a:pt x="0" y="5864"/>
                    <a:pt x="47" y="6453"/>
                    <a:pt x="186" y="7011"/>
                  </a:cubicBezTo>
                  <a:lnTo>
                    <a:pt x="202" y="7027"/>
                  </a:lnTo>
                  <a:cubicBezTo>
                    <a:pt x="202" y="7027"/>
                    <a:pt x="233" y="7027"/>
                    <a:pt x="233" y="7011"/>
                  </a:cubicBezTo>
                  <a:cubicBezTo>
                    <a:pt x="78" y="6003"/>
                    <a:pt x="78" y="4995"/>
                    <a:pt x="248" y="3987"/>
                  </a:cubicBezTo>
                  <a:cubicBezTo>
                    <a:pt x="404" y="3010"/>
                    <a:pt x="652" y="1955"/>
                    <a:pt x="1272" y="1149"/>
                  </a:cubicBezTo>
                  <a:cubicBezTo>
                    <a:pt x="1598" y="730"/>
                    <a:pt x="2032" y="373"/>
                    <a:pt x="2451" y="32"/>
                  </a:cubicBezTo>
                  <a:cubicBezTo>
                    <a:pt x="2482" y="16"/>
                    <a:pt x="2451" y="1"/>
                    <a:pt x="2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3470125" y="2599050"/>
              <a:ext cx="58575" cy="116350"/>
            </a:xfrm>
            <a:custGeom>
              <a:avLst/>
              <a:gdLst/>
              <a:ahLst/>
              <a:cxnLst/>
              <a:rect l="l" t="t" r="r" b="b"/>
              <a:pathLst>
                <a:path w="2343" h="4654" extrusionOk="0">
                  <a:moveTo>
                    <a:pt x="2343" y="1"/>
                  </a:moveTo>
                  <a:lnTo>
                    <a:pt x="2343" y="1"/>
                  </a:lnTo>
                  <a:cubicBezTo>
                    <a:pt x="2343" y="1"/>
                    <a:pt x="1164" y="838"/>
                    <a:pt x="621" y="2017"/>
                  </a:cubicBezTo>
                  <a:cubicBezTo>
                    <a:pt x="32" y="3196"/>
                    <a:pt x="1" y="4654"/>
                    <a:pt x="1" y="4654"/>
                  </a:cubicBezTo>
                  <a:cubicBezTo>
                    <a:pt x="234" y="4282"/>
                    <a:pt x="482" y="3956"/>
                    <a:pt x="792" y="3646"/>
                  </a:cubicBezTo>
                  <a:cubicBezTo>
                    <a:pt x="1257" y="3180"/>
                    <a:pt x="1645" y="2855"/>
                    <a:pt x="1707" y="2544"/>
                  </a:cubicBezTo>
                  <a:cubicBezTo>
                    <a:pt x="1769" y="2234"/>
                    <a:pt x="1242" y="2002"/>
                    <a:pt x="1242" y="2002"/>
                  </a:cubicBezTo>
                  <a:lnTo>
                    <a:pt x="1242" y="2002"/>
                  </a:lnTo>
                  <a:cubicBezTo>
                    <a:pt x="1242" y="2002"/>
                    <a:pt x="1371" y="2024"/>
                    <a:pt x="1532" y="2024"/>
                  </a:cubicBezTo>
                  <a:cubicBezTo>
                    <a:pt x="1727" y="2024"/>
                    <a:pt x="1969" y="1991"/>
                    <a:pt x="2079" y="1847"/>
                  </a:cubicBezTo>
                  <a:cubicBezTo>
                    <a:pt x="2265" y="1567"/>
                    <a:pt x="2343" y="1"/>
                    <a:pt x="2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3470525" y="2609525"/>
              <a:ext cx="47725" cy="98125"/>
            </a:xfrm>
            <a:custGeom>
              <a:avLst/>
              <a:gdLst/>
              <a:ahLst/>
              <a:cxnLst/>
              <a:rect l="l" t="t" r="r" b="b"/>
              <a:pathLst>
                <a:path w="1909" h="3925" extrusionOk="0">
                  <a:moveTo>
                    <a:pt x="1808" y="105"/>
                  </a:moveTo>
                  <a:lnTo>
                    <a:pt x="1474" y="756"/>
                  </a:lnTo>
                  <a:lnTo>
                    <a:pt x="1474" y="756"/>
                  </a:lnTo>
                  <a:cubicBezTo>
                    <a:pt x="1376" y="761"/>
                    <a:pt x="1278" y="778"/>
                    <a:pt x="1179" y="807"/>
                  </a:cubicBezTo>
                  <a:cubicBezTo>
                    <a:pt x="1375" y="555"/>
                    <a:pt x="1596" y="329"/>
                    <a:pt x="1808" y="105"/>
                  </a:cubicBezTo>
                  <a:close/>
                  <a:moveTo>
                    <a:pt x="1468" y="768"/>
                  </a:moveTo>
                  <a:lnTo>
                    <a:pt x="1393" y="915"/>
                  </a:lnTo>
                  <a:lnTo>
                    <a:pt x="1393" y="915"/>
                  </a:lnTo>
                  <a:cubicBezTo>
                    <a:pt x="1294" y="927"/>
                    <a:pt x="1192" y="945"/>
                    <a:pt x="1086" y="962"/>
                  </a:cubicBezTo>
                  <a:cubicBezTo>
                    <a:pt x="1102" y="916"/>
                    <a:pt x="1148" y="885"/>
                    <a:pt x="1164" y="838"/>
                  </a:cubicBezTo>
                  <a:cubicBezTo>
                    <a:pt x="1261" y="799"/>
                    <a:pt x="1366" y="778"/>
                    <a:pt x="1468" y="768"/>
                  </a:cubicBezTo>
                  <a:close/>
                  <a:moveTo>
                    <a:pt x="1387" y="927"/>
                  </a:moveTo>
                  <a:lnTo>
                    <a:pt x="1226" y="1241"/>
                  </a:lnTo>
                  <a:cubicBezTo>
                    <a:pt x="1102" y="1241"/>
                    <a:pt x="993" y="1241"/>
                    <a:pt x="869" y="1288"/>
                  </a:cubicBezTo>
                  <a:cubicBezTo>
                    <a:pt x="931" y="1195"/>
                    <a:pt x="1008" y="1086"/>
                    <a:pt x="1071" y="993"/>
                  </a:cubicBezTo>
                  <a:cubicBezTo>
                    <a:pt x="1176" y="968"/>
                    <a:pt x="1281" y="944"/>
                    <a:pt x="1387" y="927"/>
                  </a:cubicBezTo>
                  <a:close/>
                  <a:moveTo>
                    <a:pt x="1862" y="1"/>
                  </a:moveTo>
                  <a:lnTo>
                    <a:pt x="1812" y="97"/>
                  </a:lnTo>
                  <a:lnTo>
                    <a:pt x="1812" y="97"/>
                  </a:lnTo>
                  <a:cubicBezTo>
                    <a:pt x="1349" y="563"/>
                    <a:pt x="896" y="1051"/>
                    <a:pt x="621" y="1660"/>
                  </a:cubicBezTo>
                  <a:cubicBezTo>
                    <a:pt x="528" y="1862"/>
                    <a:pt x="435" y="2094"/>
                    <a:pt x="373" y="2327"/>
                  </a:cubicBezTo>
                  <a:cubicBezTo>
                    <a:pt x="342" y="2374"/>
                    <a:pt x="326" y="2436"/>
                    <a:pt x="326" y="2467"/>
                  </a:cubicBezTo>
                  <a:cubicBezTo>
                    <a:pt x="202" y="2947"/>
                    <a:pt x="78" y="3444"/>
                    <a:pt x="0" y="3925"/>
                  </a:cubicBezTo>
                  <a:cubicBezTo>
                    <a:pt x="62" y="3676"/>
                    <a:pt x="93" y="3444"/>
                    <a:pt x="171" y="3180"/>
                  </a:cubicBezTo>
                  <a:cubicBezTo>
                    <a:pt x="264" y="3149"/>
                    <a:pt x="373" y="3103"/>
                    <a:pt x="481" y="3103"/>
                  </a:cubicBezTo>
                  <a:lnTo>
                    <a:pt x="481" y="3087"/>
                  </a:lnTo>
                  <a:cubicBezTo>
                    <a:pt x="388" y="3087"/>
                    <a:pt x="264" y="3103"/>
                    <a:pt x="171" y="3149"/>
                  </a:cubicBezTo>
                  <a:cubicBezTo>
                    <a:pt x="233" y="2916"/>
                    <a:pt x="295" y="2699"/>
                    <a:pt x="373" y="2482"/>
                  </a:cubicBezTo>
                  <a:cubicBezTo>
                    <a:pt x="605" y="2436"/>
                    <a:pt x="838" y="2405"/>
                    <a:pt x="1071" y="2389"/>
                  </a:cubicBezTo>
                  <a:cubicBezTo>
                    <a:pt x="1016" y="2385"/>
                    <a:pt x="961" y="2384"/>
                    <a:pt x="906" y="2384"/>
                  </a:cubicBezTo>
                  <a:cubicBezTo>
                    <a:pt x="729" y="2384"/>
                    <a:pt x="554" y="2404"/>
                    <a:pt x="388" y="2451"/>
                  </a:cubicBezTo>
                  <a:cubicBezTo>
                    <a:pt x="404" y="2405"/>
                    <a:pt x="404" y="2374"/>
                    <a:pt x="435" y="2327"/>
                  </a:cubicBezTo>
                  <a:cubicBezTo>
                    <a:pt x="590" y="2296"/>
                    <a:pt x="745" y="2281"/>
                    <a:pt x="884" y="2250"/>
                  </a:cubicBezTo>
                  <a:cubicBezTo>
                    <a:pt x="729" y="2250"/>
                    <a:pt x="574" y="2281"/>
                    <a:pt x="450" y="2312"/>
                  </a:cubicBezTo>
                  <a:cubicBezTo>
                    <a:pt x="497" y="2125"/>
                    <a:pt x="574" y="1939"/>
                    <a:pt x="652" y="1753"/>
                  </a:cubicBezTo>
                  <a:cubicBezTo>
                    <a:pt x="714" y="1598"/>
                    <a:pt x="791" y="1459"/>
                    <a:pt x="884" y="1319"/>
                  </a:cubicBezTo>
                  <a:cubicBezTo>
                    <a:pt x="1008" y="1288"/>
                    <a:pt x="1148" y="1272"/>
                    <a:pt x="1257" y="1272"/>
                  </a:cubicBezTo>
                  <a:lnTo>
                    <a:pt x="1438" y="919"/>
                  </a:lnTo>
                  <a:lnTo>
                    <a:pt x="1438" y="919"/>
                  </a:lnTo>
                  <a:cubicBezTo>
                    <a:pt x="1502" y="911"/>
                    <a:pt x="1566" y="906"/>
                    <a:pt x="1630" y="906"/>
                  </a:cubicBezTo>
                  <a:cubicBezTo>
                    <a:pt x="1707" y="906"/>
                    <a:pt x="1784" y="913"/>
                    <a:pt x="1862" y="931"/>
                  </a:cubicBezTo>
                  <a:cubicBezTo>
                    <a:pt x="1776" y="910"/>
                    <a:pt x="1690" y="901"/>
                    <a:pt x="1603" y="901"/>
                  </a:cubicBezTo>
                  <a:cubicBezTo>
                    <a:pt x="1550" y="901"/>
                    <a:pt x="1497" y="904"/>
                    <a:pt x="1442" y="910"/>
                  </a:cubicBezTo>
                  <a:lnTo>
                    <a:pt x="1442" y="910"/>
                  </a:lnTo>
                  <a:lnTo>
                    <a:pt x="1517" y="765"/>
                  </a:lnTo>
                  <a:lnTo>
                    <a:pt x="1517" y="765"/>
                  </a:lnTo>
                  <a:cubicBezTo>
                    <a:pt x="1560" y="762"/>
                    <a:pt x="1603" y="761"/>
                    <a:pt x="1644" y="761"/>
                  </a:cubicBezTo>
                  <a:cubicBezTo>
                    <a:pt x="1606" y="757"/>
                    <a:pt x="1567" y="755"/>
                    <a:pt x="1528" y="755"/>
                  </a:cubicBezTo>
                  <a:cubicBezTo>
                    <a:pt x="1526" y="755"/>
                    <a:pt x="1524" y="755"/>
                    <a:pt x="1522" y="755"/>
                  </a:cubicBezTo>
                  <a:lnTo>
                    <a:pt x="1522" y="755"/>
                  </a:lnTo>
                  <a:lnTo>
                    <a:pt x="1908" y="1"/>
                  </a:lnTo>
                  <a:lnTo>
                    <a:pt x="1908" y="1"/>
                  </a:lnTo>
                  <a:cubicBezTo>
                    <a:pt x="1898" y="11"/>
                    <a:pt x="1887" y="22"/>
                    <a:pt x="1877" y="32"/>
                  </a:cubicBezTo>
                  <a:lnTo>
                    <a:pt x="1877" y="32"/>
                  </a:lnTo>
                  <a:cubicBezTo>
                    <a:pt x="1877" y="32"/>
                    <a:pt x="1877" y="32"/>
                    <a:pt x="1877" y="32"/>
                  </a:cubicBezTo>
                  <a:cubicBezTo>
                    <a:pt x="1877" y="1"/>
                    <a:pt x="1877" y="1"/>
                    <a:pt x="1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3511625" y="2636000"/>
              <a:ext cx="5850" cy="700"/>
            </a:xfrm>
            <a:custGeom>
              <a:avLst/>
              <a:gdLst/>
              <a:ahLst/>
              <a:cxnLst/>
              <a:rect l="l" t="t" r="r" b="b"/>
              <a:pathLst>
                <a:path w="234" h="28" extrusionOk="0">
                  <a:moveTo>
                    <a:pt x="117" y="0"/>
                  </a:moveTo>
                  <a:cubicBezTo>
                    <a:pt x="78" y="0"/>
                    <a:pt x="39" y="4"/>
                    <a:pt x="0" y="12"/>
                  </a:cubicBezTo>
                  <a:lnTo>
                    <a:pt x="0" y="27"/>
                  </a:lnTo>
                  <a:cubicBezTo>
                    <a:pt x="78" y="12"/>
                    <a:pt x="155" y="12"/>
                    <a:pt x="233" y="12"/>
                  </a:cubicBezTo>
                  <a:cubicBezTo>
                    <a:pt x="194" y="4"/>
                    <a:pt x="15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3487200" y="2674275"/>
              <a:ext cx="9725" cy="1975"/>
            </a:xfrm>
            <a:custGeom>
              <a:avLst/>
              <a:gdLst/>
              <a:ahLst/>
              <a:cxnLst/>
              <a:rect l="l" t="t" r="r" b="b"/>
              <a:pathLst>
                <a:path w="389" h="79" extrusionOk="0">
                  <a:moveTo>
                    <a:pt x="357" y="1"/>
                  </a:moveTo>
                  <a:cubicBezTo>
                    <a:pt x="248" y="1"/>
                    <a:pt x="109" y="16"/>
                    <a:pt x="0" y="78"/>
                  </a:cubicBezTo>
                  <a:cubicBezTo>
                    <a:pt x="109" y="47"/>
                    <a:pt x="233" y="32"/>
                    <a:pt x="357" y="16"/>
                  </a:cubicBezTo>
                  <a:cubicBezTo>
                    <a:pt x="388" y="16"/>
                    <a:pt x="388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3486025" y="2661100"/>
              <a:ext cx="4100" cy="575"/>
            </a:xfrm>
            <a:custGeom>
              <a:avLst/>
              <a:gdLst/>
              <a:ahLst/>
              <a:cxnLst/>
              <a:rect l="l" t="t" r="r" b="b"/>
              <a:pathLst>
                <a:path w="164" h="23" extrusionOk="0">
                  <a:moveTo>
                    <a:pt x="156" y="0"/>
                  </a:moveTo>
                  <a:cubicBezTo>
                    <a:pt x="156" y="8"/>
                    <a:pt x="160" y="12"/>
                    <a:pt x="162" y="12"/>
                  </a:cubicBezTo>
                  <a:cubicBezTo>
                    <a:pt x="164" y="12"/>
                    <a:pt x="164" y="8"/>
                    <a:pt x="156" y="0"/>
                  </a:cubicBezTo>
                  <a:close/>
                  <a:moveTo>
                    <a:pt x="156" y="0"/>
                  </a:moveTo>
                  <a:cubicBezTo>
                    <a:pt x="94" y="0"/>
                    <a:pt x="63" y="0"/>
                    <a:pt x="1" y="16"/>
                  </a:cubicBezTo>
                  <a:cubicBezTo>
                    <a:pt x="19" y="20"/>
                    <a:pt x="37" y="22"/>
                    <a:pt x="54" y="22"/>
                  </a:cubicBezTo>
                  <a:cubicBezTo>
                    <a:pt x="96" y="22"/>
                    <a:pt x="134" y="11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3382900" y="2642100"/>
              <a:ext cx="86875" cy="129925"/>
            </a:xfrm>
            <a:custGeom>
              <a:avLst/>
              <a:gdLst/>
              <a:ahLst/>
              <a:cxnLst/>
              <a:rect l="l" t="t" r="r" b="b"/>
              <a:pathLst>
                <a:path w="3475" h="5197" extrusionOk="0">
                  <a:moveTo>
                    <a:pt x="31" y="0"/>
                  </a:moveTo>
                  <a:cubicBezTo>
                    <a:pt x="20" y="0"/>
                    <a:pt x="8" y="26"/>
                    <a:pt x="3" y="33"/>
                  </a:cubicBezTo>
                  <a:lnTo>
                    <a:pt x="3" y="33"/>
                  </a:lnTo>
                  <a:cubicBezTo>
                    <a:pt x="2" y="32"/>
                    <a:pt x="1" y="32"/>
                    <a:pt x="0" y="31"/>
                  </a:cubicBezTo>
                  <a:lnTo>
                    <a:pt x="0" y="31"/>
                  </a:lnTo>
                  <a:cubicBezTo>
                    <a:pt x="0" y="34"/>
                    <a:pt x="1" y="35"/>
                    <a:pt x="1" y="35"/>
                  </a:cubicBezTo>
                  <a:cubicBezTo>
                    <a:pt x="2" y="35"/>
                    <a:pt x="2" y="34"/>
                    <a:pt x="3" y="33"/>
                  </a:cubicBezTo>
                  <a:lnTo>
                    <a:pt x="3" y="33"/>
                  </a:lnTo>
                  <a:cubicBezTo>
                    <a:pt x="421" y="234"/>
                    <a:pt x="854" y="404"/>
                    <a:pt x="1225" y="683"/>
                  </a:cubicBezTo>
                  <a:cubicBezTo>
                    <a:pt x="1892" y="1179"/>
                    <a:pt x="2358" y="1970"/>
                    <a:pt x="2714" y="2730"/>
                  </a:cubicBezTo>
                  <a:cubicBezTo>
                    <a:pt x="3071" y="3506"/>
                    <a:pt x="3304" y="4328"/>
                    <a:pt x="3428" y="5181"/>
                  </a:cubicBezTo>
                  <a:lnTo>
                    <a:pt x="3443" y="5196"/>
                  </a:lnTo>
                  <a:cubicBezTo>
                    <a:pt x="3474" y="5196"/>
                    <a:pt x="3474" y="5181"/>
                    <a:pt x="3474" y="5181"/>
                  </a:cubicBezTo>
                  <a:cubicBezTo>
                    <a:pt x="3428" y="4684"/>
                    <a:pt x="3335" y="4204"/>
                    <a:pt x="3195" y="3738"/>
                  </a:cubicBezTo>
                  <a:cubicBezTo>
                    <a:pt x="2947" y="2916"/>
                    <a:pt x="2559" y="2110"/>
                    <a:pt x="2032" y="1396"/>
                  </a:cubicBezTo>
                  <a:cubicBezTo>
                    <a:pt x="1784" y="1055"/>
                    <a:pt x="1474" y="760"/>
                    <a:pt x="1117" y="528"/>
                  </a:cubicBezTo>
                  <a:cubicBezTo>
                    <a:pt x="791" y="311"/>
                    <a:pt x="419" y="14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3381725" y="2641325"/>
              <a:ext cx="74475" cy="80675"/>
            </a:xfrm>
            <a:custGeom>
              <a:avLst/>
              <a:gdLst/>
              <a:ahLst/>
              <a:cxnLst/>
              <a:rect l="l" t="t" r="r" b="b"/>
              <a:pathLst>
                <a:path w="2979" h="32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435" y="1257"/>
                    <a:pt x="652" y="1427"/>
                  </a:cubicBezTo>
                  <a:cubicBezTo>
                    <a:pt x="702" y="1473"/>
                    <a:pt x="775" y="1490"/>
                    <a:pt x="856" y="1490"/>
                  </a:cubicBezTo>
                  <a:cubicBezTo>
                    <a:pt x="1076" y="1490"/>
                    <a:pt x="1350" y="1365"/>
                    <a:pt x="1350" y="1365"/>
                  </a:cubicBezTo>
                  <a:lnTo>
                    <a:pt x="1350" y="1365"/>
                  </a:lnTo>
                  <a:cubicBezTo>
                    <a:pt x="1350" y="1365"/>
                    <a:pt x="978" y="1675"/>
                    <a:pt x="1086" y="1908"/>
                  </a:cubicBezTo>
                  <a:cubicBezTo>
                    <a:pt x="1226" y="2141"/>
                    <a:pt x="1614" y="2327"/>
                    <a:pt x="2094" y="2591"/>
                  </a:cubicBezTo>
                  <a:cubicBezTo>
                    <a:pt x="2405" y="2792"/>
                    <a:pt x="2699" y="2994"/>
                    <a:pt x="2979" y="3226"/>
                  </a:cubicBezTo>
                  <a:cubicBezTo>
                    <a:pt x="2979" y="3226"/>
                    <a:pt x="2606" y="2063"/>
                    <a:pt x="1862" y="1241"/>
                  </a:cubicBezTo>
                  <a:cubicBezTo>
                    <a:pt x="1148" y="4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3394900" y="2648300"/>
              <a:ext cx="60125" cy="67875"/>
            </a:xfrm>
            <a:custGeom>
              <a:avLst/>
              <a:gdLst/>
              <a:ahLst/>
              <a:cxnLst/>
              <a:rect l="l" t="t" r="r" b="b"/>
              <a:pathLst>
                <a:path w="2405" h="2715" extrusionOk="0">
                  <a:moveTo>
                    <a:pt x="1673" y="1676"/>
                  </a:moveTo>
                  <a:cubicBezTo>
                    <a:pt x="1538" y="1676"/>
                    <a:pt x="1391" y="1677"/>
                    <a:pt x="1257" y="1707"/>
                  </a:cubicBezTo>
                  <a:cubicBezTo>
                    <a:pt x="1396" y="1691"/>
                    <a:pt x="1534" y="1676"/>
                    <a:pt x="1673" y="1676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80" y="187"/>
                    <a:pt x="528" y="373"/>
                    <a:pt x="761" y="605"/>
                  </a:cubicBezTo>
                  <a:cubicBezTo>
                    <a:pt x="739" y="604"/>
                    <a:pt x="716" y="603"/>
                    <a:pt x="694" y="603"/>
                  </a:cubicBezTo>
                  <a:cubicBezTo>
                    <a:pt x="499" y="603"/>
                    <a:pt x="307" y="662"/>
                    <a:pt x="141" y="745"/>
                  </a:cubicBezTo>
                  <a:cubicBezTo>
                    <a:pt x="287" y="684"/>
                    <a:pt x="452" y="642"/>
                    <a:pt x="630" y="642"/>
                  </a:cubicBezTo>
                  <a:cubicBezTo>
                    <a:pt x="678" y="642"/>
                    <a:pt x="727" y="645"/>
                    <a:pt x="776" y="652"/>
                  </a:cubicBezTo>
                  <a:lnTo>
                    <a:pt x="901" y="761"/>
                  </a:lnTo>
                  <a:cubicBezTo>
                    <a:pt x="777" y="761"/>
                    <a:pt x="684" y="776"/>
                    <a:pt x="560" y="807"/>
                  </a:cubicBezTo>
                  <a:lnTo>
                    <a:pt x="560" y="807"/>
                  </a:lnTo>
                  <a:cubicBezTo>
                    <a:pt x="650" y="784"/>
                    <a:pt x="733" y="770"/>
                    <a:pt x="819" y="770"/>
                  </a:cubicBezTo>
                  <a:cubicBezTo>
                    <a:pt x="851" y="770"/>
                    <a:pt x="883" y="772"/>
                    <a:pt x="916" y="776"/>
                  </a:cubicBezTo>
                  <a:cubicBezTo>
                    <a:pt x="1102" y="978"/>
                    <a:pt x="1288" y="1195"/>
                    <a:pt x="1459" y="1396"/>
                  </a:cubicBezTo>
                  <a:cubicBezTo>
                    <a:pt x="1438" y="1392"/>
                    <a:pt x="1417" y="1390"/>
                    <a:pt x="1397" y="1390"/>
                  </a:cubicBezTo>
                  <a:cubicBezTo>
                    <a:pt x="1340" y="1390"/>
                    <a:pt x="1283" y="1405"/>
                    <a:pt x="1226" y="1427"/>
                  </a:cubicBezTo>
                  <a:cubicBezTo>
                    <a:pt x="1278" y="1427"/>
                    <a:pt x="1330" y="1414"/>
                    <a:pt x="1386" y="1414"/>
                  </a:cubicBezTo>
                  <a:cubicBezTo>
                    <a:pt x="1414" y="1414"/>
                    <a:pt x="1443" y="1417"/>
                    <a:pt x="1474" y="1427"/>
                  </a:cubicBezTo>
                  <a:cubicBezTo>
                    <a:pt x="1521" y="1458"/>
                    <a:pt x="1536" y="1505"/>
                    <a:pt x="1567" y="1536"/>
                  </a:cubicBezTo>
                  <a:cubicBezTo>
                    <a:pt x="1513" y="1532"/>
                    <a:pt x="1458" y="1530"/>
                    <a:pt x="1403" y="1530"/>
                  </a:cubicBezTo>
                  <a:cubicBezTo>
                    <a:pt x="1225" y="1530"/>
                    <a:pt x="1047" y="1551"/>
                    <a:pt x="870" y="1598"/>
                  </a:cubicBezTo>
                  <a:cubicBezTo>
                    <a:pt x="1044" y="1563"/>
                    <a:pt x="1218" y="1546"/>
                    <a:pt x="1406" y="1546"/>
                  </a:cubicBezTo>
                  <a:cubicBezTo>
                    <a:pt x="1469" y="1546"/>
                    <a:pt x="1533" y="1548"/>
                    <a:pt x="1598" y="1552"/>
                  </a:cubicBezTo>
                  <a:cubicBezTo>
                    <a:pt x="1630" y="1598"/>
                    <a:pt x="1645" y="1629"/>
                    <a:pt x="1676" y="1676"/>
                  </a:cubicBezTo>
                  <a:cubicBezTo>
                    <a:pt x="1675" y="1676"/>
                    <a:pt x="1674" y="1676"/>
                    <a:pt x="1673" y="1676"/>
                  </a:cubicBezTo>
                  <a:lnTo>
                    <a:pt x="1673" y="1676"/>
                  </a:lnTo>
                  <a:cubicBezTo>
                    <a:pt x="1679" y="1676"/>
                    <a:pt x="1685" y="1676"/>
                    <a:pt x="1692" y="1676"/>
                  </a:cubicBezTo>
                  <a:lnTo>
                    <a:pt x="2033" y="2203"/>
                  </a:lnTo>
                  <a:cubicBezTo>
                    <a:pt x="2018" y="2193"/>
                    <a:pt x="2002" y="2190"/>
                    <a:pt x="1985" y="2190"/>
                  </a:cubicBezTo>
                  <a:cubicBezTo>
                    <a:pt x="1948" y="2190"/>
                    <a:pt x="1905" y="2208"/>
                    <a:pt x="1862" y="2218"/>
                  </a:cubicBezTo>
                  <a:cubicBezTo>
                    <a:pt x="1924" y="2218"/>
                    <a:pt x="2002" y="2218"/>
                    <a:pt x="2064" y="2234"/>
                  </a:cubicBezTo>
                  <a:cubicBezTo>
                    <a:pt x="2157" y="2389"/>
                    <a:pt x="2250" y="2544"/>
                    <a:pt x="2343" y="2715"/>
                  </a:cubicBezTo>
                  <a:cubicBezTo>
                    <a:pt x="2389" y="2715"/>
                    <a:pt x="2405" y="2715"/>
                    <a:pt x="2389" y="2699"/>
                  </a:cubicBezTo>
                  <a:cubicBezTo>
                    <a:pt x="1800" y="1629"/>
                    <a:pt x="1056" y="6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3424000" y="2693675"/>
              <a:ext cx="8150" cy="800"/>
            </a:xfrm>
            <a:custGeom>
              <a:avLst/>
              <a:gdLst/>
              <a:ahLst/>
              <a:cxnLst/>
              <a:rect l="l" t="t" r="r" b="b"/>
              <a:pathLst>
                <a:path w="326" h="32" extrusionOk="0">
                  <a:moveTo>
                    <a:pt x="326" y="0"/>
                  </a:moveTo>
                  <a:cubicBezTo>
                    <a:pt x="217" y="0"/>
                    <a:pt x="93" y="0"/>
                    <a:pt x="0" y="31"/>
                  </a:cubicBezTo>
                  <a:cubicBezTo>
                    <a:pt x="124" y="16"/>
                    <a:pt x="233" y="16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3403825" y="2660700"/>
              <a:ext cx="3900" cy="325"/>
            </a:xfrm>
            <a:custGeom>
              <a:avLst/>
              <a:gdLst/>
              <a:ahLst/>
              <a:cxnLst/>
              <a:rect l="l" t="t" r="r" b="b"/>
              <a:pathLst>
                <a:path w="156" h="13" extrusionOk="0">
                  <a:moveTo>
                    <a:pt x="1" y="1"/>
                  </a:moveTo>
                  <a:cubicBezTo>
                    <a:pt x="24" y="9"/>
                    <a:pt x="47" y="13"/>
                    <a:pt x="72" y="13"/>
                  </a:cubicBezTo>
                  <a:cubicBezTo>
                    <a:pt x="98" y="13"/>
                    <a:pt x="125" y="9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3428250" y="2726625"/>
              <a:ext cx="64775" cy="84175"/>
            </a:xfrm>
            <a:custGeom>
              <a:avLst/>
              <a:gdLst/>
              <a:ahLst/>
              <a:cxnLst/>
              <a:rect l="l" t="t" r="r" b="b"/>
              <a:pathLst>
                <a:path w="2591" h="3367" extrusionOk="0">
                  <a:moveTo>
                    <a:pt x="466" y="1"/>
                  </a:moveTo>
                  <a:lnTo>
                    <a:pt x="373" y="667"/>
                  </a:lnTo>
                  <a:lnTo>
                    <a:pt x="1" y="3366"/>
                  </a:lnTo>
                  <a:lnTo>
                    <a:pt x="2591" y="3366"/>
                  </a:lnTo>
                  <a:lnTo>
                    <a:pt x="2219" y="667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3437575" y="2726625"/>
              <a:ext cx="46150" cy="16700"/>
            </a:xfrm>
            <a:custGeom>
              <a:avLst/>
              <a:gdLst/>
              <a:ahLst/>
              <a:cxnLst/>
              <a:rect l="l" t="t" r="r" b="b"/>
              <a:pathLst>
                <a:path w="1846" h="668" extrusionOk="0">
                  <a:moveTo>
                    <a:pt x="93" y="1"/>
                  </a:moveTo>
                  <a:lnTo>
                    <a:pt x="0" y="667"/>
                  </a:lnTo>
                  <a:lnTo>
                    <a:pt x="1846" y="667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3434075" y="2720025"/>
              <a:ext cx="53525" cy="14775"/>
            </a:xfrm>
            <a:custGeom>
              <a:avLst/>
              <a:gdLst/>
              <a:ahLst/>
              <a:cxnLst/>
              <a:rect l="l" t="t" r="r" b="b"/>
              <a:pathLst>
                <a:path w="2141" h="591" extrusionOk="0">
                  <a:moveTo>
                    <a:pt x="0" y="1"/>
                  </a:moveTo>
                  <a:lnTo>
                    <a:pt x="0" y="590"/>
                  </a:lnTo>
                  <a:lnTo>
                    <a:pt x="2141" y="590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7" name="Google Shape;2777;p50"/>
          <p:cNvGrpSpPr/>
          <p:nvPr/>
        </p:nvGrpSpPr>
        <p:grpSpPr>
          <a:xfrm>
            <a:off x="6880285" y="4285159"/>
            <a:ext cx="300770" cy="54726"/>
            <a:chOff x="4770650" y="685575"/>
            <a:chExt cx="158250" cy="28800"/>
          </a:xfrm>
        </p:grpSpPr>
        <p:sp>
          <p:nvSpPr>
            <p:cNvPr id="2778" name="Google Shape;2778;p50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07951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55"/>
          <p:cNvSpPr/>
          <p:nvPr/>
        </p:nvSpPr>
        <p:spPr>
          <a:xfrm>
            <a:off x="172075" y="439775"/>
            <a:ext cx="4617706" cy="4168767"/>
          </a:xfrm>
          <a:custGeom>
            <a:avLst/>
            <a:gdLst/>
            <a:ahLst/>
            <a:cxnLst/>
            <a:rect l="l" t="t" r="r" b="b"/>
            <a:pathLst>
              <a:path w="11672" h="11148" extrusionOk="0">
                <a:moveTo>
                  <a:pt x="4224" y="0"/>
                </a:moveTo>
                <a:cubicBezTo>
                  <a:pt x="3446" y="0"/>
                  <a:pt x="2645" y="288"/>
                  <a:pt x="2046" y="770"/>
                </a:cubicBezTo>
                <a:cubicBezTo>
                  <a:pt x="1067" y="1562"/>
                  <a:pt x="556" y="2767"/>
                  <a:pt x="344" y="3970"/>
                </a:cubicBezTo>
                <a:cubicBezTo>
                  <a:pt x="0" y="5922"/>
                  <a:pt x="350" y="7917"/>
                  <a:pt x="701" y="9869"/>
                </a:cubicBezTo>
                <a:lnTo>
                  <a:pt x="754" y="11147"/>
                </a:lnTo>
                <a:lnTo>
                  <a:pt x="11413" y="11123"/>
                </a:lnTo>
                <a:cubicBezTo>
                  <a:pt x="11672" y="10650"/>
                  <a:pt x="11379" y="9991"/>
                  <a:pt x="10843" y="9832"/>
                </a:cubicBezTo>
                <a:cubicBezTo>
                  <a:pt x="10732" y="9800"/>
                  <a:pt x="10611" y="9784"/>
                  <a:pt x="10521" y="9715"/>
                </a:cubicBezTo>
                <a:cubicBezTo>
                  <a:pt x="10389" y="9614"/>
                  <a:pt x="10369" y="9426"/>
                  <a:pt x="10414" y="9271"/>
                </a:cubicBezTo>
                <a:cubicBezTo>
                  <a:pt x="10461" y="9116"/>
                  <a:pt x="10558" y="8982"/>
                  <a:pt x="10633" y="8838"/>
                </a:cubicBezTo>
                <a:cubicBezTo>
                  <a:pt x="10891" y="8346"/>
                  <a:pt x="10860" y="7730"/>
                  <a:pt x="10556" y="7264"/>
                </a:cubicBezTo>
                <a:cubicBezTo>
                  <a:pt x="10250" y="6798"/>
                  <a:pt x="9681" y="6497"/>
                  <a:pt x="9101" y="6497"/>
                </a:cubicBezTo>
                <a:cubicBezTo>
                  <a:pt x="8939" y="6497"/>
                  <a:pt x="8771" y="6517"/>
                  <a:pt x="8608" y="6517"/>
                </a:cubicBezTo>
                <a:cubicBezTo>
                  <a:pt x="8444" y="6517"/>
                  <a:pt x="8285" y="6497"/>
                  <a:pt x="8146" y="6415"/>
                </a:cubicBezTo>
                <a:cubicBezTo>
                  <a:pt x="7875" y="6255"/>
                  <a:pt x="7792" y="5923"/>
                  <a:pt x="7732" y="5626"/>
                </a:cubicBezTo>
                <a:cubicBezTo>
                  <a:pt x="7602" y="4975"/>
                  <a:pt x="7472" y="4325"/>
                  <a:pt x="7341" y="3673"/>
                </a:cubicBezTo>
                <a:cubicBezTo>
                  <a:pt x="7217" y="3054"/>
                  <a:pt x="7092" y="2429"/>
                  <a:pt x="6838" y="1846"/>
                </a:cubicBezTo>
                <a:cubicBezTo>
                  <a:pt x="6584" y="1261"/>
                  <a:pt x="6191" y="716"/>
                  <a:pt x="5629" y="374"/>
                </a:cubicBezTo>
                <a:cubicBezTo>
                  <a:pt x="5208" y="117"/>
                  <a:pt x="4720" y="0"/>
                  <a:pt x="4224" y="0"/>
                </a:cubicBezTo>
                <a:close/>
              </a:path>
            </a:pathLst>
          </a:cu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grpSp>
        <p:nvGrpSpPr>
          <p:cNvPr id="2974" name="Google Shape;2974;p55"/>
          <p:cNvGrpSpPr/>
          <p:nvPr/>
        </p:nvGrpSpPr>
        <p:grpSpPr>
          <a:xfrm>
            <a:off x="410496" y="535182"/>
            <a:ext cx="4294734" cy="4073363"/>
            <a:chOff x="2058750" y="4141775"/>
            <a:chExt cx="920925" cy="873475"/>
          </a:xfrm>
        </p:grpSpPr>
        <p:sp>
          <p:nvSpPr>
            <p:cNvPr id="2975" name="Google Shape;2975;p55"/>
            <p:cNvSpPr/>
            <p:nvPr/>
          </p:nvSpPr>
          <p:spPr>
            <a:xfrm>
              <a:off x="2878825" y="4180650"/>
              <a:ext cx="58575" cy="26000"/>
            </a:xfrm>
            <a:custGeom>
              <a:avLst/>
              <a:gdLst/>
              <a:ahLst/>
              <a:cxnLst/>
              <a:rect l="l" t="t" r="r" b="b"/>
              <a:pathLst>
                <a:path w="2343" h="1040" extrusionOk="0">
                  <a:moveTo>
                    <a:pt x="1148" y="0"/>
                  </a:moveTo>
                  <a:lnTo>
                    <a:pt x="1" y="16"/>
                  </a:lnTo>
                  <a:lnTo>
                    <a:pt x="1164" y="47"/>
                  </a:lnTo>
                  <a:lnTo>
                    <a:pt x="2265" y="47"/>
                  </a:lnTo>
                  <a:lnTo>
                    <a:pt x="2265" y="947"/>
                  </a:lnTo>
                  <a:lnTo>
                    <a:pt x="1164" y="947"/>
                  </a:lnTo>
                  <a:cubicBezTo>
                    <a:pt x="796" y="947"/>
                    <a:pt x="413" y="962"/>
                    <a:pt x="30" y="962"/>
                  </a:cubicBezTo>
                  <a:lnTo>
                    <a:pt x="30" y="962"/>
                  </a:lnTo>
                  <a:cubicBezTo>
                    <a:pt x="16" y="811"/>
                    <a:pt x="16" y="647"/>
                    <a:pt x="16" y="497"/>
                  </a:cubicBezTo>
                  <a:lnTo>
                    <a:pt x="1" y="16"/>
                  </a:lnTo>
                  <a:lnTo>
                    <a:pt x="16" y="512"/>
                  </a:lnTo>
                  <a:cubicBezTo>
                    <a:pt x="1" y="667"/>
                    <a:pt x="1" y="822"/>
                    <a:pt x="1" y="1009"/>
                  </a:cubicBezTo>
                  <a:lnTo>
                    <a:pt x="1" y="1024"/>
                  </a:lnTo>
                  <a:lnTo>
                    <a:pt x="16" y="1024"/>
                  </a:lnTo>
                  <a:cubicBezTo>
                    <a:pt x="388" y="1040"/>
                    <a:pt x="776" y="1040"/>
                    <a:pt x="1164" y="1040"/>
                  </a:cubicBezTo>
                  <a:lnTo>
                    <a:pt x="2343" y="1040"/>
                  </a:lnTo>
                  <a:lnTo>
                    <a:pt x="2343" y="1009"/>
                  </a:lnTo>
                  <a:lnTo>
                    <a:pt x="2343" y="31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76" name="Google Shape;2976;p55"/>
            <p:cNvSpPr/>
            <p:nvPr/>
          </p:nvSpPr>
          <p:spPr>
            <a:xfrm>
              <a:off x="2911400" y="4150025"/>
              <a:ext cx="58575" cy="26000"/>
            </a:xfrm>
            <a:custGeom>
              <a:avLst/>
              <a:gdLst/>
              <a:ahLst/>
              <a:cxnLst/>
              <a:rect l="l" t="t" r="r" b="b"/>
              <a:pathLst>
                <a:path w="2343" h="1040" extrusionOk="0">
                  <a:moveTo>
                    <a:pt x="1133" y="0"/>
                  </a:moveTo>
                  <a:lnTo>
                    <a:pt x="1" y="16"/>
                  </a:lnTo>
                  <a:lnTo>
                    <a:pt x="1179" y="31"/>
                  </a:lnTo>
                  <a:lnTo>
                    <a:pt x="1738" y="62"/>
                  </a:lnTo>
                  <a:lnTo>
                    <a:pt x="2265" y="62"/>
                  </a:lnTo>
                  <a:lnTo>
                    <a:pt x="2265" y="946"/>
                  </a:lnTo>
                  <a:lnTo>
                    <a:pt x="1164" y="946"/>
                  </a:lnTo>
                  <a:cubicBezTo>
                    <a:pt x="796" y="946"/>
                    <a:pt x="412" y="961"/>
                    <a:pt x="29" y="962"/>
                  </a:cubicBezTo>
                  <a:lnTo>
                    <a:pt x="29" y="962"/>
                  </a:lnTo>
                  <a:cubicBezTo>
                    <a:pt x="16" y="813"/>
                    <a:pt x="16" y="641"/>
                    <a:pt x="16" y="497"/>
                  </a:cubicBezTo>
                  <a:lnTo>
                    <a:pt x="1" y="16"/>
                  </a:lnTo>
                  <a:lnTo>
                    <a:pt x="16" y="528"/>
                  </a:lnTo>
                  <a:cubicBezTo>
                    <a:pt x="1" y="683"/>
                    <a:pt x="1" y="838"/>
                    <a:pt x="1" y="1008"/>
                  </a:cubicBezTo>
                  <a:lnTo>
                    <a:pt x="1" y="1024"/>
                  </a:lnTo>
                  <a:lnTo>
                    <a:pt x="16" y="1024"/>
                  </a:lnTo>
                  <a:cubicBezTo>
                    <a:pt x="388" y="1039"/>
                    <a:pt x="776" y="1039"/>
                    <a:pt x="1164" y="1039"/>
                  </a:cubicBezTo>
                  <a:lnTo>
                    <a:pt x="2342" y="1039"/>
                  </a:lnTo>
                  <a:lnTo>
                    <a:pt x="2342" y="1008"/>
                  </a:lnTo>
                  <a:lnTo>
                    <a:pt x="2342" y="31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77" name="Google Shape;2977;p55"/>
            <p:cNvSpPr/>
            <p:nvPr/>
          </p:nvSpPr>
          <p:spPr>
            <a:xfrm>
              <a:off x="2469375" y="4430750"/>
              <a:ext cx="58575" cy="26000"/>
            </a:xfrm>
            <a:custGeom>
              <a:avLst/>
              <a:gdLst/>
              <a:ahLst/>
              <a:cxnLst/>
              <a:rect l="l" t="t" r="r" b="b"/>
              <a:pathLst>
                <a:path w="2343" h="1040" extrusionOk="0">
                  <a:moveTo>
                    <a:pt x="1133" y="0"/>
                  </a:moveTo>
                  <a:lnTo>
                    <a:pt x="1" y="16"/>
                  </a:lnTo>
                  <a:lnTo>
                    <a:pt x="1164" y="47"/>
                  </a:lnTo>
                  <a:lnTo>
                    <a:pt x="2265" y="47"/>
                  </a:lnTo>
                  <a:lnTo>
                    <a:pt x="2265" y="946"/>
                  </a:lnTo>
                  <a:lnTo>
                    <a:pt x="1164" y="946"/>
                  </a:lnTo>
                  <a:cubicBezTo>
                    <a:pt x="796" y="946"/>
                    <a:pt x="413" y="961"/>
                    <a:pt x="30" y="962"/>
                  </a:cubicBezTo>
                  <a:lnTo>
                    <a:pt x="30" y="962"/>
                  </a:lnTo>
                  <a:cubicBezTo>
                    <a:pt x="16" y="811"/>
                    <a:pt x="16" y="646"/>
                    <a:pt x="16" y="496"/>
                  </a:cubicBezTo>
                  <a:lnTo>
                    <a:pt x="1" y="16"/>
                  </a:lnTo>
                  <a:lnTo>
                    <a:pt x="16" y="512"/>
                  </a:lnTo>
                  <a:cubicBezTo>
                    <a:pt x="1" y="667"/>
                    <a:pt x="1" y="822"/>
                    <a:pt x="1" y="1008"/>
                  </a:cubicBezTo>
                  <a:lnTo>
                    <a:pt x="1" y="1024"/>
                  </a:lnTo>
                  <a:lnTo>
                    <a:pt x="16" y="1024"/>
                  </a:lnTo>
                  <a:cubicBezTo>
                    <a:pt x="388" y="1024"/>
                    <a:pt x="776" y="1039"/>
                    <a:pt x="1164" y="1039"/>
                  </a:cubicBezTo>
                  <a:lnTo>
                    <a:pt x="2343" y="1039"/>
                  </a:lnTo>
                  <a:lnTo>
                    <a:pt x="2343" y="1008"/>
                  </a:lnTo>
                  <a:lnTo>
                    <a:pt x="2343" y="31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78" name="Google Shape;2978;p55"/>
            <p:cNvSpPr/>
            <p:nvPr/>
          </p:nvSpPr>
          <p:spPr>
            <a:xfrm>
              <a:off x="2501550" y="4400100"/>
              <a:ext cx="58575" cy="26025"/>
            </a:xfrm>
            <a:custGeom>
              <a:avLst/>
              <a:gdLst/>
              <a:ahLst/>
              <a:cxnLst/>
              <a:rect l="l" t="t" r="r" b="b"/>
              <a:pathLst>
                <a:path w="2343" h="1041" extrusionOk="0">
                  <a:moveTo>
                    <a:pt x="1149" y="1"/>
                  </a:moveTo>
                  <a:lnTo>
                    <a:pt x="1" y="16"/>
                  </a:lnTo>
                  <a:lnTo>
                    <a:pt x="1164" y="63"/>
                  </a:lnTo>
                  <a:lnTo>
                    <a:pt x="2281" y="63"/>
                  </a:lnTo>
                  <a:lnTo>
                    <a:pt x="2281" y="947"/>
                  </a:lnTo>
                  <a:lnTo>
                    <a:pt x="1164" y="947"/>
                  </a:lnTo>
                  <a:cubicBezTo>
                    <a:pt x="811" y="947"/>
                    <a:pt x="428" y="962"/>
                    <a:pt x="45" y="962"/>
                  </a:cubicBezTo>
                  <a:lnTo>
                    <a:pt x="45" y="962"/>
                  </a:lnTo>
                  <a:cubicBezTo>
                    <a:pt x="32" y="814"/>
                    <a:pt x="32" y="642"/>
                    <a:pt x="32" y="497"/>
                  </a:cubicBezTo>
                  <a:lnTo>
                    <a:pt x="1" y="16"/>
                  </a:lnTo>
                  <a:lnTo>
                    <a:pt x="32" y="528"/>
                  </a:lnTo>
                  <a:cubicBezTo>
                    <a:pt x="1" y="683"/>
                    <a:pt x="1" y="838"/>
                    <a:pt x="1" y="1009"/>
                  </a:cubicBezTo>
                  <a:lnTo>
                    <a:pt x="1" y="1025"/>
                  </a:lnTo>
                  <a:lnTo>
                    <a:pt x="32" y="1025"/>
                  </a:lnTo>
                  <a:cubicBezTo>
                    <a:pt x="389" y="1025"/>
                    <a:pt x="776" y="1040"/>
                    <a:pt x="1164" y="1040"/>
                  </a:cubicBezTo>
                  <a:lnTo>
                    <a:pt x="2343" y="1040"/>
                  </a:lnTo>
                  <a:lnTo>
                    <a:pt x="2343" y="1009"/>
                  </a:lnTo>
                  <a:lnTo>
                    <a:pt x="2343" y="32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79" name="Google Shape;2979;p55"/>
            <p:cNvSpPr/>
            <p:nvPr/>
          </p:nvSpPr>
          <p:spPr>
            <a:xfrm>
              <a:off x="2533750" y="4430750"/>
              <a:ext cx="58575" cy="26000"/>
            </a:xfrm>
            <a:custGeom>
              <a:avLst/>
              <a:gdLst/>
              <a:ahLst/>
              <a:cxnLst/>
              <a:rect l="l" t="t" r="r" b="b"/>
              <a:pathLst>
                <a:path w="2343" h="1040" extrusionOk="0">
                  <a:moveTo>
                    <a:pt x="1148" y="0"/>
                  </a:moveTo>
                  <a:lnTo>
                    <a:pt x="0" y="16"/>
                  </a:lnTo>
                  <a:lnTo>
                    <a:pt x="1163" y="47"/>
                  </a:lnTo>
                  <a:lnTo>
                    <a:pt x="2265" y="47"/>
                  </a:lnTo>
                  <a:lnTo>
                    <a:pt x="2265" y="946"/>
                  </a:lnTo>
                  <a:lnTo>
                    <a:pt x="1163" y="946"/>
                  </a:lnTo>
                  <a:cubicBezTo>
                    <a:pt x="796" y="946"/>
                    <a:pt x="413" y="961"/>
                    <a:pt x="30" y="962"/>
                  </a:cubicBezTo>
                  <a:lnTo>
                    <a:pt x="30" y="962"/>
                  </a:lnTo>
                  <a:cubicBezTo>
                    <a:pt x="16" y="811"/>
                    <a:pt x="16" y="646"/>
                    <a:pt x="16" y="496"/>
                  </a:cubicBezTo>
                  <a:lnTo>
                    <a:pt x="0" y="16"/>
                  </a:lnTo>
                  <a:lnTo>
                    <a:pt x="16" y="512"/>
                  </a:lnTo>
                  <a:cubicBezTo>
                    <a:pt x="0" y="667"/>
                    <a:pt x="0" y="822"/>
                    <a:pt x="0" y="1008"/>
                  </a:cubicBezTo>
                  <a:lnTo>
                    <a:pt x="0" y="1024"/>
                  </a:lnTo>
                  <a:lnTo>
                    <a:pt x="16" y="1024"/>
                  </a:lnTo>
                  <a:cubicBezTo>
                    <a:pt x="388" y="1024"/>
                    <a:pt x="776" y="1039"/>
                    <a:pt x="1163" y="1039"/>
                  </a:cubicBezTo>
                  <a:lnTo>
                    <a:pt x="2342" y="1039"/>
                  </a:lnTo>
                  <a:lnTo>
                    <a:pt x="2342" y="1008"/>
                  </a:lnTo>
                  <a:lnTo>
                    <a:pt x="2342" y="31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0" name="Google Shape;2980;p55"/>
            <p:cNvSpPr/>
            <p:nvPr/>
          </p:nvSpPr>
          <p:spPr>
            <a:xfrm>
              <a:off x="2059525" y="4150025"/>
              <a:ext cx="58975" cy="26000"/>
            </a:xfrm>
            <a:custGeom>
              <a:avLst/>
              <a:gdLst/>
              <a:ahLst/>
              <a:cxnLst/>
              <a:rect l="l" t="t" r="r" b="b"/>
              <a:pathLst>
                <a:path w="2359" h="1040" extrusionOk="0">
                  <a:moveTo>
                    <a:pt x="1149" y="0"/>
                  </a:moveTo>
                  <a:lnTo>
                    <a:pt x="1" y="16"/>
                  </a:lnTo>
                  <a:lnTo>
                    <a:pt x="1164" y="31"/>
                  </a:lnTo>
                  <a:lnTo>
                    <a:pt x="1754" y="62"/>
                  </a:lnTo>
                  <a:lnTo>
                    <a:pt x="2281" y="62"/>
                  </a:lnTo>
                  <a:lnTo>
                    <a:pt x="2281" y="946"/>
                  </a:lnTo>
                  <a:lnTo>
                    <a:pt x="1164" y="946"/>
                  </a:lnTo>
                  <a:cubicBezTo>
                    <a:pt x="812" y="946"/>
                    <a:pt x="430" y="961"/>
                    <a:pt x="47" y="962"/>
                  </a:cubicBezTo>
                  <a:lnTo>
                    <a:pt x="47" y="962"/>
                  </a:lnTo>
                  <a:cubicBezTo>
                    <a:pt x="46" y="813"/>
                    <a:pt x="32" y="641"/>
                    <a:pt x="32" y="497"/>
                  </a:cubicBezTo>
                  <a:lnTo>
                    <a:pt x="1" y="16"/>
                  </a:lnTo>
                  <a:lnTo>
                    <a:pt x="32" y="528"/>
                  </a:lnTo>
                  <a:cubicBezTo>
                    <a:pt x="1" y="683"/>
                    <a:pt x="1" y="838"/>
                    <a:pt x="1" y="1008"/>
                  </a:cubicBezTo>
                  <a:lnTo>
                    <a:pt x="1" y="1024"/>
                  </a:lnTo>
                  <a:lnTo>
                    <a:pt x="32" y="1024"/>
                  </a:lnTo>
                  <a:cubicBezTo>
                    <a:pt x="389" y="1039"/>
                    <a:pt x="776" y="1039"/>
                    <a:pt x="1164" y="1039"/>
                  </a:cubicBezTo>
                  <a:lnTo>
                    <a:pt x="2358" y="1039"/>
                  </a:lnTo>
                  <a:lnTo>
                    <a:pt x="2358" y="1008"/>
                  </a:lnTo>
                  <a:lnTo>
                    <a:pt x="2358" y="31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1" name="Google Shape;2981;p55"/>
            <p:cNvSpPr/>
            <p:nvPr/>
          </p:nvSpPr>
          <p:spPr>
            <a:xfrm>
              <a:off x="2092100" y="4766525"/>
              <a:ext cx="58575" cy="26000"/>
            </a:xfrm>
            <a:custGeom>
              <a:avLst/>
              <a:gdLst/>
              <a:ahLst/>
              <a:cxnLst/>
              <a:rect l="l" t="t" r="r" b="b"/>
              <a:pathLst>
                <a:path w="2343" h="1040" extrusionOk="0">
                  <a:moveTo>
                    <a:pt x="1148" y="0"/>
                  </a:moveTo>
                  <a:lnTo>
                    <a:pt x="1" y="16"/>
                  </a:lnTo>
                  <a:lnTo>
                    <a:pt x="1164" y="62"/>
                  </a:lnTo>
                  <a:lnTo>
                    <a:pt x="2265" y="62"/>
                  </a:lnTo>
                  <a:lnTo>
                    <a:pt x="2265" y="947"/>
                  </a:lnTo>
                  <a:lnTo>
                    <a:pt x="1164" y="947"/>
                  </a:lnTo>
                  <a:cubicBezTo>
                    <a:pt x="802" y="947"/>
                    <a:pt x="424" y="961"/>
                    <a:pt x="47" y="962"/>
                  </a:cubicBezTo>
                  <a:lnTo>
                    <a:pt x="47" y="962"/>
                  </a:lnTo>
                  <a:cubicBezTo>
                    <a:pt x="43" y="814"/>
                    <a:pt x="16" y="642"/>
                    <a:pt x="16" y="497"/>
                  </a:cubicBezTo>
                  <a:lnTo>
                    <a:pt x="1" y="16"/>
                  </a:lnTo>
                  <a:lnTo>
                    <a:pt x="16" y="528"/>
                  </a:lnTo>
                  <a:cubicBezTo>
                    <a:pt x="1" y="683"/>
                    <a:pt x="1" y="838"/>
                    <a:pt x="1" y="1009"/>
                  </a:cubicBezTo>
                  <a:lnTo>
                    <a:pt x="1" y="1024"/>
                  </a:lnTo>
                  <a:lnTo>
                    <a:pt x="16" y="1024"/>
                  </a:lnTo>
                  <a:cubicBezTo>
                    <a:pt x="389" y="1040"/>
                    <a:pt x="776" y="1040"/>
                    <a:pt x="1164" y="1040"/>
                  </a:cubicBezTo>
                  <a:lnTo>
                    <a:pt x="2343" y="1040"/>
                  </a:lnTo>
                  <a:lnTo>
                    <a:pt x="2343" y="1009"/>
                  </a:lnTo>
                  <a:lnTo>
                    <a:pt x="2343" y="31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2" name="Google Shape;2982;p55"/>
            <p:cNvSpPr/>
            <p:nvPr/>
          </p:nvSpPr>
          <p:spPr>
            <a:xfrm>
              <a:off x="2059525" y="4735900"/>
              <a:ext cx="58975" cy="26375"/>
            </a:xfrm>
            <a:custGeom>
              <a:avLst/>
              <a:gdLst/>
              <a:ahLst/>
              <a:cxnLst/>
              <a:rect l="l" t="t" r="r" b="b"/>
              <a:pathLst>
                <a:path w="2359" h="1055" extrusionOk="0">
                  <a:moveTo>
                    <a:pt x="1149" y="0"/>
                  </a:moveTo>
                  <a:lnTo>
                    <a:pt x="1" y="16"/>
                  </a:lnTo>
                  <a:lnTo>
                    <a:pt x="1164" y="47"/>
                  </a:lnTo>
                  <a:lnTo>
                    <a:pt x="1754" y="62"/>
                  </a:lnTo>
                  <a:lnTo>
                    <a:pt x="2281" y="62"/>
                  </a:lnTo>
                  <a:lnTo>
                    <a:pt x="2281" y="946"/>
                  </a:lnTo>
                  <a:lnTo>
                    <a:pt x="1164" y="946"/>
                  </a:lnTo>
                  <a:cubicBezTo>
                    <a:pt x="812" y="946"/>
                    <a:pt x="430" y="976"/>
                    <a:pt x="47" y="977"/>
                  </a:cubicBezTo>
                  <a:lnTo>
                    <a:pt x="47" y="977"/>
                  </a:lnTo>
                  <a:cubicBezTo>
                    <a:pt x="46" y="826"/>
                    <a:pt x="32" y="662"/>
                    <a:pt x="32" y="512"/>
                  </a:cubicBezTo>
                  <a:lnTo>
                    <a:pt x="1" y="16"/>
                  </a:lnTo>
                  <a:lnTo>
                    <a:pt x="32" y="528"/>
                  </a:lnTo>
                  <a:cubicBezTo>
                    <a:pt x="1" y="683"/>
                    <a:pt x="1" y="838"/>
                    <a:pt x="1" y="1008"/>
                  </a:cubicBezTo>
                  <a:lnTo>
                    <a:pt x="1" y="1024"/>
                  </a:lnTo>
                  <a:lnTo>
                    <a:pt x="32" y="1024"/>
                  </a:lnTo>
                  <a:cubicBezTo>
                    <a:pt x="389" y="1055"/>
                    <a:pt x="776" y="1055"/>
                    <a:pt x="1164" y="1055"/>
                  </a:cubicBezTo>
                  <a:lnTo>
                    <a:pt x="2358" y="1055"/>
                  </a:lnTo>
                  <a:lnTo>
                    <a:pt x="2358" y="1008"/>
                  </a:lnTo>
                  <a:lnTo>
                    <a:pt x="2358" y="47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3" name="Google Shape;2983;p55"/>
            <p:cNvSpPr/>
            <p:nvPr/>
          </p:nvSpPr>
          <p:spPr>
            <a:xfrm>
              <a:off x="2878825" y="4766525"/>
              <a:ext cx="58575" cy="26000"/>
            </a:xfrm>
            <a:custGeom>
              <a:avLst/>
              <a:gdLst/>
              <a:ahLst/>
              <a:cxnLst/>
              <a:rect l="l" t="t" r="r" b="b"/>
              <a:pathLst>
                <a:path w="2343" h="1040" extrusionOk="0">
                  <a:moveTo>
                    <a:pt x="1148" y="0"/>
                  </a:moveTo>
                  <a:lnTo>
                    <a:pt x="1" y="16"/>
                  </a:lnTo>
                  <a:lnTo>
                    <a:pt x="1164" y="62"/>
                  </a:lnTo>
                  <a:lnTo>
                    <a:pt x="2265" y="62"/>
                  </a:lnTo>
                  <a:lnTo>
                    <a:pt x="2265" y="947"/>
                  </a:lnTo>
                  <a:lnTo>
                    <a:pt x="1164" y="947"/>
                  </a:lnTo>
                  <a:cubicBezTo>
                    <a:pt x="796" y="947"/>
                    <a:pt x="412" y="962"/>
                    <a:pt x="29" y="962"/>
                  </a:cubicBezTo>
                  <a:lnTo>
                    <a:pt x="29" y="962"/>
                  </a:lnTo>
                  <a:cubicBezTo>
                    <a:pt x="16" y="814"/>
                    <a:pt x="16" y="642"/>
                    <a:pt x="16" y="497"/>
                  </a:cubicBezTo>
                  <a:lnTo>
                    <a:pt x="1" y="16"/>
                  </a:lnTo>
                  <a:lnTo>
                    <a:pt x="16" y="528"/>
                  </a:lnTo>
                  <a:cubicBezTo>
                    <a:pt x="1" y="683"/>
                    <a:pt x="1" y="838"/>
                    <a:pt x="1" y="1009"/>
                  </a:cubicBezTo>
                  <a:lnTo>
                    <a:pt x="1" y="1024"/>
                  </a:lnTo>
                  <a:lnTo>
                    <a:pt x="16" y="1024"/>
                  </a:lnTo>
                  <a:cubicBezTo>
                    <a:pt x="388" y="1040"/>
                    <a:pt x="776" y="1040"/>
                    <a:pt x="1164" y="1040"/>
                  </a:cubicBezTo>
                  <a:lnTo>
                    <a:pt x="2343" y="1040"/>
                  </a:lnTo>
                  <a:lnTo>
                    <a:pt x="2343" y="1009"/>
                  </a:lnTo>
                  <a:lnTo>
                    <a:pt x="2343" y="31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4" name="Google Shape;2984;p55"/>
            <p:cNvSpPr/>
            <p:nvPr/>
          </p:nvSpPr>
          <p:spPr>
            <a:xfrm>
              <a:off x="2734200" y="4510625"/>
              <a:ext cx="60900" cy="501750"/>
            </a:xfrm>
            <a:custGeom>
              <a:avLst/>
              <a:gdLst/>
              <a:ahLst/>
              <a:cxnLst/>
              <a:rect l="l" t="t" r="r" b="b"/>
              <a:pathLst>
                <a:path w="2436" h="20070" extrusionOk="0">
                  <a:moveTo>
                    <a:pt x="1" y="0"/>
                  </a:moveTo>
                  <a:lnTo>
                    <a:pt x="1" y="5956"/>
                  </a:lnTo>
                  <a:lnTo>
                    <a:pt x="2327" y="9135"/>
                  </a:lnTo>
                  <a:lnTo>
                    <a:pt x="2327" y="20070"/>
                  </a:lnTo>
                  <a:lnTo>
                    <a:pt x="2436" y="20070"/>
                  </a:lnTo>
                  <a:lnTo>
                    <a:pt x="2436" y="9104"/>
                  </a:lnTo>
                  <a:lnTo>
                    <a:pt x="109" y="5925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5" name="Google Shape;2985;p55"/>
            <p:cNvSpPr/>
            <p:nvPr/>
          </p:nvSpPr>
          <p:spPr>
            <a:xfrm>
              <a:off x="2728775" y="4498975"/>
              <a:ext cx="12825" cy="12450"/>
            </a:xfrm>
            <a:custGeom>
              <a:avLst/>
              <a:gdLst/>
              <a:ahLst/>
              <a:cxnLst/>
              <a:rect l="l" t="t" r="r" b="b"/>
              <a:pathLst>
                <a:path w="513" h="498" extrusionOk="0">
                  <a:moveTo>
                    <a:pt x="264" y="94"/>
                  </a:moveTo>
                  <a:cubicBezTo>
                    <a:pt x="357" y="94"/>
                    <a:pt x="435" y="156"/>
                    <a:pt x="419" y="249"/>
                  </a:cubicBezTo>
                  <a:cubicBezTo>
                    <a:pt x="419" y="327"/>
                    <a:pt x="357" y="404"/>
                    <a:pt x="264" y="404"/>
                  </a:cubicBezTo>
                  <a:cubicBezTo>
                    <a:pt x="187" y="404"/>
                    <a:pt x="109" y="327"/>
                    <a:pt x="109" y="249"/>
                  </a:cubicBezTo>
                  <a:cubicBezTo>
                    <a:pt x="109" y="171"/>
                    <a:pt x="171" y="94"/>
                    <a:pt x="264" y="94"/>
                  </a:cubicBezTo>
                  <a:close/>
                  <a:moveTo>
                    <a:pt x="264" y="1"/>
                  </a:moveTo>
                  <a:cubicBezTo>
                    <a:pt x="125" y="1"/>
                    <a:pt x="1" y="109"/>
                    <a:pt x="1" y="249"/>
                  </a:cubicBezTo>
                  <a:cubicBezTo>
                    <a:pt x="1" y="389"/>
                    <a:pt x="125" y="497"/>
                    <a:pt x="264" y="497"/>
                  </a:cubicBezTo>
                  <a:cubicBezTo>
                    <a:pt x="388" y="497"/>
                    <a:pt x="512" y="389"/>
                    <a:pt x="512" y="249"/>
                  </a:cubicBezTo>
                  <a:cubicBezTo>
                    <a:pt x="512" y="109"/>
                    <a:pt x="388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6" name="Google Shape;2986;p55"/>
            <p:cNvSpPr/>
            <p:nvPr/>
          </p:nvSpPr>
          <p:spPr>
            <a:xfrm>
              <a:off x="2719075" y="4564900"/>
              <a:ext cx="60900" cy="447475"/>
            </a:xfrm>
            <a:custGeom>
              <a:avLst/>
              <a:gdLst/>
              <a:ahLst/>
              <a:cxnLst/>
              <a:rect l="l" t="t" r="r" b="b"/>
              <a:pathLst>
                <a:path w="2436" h="17899" extrusionOk="0">
                  <a:moveTo>
                    <a:pt x="1" y="0"/>
                  </a:moveTo>
                  <a:lnTo>
                    <a:pt x="1" y="4173"/>
                  </a:lnTo>
                  <a:lnTo>
                    <a:pt x="2327" y="7352"/>
                  </a:lnTo>
                  <a:lnTo>
                    <a:pt x="2327" y="17899"/>
                  </a:lnTo>
                  <a:lnTo>
                    <a:pt x="2436" y="17899"/>
                  </a:lnTo>
                  <a:lnTo>
                    <a:pt x="2436" y="7321"/>
                  </a:lnTo>
                  <a:lnTo>
                    <a:pt x="109" y="414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7" name="Google Shape;2987;p55"/>
            <p:cNvSpPr/>
            <p:nvPr/>
          </p:nvSpPr>
          <p:spPr>
            <a:xfrm>
              <a:off x="2714050" y="4553275"/>
              <a:ext cx="12425" cy="12425"/>
            </a:xfrm>
            <a:custGeom>
              <a:avLst/>
              <a:gdLst/>
              <a:ahLst/>
              <a:cxnLst/>
              <a:rect l="l" t="t" r="r" b="b"/>
              <a:pathLst>
                <a:path w="497" h="497" extrusionOk="0">
                  <a:moveTo>
                    <a:pt x="248" y="93"/>
                  </a:moveTo>
                  <a:cubicBezTo>
                    <a:pt x="341" y="93"/>
                    <a:pt x="419" y="171"/>
                    <a:pt x="403" y="248"/>
                  </a:cubicBezTo>
                  <a:cubicBezTo>
                    <a:pt x="403" y="326"/>
                    <a:pt x="341" y="403"/>
                    <a:pt x="248" y="403"/>
                  </a:cubicBezTo>
                  <a:cubicBezTo>
                    <a:pt x="171" y="403"/>
                    <a:pt x="93" y="341"/>
                    <a:pt x="93" y="248"/>
                  </a:cubicBezTo>
                  <a:cubicBezTo>
                    <a:pt x="93" y="171"/>
                    <a:pt x="155" y="93"/>
                    <a:pt x="248" y="93"/>
                  </a:cubicBezTo>
                  <a:close/>
                  <a:moveTo>
                    <a:pt x="248" y="0"/>
                  </a:moveTo>
                  <a:cubicBezTo>
                    <a:pt x="109" y="0"/>
                    <a:pt x="0" y="109"/>
                    <a:pt x="0" y="248"/>
                  </a:cubicBezTo>
                  <a:cubicBezTo>
                    <a:pt x="0" y="388"/>
                    <a:pt x="109" y="496"/>
                    <a:pt x="248" y="496"/>
                  </a:cubicBezTo>
                  <a:cubicBezTo>
                    <a:pt x="403" y="496"/>
                    <a:pt x="496" y="403"/>
                    <a:pt x="496" y="248"/>
                  </a:cubicBezTo>
                  <a:cubicBezTo>
                    <a:pt x="496" y="109"/>
                    <a:pt x="388" y="0"/>
                    <a:pt x="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8" name="Google Shape;2988;p55"/>
            <p:cNvSpPr/>
            <p:nvPr/>
          </p:nvSpPr>
          <p:spPr>
            <a:xfrm>
              <a:off x="2807100" y="4650200"/>
              <a:ext cx="1975" cy="362575"/>
            </a:xfrm>
            <a:custGeom>
              <a:avLst/>
              <a:gdLst/>
              <a:ahLst/>
              <a:cxnLst/>
              <a:rect l="l" t="t" r="r" b="b"/>
              <a:pathLst>
                <a:path w="79" h="14503" extrusionOk="0">
                  <a:moveTo>
                    <a:pt x="0" y="1"/>
                  </a:moveTo>
                  <a:lnTo>
                    <a:pt x="0" y="14502"/>
                  </a:lnTo>
                  <a:lnTo>
                    <a:pt x="78" y="14502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89" name="Google Shape;2989;p55"/>
            <p:cNvSpPr/>
            <p:nvPr/>
          </p:nvSpPr>
          <p:spPr>
            <a:xfrm>
              <a:off x="2801675" y="4638575"/>
              <a:ext cx="12825" cy="12425"/>
            </a:xfrm>
            <a:custGeom>
              <a:avLst/>
              <a:gdLst/>
              <a:ahLst/>
              <a:cxnLst/>
              <a:rect l="l" t="t" r="r" b="b"/>
              <a:pathLst>
                <a:path w="513" h="497" extrusionOk="0">
                  <a:moveTo>
                    <a:pt x="248" y="78"/>
                  </a:moveTo>
                  <a:cubicBezTo>
                    <a:pt x="357" y="78"/>
                    <a:pt x="435" y="155"/>
                    <a:pt x="404" y="233"/>
                  </a:cubicBezTo>
                  <a:cubicBezTo>
                    <a:pt x="404" y="310"/>
                    <a:pt x="326" y="388"/>
                    <a:pt x="248" y="388"/>
                  </a:cubicBezTo>
                  <a:cubicBezTo>
                    <a:pt x="171" y="388"/>
                    <a:pt x="93" y="310"/>
                    <a:pt x="93" y="233"/>
                  </a:cubicBezTo>
                  <a:cubicBezTo>
                    <a:pt x="93" y="155"/>
                    <a:pt x="155" y="78"/>
                    <a:pt x="248" y="78"/>
                  </a:cubicBezTo>
                  <a:close/>
                  <a:moveTo>
                    <a:pt x="248" y="0"/>
                  </a:moveTo>
                  <a:cubicBezTo>
                    <a:pt x="124" y="0"/>
                    <a:pt x="0" y="109"/>
                    <a:pt x="0" y="248"/>
                  </a:cubicBezTo>
                  <a:cubicBezTo>
                    <a:pt x="0" y="388"/>
                    <a:pt x="124" y="497"/>
                    <a:pt x="248" y="497"/>
                  </a:cubicBezTo>
                  <a:cubicBezTo>
                    <a:pt x="388" y="497"/>
                    <a:pt x="512" y="388"/>
                    <a:pt x="512" y="248"/>
                  </a:cubicBezTo>
                  <a:cubicBezTo>
                    <a:pt x="512" y="109"/>
                    <a:pt x="388" y="0"/>
                    <a:pt x="2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0" name="Google Shape;2990;p55"/>
            <p:cNvSpPr/>
            <p:nvPr/>
          </p:nvSpPr>
          <p:spPr>
            <a:xfrm>
              <a:off x="2821050" y="4619950"/>
              <a:ext cx="41900" cy="392425"/>
            </a:xfrm>
            <a:custGeom>
              <a:avLst/>
              <a:gdLst/>
              <a:ahLst/>
              <a:cxnLst/>
              <a:rect l="l" t="t" r="r" b="b"/>
              <a:pathLst>
                <a:path w="1676" h="15697" extrusionOk="0">
                  <a:moveTo>
                    <a:pt x="1567" y="1"/>
                  </a:moveTo>
                  <a:lnTo>
                    <a:pt x="1567" y="5336"/>
                  </a:lnTo>
                  <a:lnTo>
                    <a:pt x="1" y="8329"/>
                  </a:lnTo>
                  <a:lnTo>
                    <a:pt x="1" y="15697"/>
                  </a:lnTo>
                  <a:lnTo>
                    <a:pt x="78" y="15697"/>
                  </a:lnTo>
                  <a:lnTo>
                    <a:pt x="78" y="8345"/>
                  </a:lnTo>
                  <a:lnTo>
                    <a:pt x="1676" y="5352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1" name="Google Shape;2991;p55"/>
            <p:cNvSpPr/>
            <p:nvPr/>
          </p:nvSpPr>
          <p:spPr>
            <a:xfrm>
              <a:off x="2855175" y="4608325"/>
              <a:ext cx="12425" cy="12825"/>
            </a:xfrm>
            <a:custGeom>
              <a:avLst/>
              <a:gdLst/>
              <a:ahLst/>
              <a:cxnLst/>
              <a:rect l="l" t="t" r="r" b="b"/>
              <a:pathLst>
                <a:path w="497" h="513" extrusionOk="0">
                  <a:moveTo>
                    <a:pt x="249" y="109"/>
                  </a:moveTo>
                  <a:cubicBezTo>
                    <a:pt x="342" y="109"/>
                    <a:pt x="419" y="156"/>
                    <a:pt x="404" y="264"/>
                  </a:cubicBezTo>
                  <a:cubicBezTo>
                    <a:pt x="404" y="342"/>
                    <a:pt x="326" y="419"/>
                    <a:pt x="249" y="419"/>
                  </a:cubicBezTo>
                  <a:cubicBezTo>
                    <a:pt x="171" y="419"/>
                    <a:pt x="94" y="357"/>
                    <a:pt x="94" y="264"/>
                  </a:cubicBezTo>
                  <a:cubicBezTo>
                    <a:pt x="94" y="187"/>
                    <a:pt x="156" y="109"/>
                    <a:pt x="249" y="109"/>
                  </a:cubicBezTo>
                  <a:close/>
                  <a:moveTo>
                    <a:pt x="249" y="1"/>
                  </a:moveTo>
                  <a:cubicBezTo>
                    <a:pt x="109" y="1"/>
                    <a:pt x="1" y="125"/>
                    <a:pt x="1" y="264"/>
                  </a:cubicBezTo>
                  <a:cubicBezTo>
                    <a:pt x="1" y="388"/>
                    <a:pt x="109" y="512"/>
                    <a:pt x="249" y="512"/>
                  </a:cubicBezTo>
                  <a:cubicBezTo>
                    <a:pt x="404" y="512"/>
                    <a:pt x="497" y="388"/>
                    <a:pt x="497" y="264"/>
                  </a:cubicBezTo>
                  <a:cubicBezTo>
                    <a:pt x="497" y="125"/>
                    <a:pt x="388" y="1"/>
                    <a:pt x="2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2" name="Google Shape;2992;p55"/>
            <p:cNvSpPr/>
            <p:nvPr/>
          </p:nvSpPr>
          <p:spPr>
            <a:xfrm>
              <a:off x="2834625" y="4665700"/>
              <a:ext cx="48875" cy="346675"/>
            </a:xfrm>
            <a:custGeom>
              <a:avLst/>
              <a:gdLst/>
              <a:ahLst/>
              <a:cxnLst/>
              <a:rect l="l" t="t" r="r" b="b"/>
              <a:pathLst>
                <a:path w="1955" h="13867" extrusionOk="0">
                  <a:moveTo>
                    <a:pt x="1862" y="1"/>
                  </a:moveTo>
                  <a:lnTo>
                    <a:pt x="1862" y="3506"/>
                  </a:lnTo>
                  <a:lnTo>
                    <a:pt x="1" y="6810"/>
                  </a:lnTo>
                  <a:lnTo>
                    <a:pt x="1" y="13867"/>
                  </a:lnTo>
                  <a:lnTo>
                    <a:pt x="94" y="13867"/>
                  </a:lnTo>
                  <a:lnTo>
                    <a:pt x="94" y="6825"/>
                  </a:lnTo>
                  <a:lnTo>
                    <a:pt x="1955" y="3522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3" name="Google Shape;2993;p55"/>
            <p:cNvSpPr/>
            <p:nvPr/>
          </p:nvSpPr>
          <p:spPr>
            <a:xfrm>
              <a:off x="2875725" y="4654075"/>
              <a:ext cx="12825" cy="12425"/>
            </a:xfrm>
            <a:custGeom>
              <a:avLst/>
              <a:gdLst/>
              <a:ahLst/>
              <a:cxnLst/>
              <a:rect l="l" t="t" r="r" b="b"/>
              <a:pathLst>
                <a:path w="513" h="497" extrusionOk="0">
                  <a:moveTo>
                    <a:pt x="264" y="94"/>
                  </a:moveTo>
                  <a:cubicBezTo>
                    <a:pt x="357" y="94"/>
                    <a:pt x="435" y="171"/>
                    <a:pt x="419" y="249"/>
                  </a:cubicBezTo>
                  <a:cubicBezTo>
                    <a:pt x="419" y="326"/>
                    <a:pt x="357" y="404"/>
                    <a:pt x="264" y="404"/>
                  </a:cubicBezTo>
                  <a:cubicBezTo>
                    <a:pt x="187" y="404"/>
                    <a:pt x="109" y="342"/>
                    <a:pt x="109" y="249"/>
                  </a:cubicBezTo>
                  <a:cubicBezTo>
                    <a:pt x="109" y="171"/>
                    <a:pt x="156" y="94"/>
                    <a:pt x="264" y="94"/>
                  </a:cubicBezTo>
                  <a:close/>
                  <a:moveTo>
                    <a:pt x="264" y="1"/>
                  </a:moveTo>
                  <a:cubicBezTo>
                    <a:pt x="125" y="1"/>
                    <a:pt x="1" y="109"/>
                    <a:pt x="1" y="249"/>
                  </a:cubicBezTo>
                  <a:cubicBezTo>
                    <a:pt x="1" y="388"/>
                    <a:pt x="125" y="497"/>
                    <a:pt x="264" y="497"/>
                  </a:cubicBezTo>
                  <a:cubicBezTo>
                    <a:pt x="419" y="497"/>
                    <a:pt x="512" y="388"/>
                    <a:pt x="512" y="249"/>
                  </a:cubicBezTo>
                  <a:cubicBezTo>
                    <a:pt x="512" y="109"/>
                    <a:pt x="388" y="1"/>
                    <a:pt x="2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4" name="Google Shape;2994;p55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5" name="Google Shape;2995;p55"/>
            <p:cNvSpPr/>
            <p:nvPr/>
          </p:nvSpPr>
          <p:spPr>
            <a:xfrm>
              <a:off x="2104565" y="4254700"/>
              <a:ext cx="70975" cy="70600"/>
            </a:xfrm>
            <a:custGeom>
              <a:avLst/>
              <a:gdLst/>
              <a:ahLst/>
              <a:cxnLst/>
              <a:rect l="l" t="t" r="r" b="b"/>
              <a:pathLst>
                <a:path w="2839" h="2824" extrusionOk="0">
                  <a:moveTo>
                    <a:pt x="1397" y="761"/>
                  </a:moveTo>
                  <a:cubicBezTo>
                    <a:pt x="1769" y="761"/>
                    <a:pt x="2063" y="1040"/>
                    <a:pt x="2063" y="1412"/>
                  </a:cubicBezTo>
                  <a:cubicBezTo>
                    <a:pt x="2063" y="1769"/>
                    <a:pt x="1769" y="2079"/>
                    <a:pt x="1397" y="2079"/>
                  </a:cubicBezTo>
                  <a:cubicBezTo>
                    <a:pt x="1024" y="2079"/>
                    <a:pt x="745" y="1784"/>
                    <a:pt x="745" y="1412"/>
                  </a:cubicBezTo>
                  <a:cubicBezTo>
                    <a:pt x="745" y="1040"/>
                    <a:pt x="1024" y="761"/>
                    <a:pt x="1397" y="761"/>
                  </a:cubicBezTo>
                  <a:close/>
                  <a:moveTo>
                    <a:pt x="1071" y="1"/>
                  </a:moveTo>
                  <a:lnTo>
                    <a:pt x="373" y="404"/>
                  </a:lnTo>
                  <a:lnTo>
                    <a:pt x="481" y="621"/>
                  </a:lnTo>
                  <a:cubicBezTo>
                    <a:pt x="528" y="668"/>
                    <a:pt x="528" y="745"/>
                    <a:pt x="481" y="807"/>
                  </a:cubicBezTo>
                  <a:cubicBezTo>
                    <a:pt x="466" y="854"/>
                    <a:pt x="450" y="885"/>
                    <a:pt x="419" y="900"/>
                  </a:cubicBezTo>
                  <a:cubicBezTo>
                    <a:pt x="392" y="956"/>
                    <a:pt x="339" y="1011"/>
                    <a:pt x="273" y="1011"/>
                  </a:cubicBezTo>
                  <a:cubicBezTo>
                    <a:pt x="265" y="1011"/>
                    <a:pt x="257" y="1011"/>
                    <a:pt x="249" y="1009"/>
                  </a:cubicBezTo>
                  <a:lnTo>
                    <a:pt x="1" y="1009"/>
                  </a:lnTo>
                  <a:lnTo>
                    <a:pt x="1" y="1815"/>
                  </a:lnTo>
                  <a:lnTo>
                    <a:pt x="249" y="1815"/>
                  </a:lnTo>
                  <a:cubicBezTo>
                    <a:pt x="326" y="1815"/>
                    <a:pt x="388" y="1862"/>
                    <a:pt x="419" y="1908"/>
                  </a:cubicBezTo>
                  <a:cubicBezTo>
                    <a:pt x="450" y="1955"/>
                    <a:pt x="466" y="1986"/>
                    <a:pt x="481" y="2017"/>
                  </a:cubicBezTo>
                  <a:cubicBezTo>
                    <a:pt x="528" y="2064"/>
                    <a:pt x="528" y="2157"/>
                    <a:pt x="481" y="2203"/>
                  </a:cubicBezTo>
                  <a:lnTo>
                    <a:pt x="373" y="2420"/>
                  </a:lnTo>
                  <a:lnTo>
                    <a:pt x="1071" y="2824"/>
                  </a:lnTo>
                  <a:lnTo>
                    <a:pt x="1179" y="2622"/>
                  </a:lnTo>
                  <a:cubicBezTo>
                    <a:pt x="1226" y="2560"/>
                    <a:pt x="1288" y="2513"/>
                    <a:pt x="1366" y="2513"/>
                  </a:cubicBezTo>
                  <a:lnTo>
                    <a:pt x="1474" y="2513"/>
                  </a:lnTo>
                  <a:cubicBezTo>
                    <a:pt x="1552" y="2513"/>
                    <a:pt x="1614" y="2560"/>
                    <a:pt x="1645" y="2622"/>
                  </a:cubicBezTo>
                  <a:lnTo>
                    <a:pt x="1769" y="2824"/>
                  </a:lnTo>
                  <a:lnTo>
                    <a:pt x="2467" y="2420"/>
                  </a:lnTo>
                  <a:lnTo>
                    <a:pt x="2343" y="2203"/>
                  </a:lnTo>
                  <a:cubicBezTo>
                    <a:pt x="2312" y="2157"/>
                    <a:pt x="2312" y="2064"/>
                    <a:pt x="2343" y="2017"/>
                  </a:cubicBezTo>
                  <a:cubicBezTo>
                    <a:pt x="2374" y="1971"/>
                    <a:pt x="2389" y="1939"/>
                    <a:pt x="2405" y="1908"/>
                  </a:cubicBezTo>
                  <a:cubicBezTo>
                    <a:pt x="2446" y="1867"/>
                    <a:pt x="2488" y="1813"/>
                    <a:pt x="2551" y="1813"/>
                  </a:cubicBezTo>
                  <a:cubicBezTo>
                    <a:pt x="2559" y="1813"/>
                    <a:pt x="2567" y="1814"/>
                    <a:pt x="2575" y="1815"/>
                  </a:cubicBezTo>
                  <a:lnTo>
                    <a:pt x="2839" y="1815"/>
                  </a:lnTo>
                  <a:lnTo>
                    <a:pt x="2839" y="1009"/>
                  </a:lnTo>
                  <a:lnTo>
                    <a:pt x="2575" y="1009"/>
                  </a:lnTo>
                  <a:cubicBezTo>
                    <a:pt x="2498" y="1009"/>
                    <a:pt x="2451" y="962"/>
                    <a:pt x="2405" y="900"/>
                  </a:cubicBezTo>
                  <a:cubicBezTo>
                    <a:pt x="2389" y="869"/>
                    <a:pt x="2374" y="823"/>
                    <a:pt x="2343" y="807"/>
                  </a:cubicBezTo>
                  <a:cubicBezTo>
                    <a:pt x="2312" y="745"/>
                    <a:pt x="2312" y="668"/>
                    <a:pt x="2343" y="621"/>
                  </a:cubicBezTo>
                  <a:lnTo>
                    <a:pt x="2467" y="404"/>
                  </a:lnTo>
                  <a:lnTo>
                    <a:pt x="1769" y="1"/>
                  </a:lnTo>
                  <a:lnTo>
                    <a:pt x="1645" y="202"/>
                  </a:lnTo>
                  <a:cubicBezTo>
                    <a:pt x="1614" y="264"/>
                    <a:pt x="1552" y="311"/>
                    <a:pt x="1474" y="311"/>
                  </a:cubicBezTo>
                  <a:lnTo>
                    <a:pt x="1366" y="311"/>
                  </a:lnTo>
                  <a:cubicBezTo>
                    <a:pt x="1288" y="311"/>
                    <a:pt x="1226" y="264"/>
                    <a:pt x="1179" y="202"/>
                  </a:cubicBezTo>
                  <a:lnTo>
                    <a:pt x="1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6" name="Google Shape;2996;p55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7" name="Google Shape;2997;p55"/>
            <p:cNvSpPr/>
            <p:nvPr/>
          </p:nvSpPr>
          <p:spPr>
            <a:xfrm>
              <a:off x="2307700" y="4488125"/>
              <a:ext cx="123325" cy="524650"/>
            </a:xfrm>
            <a:custGeom>
              <a:avLst/>
              <a:gdLst/>
              <a:ahLst/>
              <a:cxnLst/>
              <a:rect l="l" t="t" r="r" b="b"/>
              <a:pathLst>
                <a:path w="4933" h="20986" extrusionOk="0">
                  <a:moveTo>
                    <a:pt x="0" y="1"/>
                  </a:moveTo>
                  <a:lnTo>
                    <a:pt x="0" y="20985"/>
                  </a:lnTo>
                  <a:lnTo>
                    <a:pt x="4932" y="20985"/>
                  </a:lnTo>
                  <a:lnTo>
                    <a:pt x="4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8" name="Google Shape;2998;p55"/>
            <p:cNvSpPr/>
            <p:nvPr/>
          </p:nvSpPr>
          <p:spPr>
            <a:xfrm>
              <a:off x="2081650" y="4488125"/>
              <a:ext cx="226075" cy="524650"/>
            </a:xfrm>
            <a:custGeom>
              <a:avLst/>
              <a:gdLst/>
              <a:ahLst/>
              <a:cxnLst/>
              <a:rect l="l" t="t" r="r" b="b"/>
              <a:pathLst>
                <a:path w="9043" h="20986" extrusionOk="0">
                  <a:moveTo>
                    <a:pt x="0" y="1"/>
                  </a:moveTo>
                  <a:lnTo>
                    <a:pt x="0" y="20985"/>
                  </a:lnTo>
                  <a:lnTo>
                    <a:pt x="9042" y="20985"/>
                  </a:lnTo>
                  <a:lnTo>
                    <a:pt x="90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2999" name="Google Shape;2999;p55"/>
            <p:cNvSpPr/>
            <p:nvPr/>
          </p:nvSpPr>
          <p:spPr>
            <a:xfrm>
              <a:off x="2095975" y="4952650"/>
              <a:ext cx="195450" cy="45000"/>
            </a:xfrm>
            <a:custGeom>
              <a:avLst/>
              <a:gdLst/>
              <a:ahLst/>
              <a:cxnLst/>
              <a:rect l="l" t="t" r="r" b="b"/>
              <a:pathLst>
                <a:path w="7818" h="1800" extrusionOk="0">
                  <a:moveTo>
                    <a:pt x="1" y="0"/>
                  </a:moveTo>
                  <a:lnTo>
                    <a:pt x="1" y="1799"/>
                  </a:lnTo>
                  <a:lnTo>
                    <a:pt x="7818" y="1799"/>
                  </a:lnTo>
                  <a:lnTo>
                    <a:pt x="7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0" name="Google Shape;3000;p55"/>
            <p:cNvSpPr/>
            <p:nvPr/>
          </p:nvSpPr>
          <p:spPr>
            <a:xfrm>
              <a:off x="2171600" y="49600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1" name="Google Shape;3001;p55"/>
            <p:cNvSpPr/>
            <p:nvPr/>
          </p:nvSpPr>
          <p:spPr>
            <a:xfrm>
              <a:off x="2171600" y="49666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2" name="Google Shape;3002;p55"/>
            <p:cNvSpPr/>
            <p:nvPr/>
          </p:nvSpPr>
          <p:spPr>
            <a:xfrm>
              <a:off x="2171600" y="49728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3" name="Google Shape;3003;p55"/>
            <p:cNvSpPr/>
            <p:nvPr/>
          </p:nvSpPr>
          <p:spPr>
            <a:xfrm>
              <a:off x="2171600" y="49797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4" name="Google Shape;3004;p55"/>
            <p:cNvSpPr/>
            <p:nvPr/>
          </p:nvSpPr>
          <p:spPr>
            <a:xfrm>
              <a:off x="2171600" y="49859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5" name="Google Shape;3005;p55"/>
            <p:cNvSpPr/>
            <p:nvPr/>
          </p:nvSpPr>
          <p:spPr>
            <a:xfrm>
              <a:off x="2151425" y="49600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78"/>
                    <a:pt x="1" y="156"/>
                  </a:cubicBezTo>
                  <a:cubicBezTo>
                    <a:pt x="1" y="233"/>
                    <a:pt x="47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6" name="Google Shape;3006;p55"/>
            <p:cNvSpPr/>
            <p:nvPr/>
          </p:nvSpPr>
          <p:spPr>
            <a:xfrm>
              <a:off x="2139025" y="49600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2" y="1"/>
                    <a:pt x="0" y="78"/>
                    <a:pt x="0" y="156"/>
                  </a:cubicBezTo>
                  <a:cubicBezTo>
                    <a:pt x="0" y="233"/>
                    <a:pt x="62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78"/>
                    <a:pt x="264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7" name="Google Shape;3007;p55"/>
            <p:cNvSpPr/>
            <p:nvPr/>
          </p:nvSpPr>
          <p:spPr>
            <a:xfrm>
              <a:off x="2126625" y="49600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0" y="249"/>
                    <a:pt x="310" y="156"/>
                  </a:cubicBezTo>
                  <a:cubicBezTo>
                    <a:pt x="310" y="78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8" name="Google Shape;3008;p55"/>
            <p:cNvSpPr/>
            <p:nvPr/>
          </p:nvSpPr>
          <p:spPr>
            <a:xfrm>
              <a:off x="2113825" y="49600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47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64" y="311"/>
                    <a:pt x="311" y="249"/>
                    <a:pt x="311" y="156"/>
                  </a:cubicBezTo>
                  <a:cubicBezTo>
                    <a:pt x="311" y="78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09" name="Google Shape;3009;p55"/>
            <p:cNvSpPr/>
            <p:nvPr/>
          </p:nvSpPr>
          <p:spPr>
            <a:xfrm>
              <a:off x="2101800" y="49600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33"/>
                    <a:pt x="63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0" name="Google Shape;3010;p55"/>
            <p:cNvSpPr/>
            <p:nvPr/>
          </p:nvSpPr>
          <p:spPr>
            <a:xfrm>
              <a:off x="2151425" y="49708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78" y="1"/>
                    <a:pt x="1" y="79"/>
                    <a:pt x="1" y="156"/>
                  </a:cubicBezTo>
                  <a:cubicBezTo>
                    <a:pt x="1" y="234"/>
                    <a:pt x="47" y="311"/>
                    <a:pt x="156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79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1" name="Google Shape;3011;p55"/>
            <p:cNvSpPr/>
            <p:nvPr/>
          </p:nvSpPr>
          <p:spPr>
            <a:xfrm>
              <a:off x="2139025" y="49708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62" y="1"/>
                    <a:pt x="0" y="79"/>
                    <a:pt x="0" y="156"/>
                  </a:cubicBezTo>
                  <a:cubicBezTo>
                    <a:pt x="0" y="234"/>
                    <a:pt x="62" y="311"/>
                    <a:pt x="156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79"/>
                    <a:pt x="264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2" name="Google Shape;3012;p55"/>
            <p:cNvSpPr/>
            <p:nvPr/>
          </p:nvSpPr>
          <p:spPr>
            <a:xfrm>
              <a:off x="2126625" y="49708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78" y="1"/>
                    <a:pt x="0" y="79"/>
                    <a:pt x="0" y="156"/>
                  </a:cubicBezTo>
                  <a:cubicBezTo>
                    <a:pt x="0" y="234"/>
                    <a:pt x="62" y="311"/>
                    <a:pt x="155" y="311"/>
                  </a:cubicBezTo>
                  <a:cubicBezTo>
                    <a:pt x="233" y="311"/>
                    <a:pt x="310" y="265"/>
                    <a:pt x="310" y="156"/>
                  </a:cubicBezTo>
                  <a:cubicBezTo>
                    <a:pt x="310" y="79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3" name="Google Shape;3013;p55"/>
            <p:cNvSpPr/>
            <p:nvPr/>
          </p:nvSpPr>
          <p:spPr>
            <a:xfrm>
              <a:off x="2113825" y="49708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78" y="1"/>
                    <a:pt x="0" y="79"/>
                    <a:pt x="0" y="156"/>
                  </a:cubicBezTo>
                  <a:cubicBezTo>
                    <a:pt x="0" y="234"/>
                    <a:pt x="62" y="311"/>
                    <a:pt x="155" y="311"/>
                  </a:cubicBezTo>
                  <a:cubicBezTo>
                    <a:pt x="264" y="311"/>
                    <a:pt x="311" y="265"/>
                    <a:pt x="311" y="156"/>
                  </a:cubicBezTo>
                  <a:cubicBezTo>
                    <a:pt x="311" y="79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4" name="Google Shape;3014;p55"/>
            <p:cNvSpPr/>
            <p:nvPr/>
          </p:nvSpPr>
          <p:spPr>
            <a:xfrm>
              <a:off x="2101800" y="49708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63" y="1"/>
                    <a:pt x="1" y="79"/>
                    <a:pt x="1" y="156"/>
                  </a:cubicBezTo>
                  <a:cubicBezTo>
                    <a:pt x="1" y="234"/>
                    <a:pt x="63" y="311"/>
                    <a:pt x="156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63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5" name="Google Shape;3015;p55"/>
            <p:cNvSpPr/>
            <p:nvPr/>
          </p:nvSpPr>
          <p:spPr>
            <a:xfrm>
              <a:off x="2151425" y="49825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62"/>
                    <a:pt x="1" y="155"/>
                  </a:cubicBezTo>
                  <a:cubicBezTo>
                    <a:pt x="1" y="233"/>
                    <a:pt x="47" y="310"/>
                    <a:pt x="156" y="310"/>
                  </a:cubicBezTo>
                  <a:cubicBezTo>
                    <a:pt x="233" y="310"/>
                    <a:pt x="311" y="264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6" name="Google Shape;3016;p55"/>
            <p:cNvSpPr/>
            <p:nvPr/>
          </p:nvSpPr>
          <p:spPr>
            <a:xfrm>
              <a:off x="2139025" y="49825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62"/>
                    <a:pt x="0" y="155"/>
                  </a:cubicBezTo>
                  <a:cubicBezTo>
                    <a:pt x="0" y="233"/>
                    <a:pt x="62" y="310"/>
                    <a:pt x="156" y="310"/>
                  </a:cubicBezTo>
                  <a:cubicBezTo>
                    <a:pt x="233" y="310"/>
                    <a:pt x="311" y="264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7" name="Google Shape;3017;p55"/>
            <p:cNvSpPr/>
            <p:nvPr/>
          </p:nvSpPr>
          <p:spPr>
            <a:xfrm>
              <a:off x="2126625" y="49825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62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33" y="310"/>
                    <a:pt x="310" y="264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8" name="Google Shape;3018;p55"/>
            <p:cNvSpPr/>
            <p:nvPr/>
          </p:nvSpPr>
          <p:spPr>
            <a:xfrm>
              <a:off x="2113825" y="49825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62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64" y="310"/>
                    <a:pt x="311" y="264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19" name="Google Shape;3019;p55"/>
            <p:cNvSpPr/>
            <p:nvPr/>
          </p:nvSpPr>
          <p:spPr>
            <a:xfrm>
              <a:off x="2101800" y="49825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62"/>
                    <a:pt x="1" y="155"/>
                  </a:cubicBezTo>
                  <a:cubicBezTo>
                    <a:pt x="1" y="233"/>
                    <a:pt x="63" y="310"/>
                    <a:pt x="156" y="310"/>
                  </a:cubicBezTo>
                  <a:cubicBezTo>
                    <a:pt x="249" y="310"/>
                    <a:pt x="311" y="264"/>
                    <a:pt x="311" y="155"/>
                  </a:cubicBezTo>
                  <a:cubicBezTo>
                    <a:pt x="311" y="62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0" name="Google Shape;3020;p55"/>
            <p:cNvSpPr/>
            <p:nvPr/>
          </p:nvSpPr>
          <p:spPr>
            <a:xfrm>
              <a:off x="2163850" y="4960000"/>
              <a:ext cx="1950" cy="29875"/>
            </a:xfrm>
            <a:custGeom>
              <a:avLst/>
              <a:gdLst/>
              <a:ahLst/>
              <a:cxnLst/>
              <a:rect l="l" t="t" r="r" b="b"/>
              <a:pathLst>
                <a:path w="78" h="1195" extrusionOk="0">
                  <a:moveTo>
                    <a:pt x="0" y="1"/>
                  </a:moveTo>
                  <a:lnTo>
                    <a:pt x="0" y="1195"/>
                  </a:lnTo>
                  <a:lnTo>
                    <a:pt x="78" y="1195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1" name="Google Shape;3021;p55"/>
            <p:cNvSpPr/>
            <p:nvPr/>
          </p:nvSpPr>
          <p:spPr>
            <a:xfrm>
              <a:off x="2095975" y="4898350"/>
              <a:ext cx="195450" cy="45000"/>
            </a:xfrm>
            <a:custGeom>
              <a:avLst/>
              <a:gdLst/>
              <a:ahLst/>
              <a:cxnLst/>
              <a:rect l="l" t="t" r="r" b="b"/>
              <a:pathLst>
                <a:path w="7818" h="1800" extrusionOk="0">
                  <a:moveTo>
                    <a:pt x="1" y="1"/>
                  </a:moveTo>
                  <a:lnTo>
                    <a:pt x="1" y="1800"/>
                  </a:lnTo>
                  <a:lnTo>
                    <a:pt x="7818" y="1800"/>
                  </a:lnTo>
                  <a:lnTo>
                    <a:pt x="7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2" name="Google Shape;3022;p55"/>
            <p:cNvSpPr/>
            <p:nvPr/>
          </p:nvSpPr>
          <p:spPr>
            <a:xfrm>
              <a:off x="2171600" y="49057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3" name="Google Shape;3023;p55"/>
            <p:cNvSpPr/>
            <p:nvPr/>
          </p:nvSpPr>
          <p:spPr>
            <a:xfrm>
              <a:off x="2171600" y="49123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4" name="Google Shape;3024;p55"/>
            <p:cNvSpPr/>
            <p:nvPr/>
          </p:nvSpPr>
          <p:spPr>
            <a:xfrm>
              <a:off x="2171600" y="49185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5" name="Google Shape;3025;p55"/>
            <p:cNvSpPr/>
            <p:nvPr/>
          </p:nvSpPr>
          <p:spPr>
            <a:xfrm>
              <a:off x="2171600" y="49255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6" name="Google Shape;3026;p55"/>
            <p:cNvSpPr/>
            <p:nvPr/>
          </p:nvSpPr>
          <p:spPr>
            <a:xfrm>
              <a:off x="2171600" y="49317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7" name="Google Shape;3027;p55"/>
            <p:cNvSpPr/>
            <p:nvPr/>
          </p:nvSpPr>
          <p:spPr>
            <a:xfrm>
              <a:off x="2151050" y="4905325"/>
              <a:ext cx="8150" cy="7800"/>
            </a:xfrm>
            <a:custGeom>
              <a:avLst/>
              <a:gdLst/>
              <a:ahLst/>
              <a:cxnLst/>
              <a:rect l="l" t="t" r="r" b="b"/>
              <a:pathLst>
                <a:path w="326" h="312" extrusionOk="0">
                  <a:moveTo>
                    <a:pt x="171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49"/>
                    <a:pt x="78" y="311"/>
                    <a:pt x="171" y="311"/>
                  </a:cubicBezTo>
                  <a:cubicBezTo>
                    <a:pt x="248" y="311"/>
                    <a:pt x="326" y="249"/>
                    <a:pt x="326" y="156"/>
                  </a:cubicBezTo>
                  <a:cubicBezTo>
                    <a:pt x="326" y="78"/>
                    <a:pt x="248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8" name="Google Shape;3028;p55"/>
            <p:cNvSpPr/>
            <p:nvPr/>
          </p:nvSpPr>
          <p:spPr>
            <a:xfrm>
              <a:off x="2138625" y="490532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49"/>
                    <a:pt x="63" y="311"/>
                    <a:pt x="156" y="311"/>
                  </a:cubicBezTo>
                  <a:cubicBezTo>
                    <a:pt x="249" y="311"/>
                    <a:pt x="311" y="249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29" name="Google Shape;3029;p55"/>
            <p:cNvSpPr/>
            <p:nvPr/>
          </p:nvSpPr>
          <p:spPr>
            <a:xfrm>
              <a:off x="2126625" y="4905725"/>
              <a:ext cx="7775" cy="7400"/>
            </a:xfrm>
            <a:custGeom>
              <a:avLst/>
              <a:gdLst/>
              <a:ahLst/>
              <a:cxnLst/>
              <a:rect l="l" t="t" r="r" b="b"/>
              <a:pathLst>
                <a:path w="311" h="296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62" y="295"/>
                    <a:pt x="155" y="295"/>
                  </a:cubicBezTo>
                  <a:cubicBezTo>
                    <a:pt x="233" y="295"/>
                    <a:pt x="310" y="249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0" name="Google Shape;3030;p55"/>
            <p:cNvSpPr/>
            <p:nvPr/>
          </p:nvSpPr>
          <p:spPr>
            <a:xfrm>
              <a:off x="2113825" y="4905725"/>
              <a:ext cx="7775" cy="7400"/>
            </a:xfrm>
            <a:custGeom>
              <a:avLst/>
              <a:gdLst/>
              <a:ahLst/>
              <a:cxnLst/>
              <a:rect l="l" t="t" r="r" b="b"/>
              <a:pathLst>
                <a:path w="311" h="296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62" y="295"/>
                    <a:pt x="155" y="295"/>
                  </a:cubicBezTo>
                  <a:cubicBezTo>
                    <a:pt x="264" y="295"/>
                    <a:pt x="311" y="249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1" name="Google Shape;3031;p55"/>
            <p:cNvSpPr/>
            <p:nvPr/>
          </p:nvSpPr>
          <p:spPr>
            <a:xfrm>
              <a:off x="2101800" y="4905725"/>
              <a:ext cx="7775" cy="7400"/>
            </a:xfrm>
            <a:custGeom>
              <a:avLst/>
              <a:gdLst/>
              <a:ahLst/>
              <a:cxnLst/>
              <a:rect l="l" t="t" r="r" b="b"/>
              <a:pathLst>
                <a:path w="311" h="296" extrusionOk="0">
                  <a:moveTo>
                    <a:pt x="156" y="0"/>
                  </a:moveTo>
                  <a:cubicBezTo>
                    <a:pt x="63" y="0"/>
                    <a:pt x="1" y="47"/>
                    <a:pt x="1" y="155"/>
                  </a:cubicBezTo>
                  <a:cubicBezTo>
                    <a:pt x="1" y="233"/>
                    <a:pt x="63" y="295"/>
                    <a:pt x="156" y="295"/>
                  </a:cubicBezTo>
                  <a:cubicBezTo>
                    <a:pt x="233" y="295"/>
                    <a:pt x="311" y="249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2" name="Google Shape;3032;p55"/>
            <p:cNvSpPr/>
            <p:nvPr/>
          </p:nvSpPr>
          <p:spPr>
            <a:xfrm>
              <a:off x="2151050" y="4916575"/>
              <a:ext cx="8150" cy="7775"/>
            </a:xfrm>
            <a:custGeom>
              <a:avLst/>
              <a:gdLst/>
              <a:ahLst/>
              <a:cxnLst/>
              <a:rect l="l" t="t" r="r" b="b"/>
              <a:pathLst>
                <a:path w="326" h="311" extrusionOk="0">
                  <a:moveTo>
                    <a:pt x="171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49"/>
                    <a:pt x="78" y="311"/>
                    <a:pt x="171" y="311"/>
                  </a:cubicBezTo>
                  <a:cubicBezTo>
                    <a:pt x="248" y="311"/>
                    <a:pt x="326" y="249"/>
                    <a:pt x="326" y="156"/>
                  </a:cubicBezTo>
                  <a:cubicBezTo>
                    <a:pt x="326" y="78"/>
                    <a:pt x="248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3" name="Google Shape;3033;p55"/>
            <p:cNvSpPr/>
            <p:nvPr/>
          </p:nvSpPr>
          <p:spPr>
            <a:xfrm>
              <a:off x="2138625" y="491657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49"/>
                    <a:pt x="63" y="311"/>
                    <a:pt x="156" y="311"/>
                  </a:cubicBezTo>
                  <a:cubicBezTo>
                    <a:pt x="249" y="311"/>
                    <a:pt x="311" y="249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4" name="Google Shape;3034;p55"/>
            <p:cNvSpPr/>
            <p:nvPr/>
          </p:nvSpPr>
          <p:spPr>
            <a:xfrm>
              <a:off x="2126625" y="49165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0" y="264"/>
                    <a:pt x="310" y="156"/>
                  </a:cubicBezTo>
                  <a:cubicBezTo>
                    <a:pt x="310" y="78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5" name="Google Shape;3035;p55"/>
            <p:cNvSpPr/>
            <p:nvPr/>
          </p:nvSpPr>
          <p:spPr>
            <a:xfrm>
              <a:off x="2113825" y="49165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64" y="311"/>
                    <a:pt x="311" y="264"/>
                    <a:pt x="311" y="156"/>
                  </a:cubicBezTo>
                  <a:cubicBezTo>
                    <a:pt x="311" y="78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6" name="Google Shape;3036;p55"/>
            <p:cNvSpPr/>
            <p:nvPr/>
          </p:nvSpPr>
          <p:spPr>
            <a:xfrm>
              <a:off x="2101800" y="49165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33"/>
                    <a:pt x="63" y="311"/>
                    <a:pt x="156" y="311"/>
                  </a:cubicBezTo>
                  <a:cubicBezTo>
                    <a:pt x="233" y="311"/>
                    <a:pt x="311" y="264"/>
                    <a:pt x="311" y="156"/>
                  </a:cubicBezTo>
                  <a:cubicBezTo>
                    <a:pt x="311" y="63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7" name="Google Shape;3037;p55"/>
            <p:cNvSpPr/>
            <p:nvPr/>
          </p:nvSpPr>
          <p:spPr>
            <a:xfrm>
              <a:off x="2151050" y="4927825"/>
              <a:ext cx="8150" cy="7775"/>
            </a:xfrm>
            <a:custGeom>
              <a:avLst/>
              <a:gdLst/>
              <a:ahLst/>
              <a:cxnLst/>
              <a:rect l="l" t="t" r="r" b="b"/>
              <a:pathLst>
                <a:path w="326" h="311" extrusionOk="0">
                  <a:moveTo>
                    <a:pt x="171" y="0"/>
                  </a:moveTo>
                  <a:cubicBezTo>
                    <a:pt x="78" y="0"/>
                    <a:pt x="0" y="62"/>
                    <a:pt x="0" y="156"/>
                  </a:cubicBezTo>
                  <a:cubicBezTo>
                    <a:pt x="0" y="249"/>
                    <a:pt x="78" y="311"/>
                    <a:pt x="171" y="311"/>
                  </a:cubicBezTo>
                  <a:cubicBezTo>
                    <a:pt x="248" y="311"/>
                    <a:pt x="326" y="249"/>
                    <a:pt x="326" y="156"/>
                  </a:cubicBezTo>
                  <a:cubicBezTo>
                    <a:pt x="326" y="62"/>
                    <a:pt x="248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8" name="Google Shape;3038;p55"/>
            <p:cNvSpPr/>
            <p:nvPr/>
          </p:nvSpPr>
          <p:spPr>
            <a:xfrm>
              <a:off x="2138625" y="49278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62"/>
                    <a:pt x="1" y="156"/>
                  </a:cubicBezTo>
                  <a:cubicBezTo>
                    <a:pt x="1" y="249"/>
                    <a:pt x="63" y="311"/>
                    <a:pt x="156" y="311"/>
                  </a:cubicBezTo>
                  <a:cubicBezTo>
                    <a:pt x="249" y="311"/>
                    <a:pt x="311" y="249"/>
                    <a:pt x="311" y="156"/>
                  </a:cubicBezTo>
                  <a:cubicBezTo>
                    <a:pt x="311" y="62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39" name="Google Shape;3039;p55"/>
            <p:cNvSpPr/>
            <p:nvPr/>
          </p:nvSpPr>
          <p:spPr>
            <a:xfrm>
              <a:off x="2126625" y="49278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16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0" y="249"/>
                    <a:pt x="310" y="156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0" name="Google Shape;3040;p55"/>
            <p:cNvSpPr/>
            <p:nvPr/>
          </p:nvSpPr>
          <p:spPr>
            <a:xfrm>
              <a:off x="2113825" y="49278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16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64" y="311"/>
                    <a:pt x="311" y="249"/>
                    <a:pt x="311" y="156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1" name="Google Shape;3041;p55"/>
            <p:cNvSpPr/>
            <p:nvPr/>
          </p:nvSpPr>
          <p:spPr>
            <a:xfrm>
              <a:off x="2101800" y="49278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16"/>
                    <a:pt x="1" y="78"/>
                    <a:pt x="1" y="156"/>
                  </a:cubicBezTo>
                  <a:cubicBezTo>
                    <a:pt x="1" y="233"/>
                    <a:pt x="63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62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2" name="Google Shape;3042;p55"/>
            <p:cNvSpPr/>
            <p:nvPr/>
          </p:nvSpPr>
          <p:spPr>
            <a:xfrm>
              <a:off x="2163850" y="4905725"/>
              <a:ext cx="1950" cy="29875"/>
            </a:xfrm>
            <a:custGeom>
              <a:avLst/>
              <a:gdLst/>
              <a:ahLst/>
              <a:cxnLst/>
              <a:rect l="l" t="t" r="r" b="b"/>
              <a:pathLst>
                <a:path w="78" h="1195" extrusionOk="0">
                  <a:moveTo>
                    <a:pt x="0" y="0"/>
                  </a:moveTo>
                  <a:lnTo>
                    <a:pt x="0" y="1195"/>
                  </a:lnTo>
                  <a:lnTo>
                    <a:pt x="78" y="1195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3" name="Google Shape;3043;p55"/>
            <p:cNvSpPr/>
            <p:nvPr/>
          </p:nvSpPr>
          <p:spPr>
            <a:xfrm>
              <a:off x="2095975" y="4844075"/>
              <a:ext cx="195450" cy="45000"/>
            </a:xfrm>
            <a:custGeom>
              <a:avLst/>
              <a:gdLst/>
              <a:ahLst/>
              <a:cxnLst/>
              <a:rect l="l" t="t" r="r" b="b"/>
              <a:pathLst>
                <a:path w="7818" h="1800" extrusionOk="0">
                  <a:moveTo>
                    <a:pt x="1" y="0"/>
                  </a:moveTo>
                  <a:lnTo>
                    <a:pt x="1" y="1799"/>
                  </a:lnTo>
                  <a:lnTo>
                    <a:pt x="7818" y="1799"/>
                  </a:lnTo>
                  <a:lnTo>
                    <a:pt x="7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4" name="Google Shape;3044;p55"/>
            <p:cNvSpPr/>
            <p:nvPr/>
          </p:nvSpPr>
          <p:spPr>
            <a:xfrm>
              <a:off x="2171600" y="485105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5" name="Google Shape;3045;p55"/>
            <p:cNvSpPr/>
            <p:nvPr/>
          </p:nvSpPr>
          <p:spPr>
            <a:xfrm>
              <a:off x="2171600" y="48580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6" name="Google Shape;3046;p55"/>
            <p:cNvSpPr/>
            <p:nvPr/>
          </p:nvSpPr>
          <p:spPr>
            <a:xfrm>
              <a:off x="2171600" y="48642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7" name="Google Shape;3047;p55"/>
            <p:cNvSpPr/>
            <p:nvPr/>
          </p:nvSpPr>
          <p:spPr>
            <a:xfrm>
              <a:off x="2171600" y="48712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8" name="Google Shape;3048;p55"/>
            <p:cNvSpPr/>
            <p:nvPr/>
          </p:nvSpPr>
          <p:spPr>
            <a:xfrm>
              <a:off x="2171600" y="48774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49" name="Google Shape;3049;p55"/>
            <p:cNvSpPr/>
            <p:nvPr/>
          </p:nvSpPr>
          <p:spPr>
            <a:xfrm>
              <a:off x="2151425" y="4851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47"/>
                    <a:pt x="1" y="155"/>
                  </a:cubicBezTo>
                  <a:cubicBezTo>
                    <a:pt x="1" y="233"/>
                    <a:pt x="47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0" name="Google Shape;3050;p55"/>
            <p:cNvSpPr/>
            <p:nvPr/>
          </p:nvSpPr>
          <p:spPr>
            <a:xfrm>
              <a:off x="2139025" y="4851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47"/>
                    <a:pt x="0" y="155"/>
                  </a:cubicBezTo>
                  <a:cubicBezTo>
                    <a:pt x="0" y="233"/>
                    <a:pt x="62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1" name="Google Shape;3051;p55"/>
            <p:cNvSpPr/>
            <p:nvPr/>
          </p:nvSpPr>
          <p:spPr>
            <a:xfrm>
              <a:off x="2126625" y="4851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33" y="310"/>
                    <a:pt x="310" y="248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2" name="Google Shape;3052;p55"/>
            <p:cNvSpPr/>
            <p:nvPr/>
          </p:nvSpPr>
          <p:spPr>
            <a:xfrm>
              <a:off x="2113825" y="4851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3" name="Google Shape;3053;p55"/>
            <p:cNvSpPr/>
            <p:nvPr/>
          </p:nvSpPr>
          <p:spPr>
            <a:xfrm>
              <a:off x="2101800" y="4851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47"/>
                    <a:pt x="1" y="155"/>
                  </a:cubicBezTo>
                  <a:cubicBezTo>
                    <a:pt x="1" y="233"/>
                    <a:pt x="63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47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4" name="Google Shape;3054;p55"/>
            <p:cNvSpPr/>
            <p:nvPr/>
          </p:nvSpPr>
          <p:spPr>
            <a:xfrm>
              <a:off x="2151425" y="48623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5" name="Google Shape;3055;p55"/>
            <p:cNvSpPr/>
            <p:nvPr/>
          </p:nvSpPr>
          <p:spPr>
            <a:xfrm>
              <a:off x="2139025" y="48623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78"/>
                    <a:pt x="0" y="155"/>
                  </a:cubicBezTo>
                  <a:cubicBezTo>
                    <a:pt x="0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6" name="Google Shape;3056;p55"/>
            <p:cNvSpPr/>
            <p:nvPr/>
          </p:nvSpPr>
          <p:spPr>
            <a:xfrm>
              <a:off x="2126625" y="48623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7" name="Google Shape;3057;p55"/>
            <p:cNvSpPr/>
            <p:nvPr/>
          </p:nvSpPr>
          <p:spPr>
            <a:xfrm>
              <a:off x="2113825" y="48623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8" name="Google Shape;3058;p55"/>
            <p:cNvSpPr/>
            <p:nvPr/>
          </p:nvSpPr>
          <p:spPr>
            <a:xfrm>
              <a:off x="2101800" y="48623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59" name="Google Shape;3059;p55"/>
            <p:cNvSpPr/>
            <p:nvPr/>
          </p:nvSpPr>
          <p:spPr>
            <a:xfrm>
              <a:off x="2151425" y="48735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16"/>
                    <a:pt x="1" y="78"/>
                    <a:pt x="1" y="155"/>
                  </a:cubicBezTo>
                  <a:cubicBezTo>
                    <a:pt x="1" y="233"/>
                    <a:pt x="47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0" name="Google Shape;3060;p55"/>
            <p:cNvSpPr/>
            <p:nvPr/>
          </p:nvSpPr>
          <p:spPr>
            <a:xfrm>
              <a:off x="2139025" y="48735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16"/>
                    <a:pt x="0" y="78"/>
                    <a:pt x="0" y="155"/>
                  </a:cubicBezTo>
                  <a:cubicBezTo>
                    <a:pt x="0" y="233"/>
                    <a:pt x="62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1" name="Google Shape;3061;p55"/>
            <p:cNvSpPr/>
            <p:nvPr/>
          </p:nvSpPr>
          <p:spPr>
            <a:xfrm>
              <a:off x="2126625" y="48735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16"/>
                    <a:pt x="0" y="78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33" y="310"/>
                    <a:pt x="310" y="248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2" name="Google Shape;3062;p55"/>
            <p:cNvSpPr/>
            <p:nvPr/>
          </p:nvSpPr>
          <p:spPr>
            <a:xfrm>
              <a:off x="2113825" y="48735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16"/>
                    <a:pt x="0" y="78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64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3" name="Google Shape;3063;p55"/>
            <p:cNvSpPr/>
            <p:nvPr/>
          </p:nvSpPr>
          <p:spPr>
            <a:xfrm>
              <a:off x="2101800" y="48735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16"/>
                    <a:pt x="1" y="78"/>
                    <a:pt x="1" y="155"/>
                  </a:cubicBezTo>
                  <a:cubicBezTo>
                    <a:pt x="1" y="233"/>
                    <a:pt x="63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4" name="Google Shape;3064;p55"/>
            <p:cNvSpPr/>
            <p:nvPr/>
          </p:nvSpPr>
          <p:spPr>
            <a:xfrm>
              <a:off x="2163850" y="4851050"/>
              <a:ext cx="1950" cy="30275"/>
            </a:xfrm>
            <a:custGeom>
              <a:avLst/>
              <a:gdLst/>
              <a:ahLst/>
              <a:cxnLst/>
              <a:rect l="l" t="t" r="r" b="b"/>
              <a:pathLst>
                <a:path w="78" h="1211" extrusionOk="0">
                  <a:moveTo>
                    <a:pt x="0" y="1"/>
                  </a:moveTo>
                  <a:lnTo>
                    <a:pt x="0" y="1210"/>
                  </a:lnTo>
                  <a:lnTo>
                    <a:pt x="78" y="1210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5" name="Google Shape;3065;p55"/>
            <p:cNvSpPr/>
            <p:nvPr/>
          </p:nvSpPr>
          <p:spPr>
            <a:xfrm>
              <a:off x="2095975" y="4789800"/>
              <a:ext cx="195450" cy="45000"/>
            </a:xfrm>
            <a:custGeom>
              <a:avLst/>
              <a:gdLst/>
              <a:ahLst/>
              <a:cxnLst/>
              <a:rect l="l" t="t" r="r" b="b"/>
              <a:pathLst>
                <a:path w="7818" h="1800" extrusionOk="0">
                  <a:moveTo>
                    <a:pt x="1" y="0"/>
                  </a:moveTo>
                  <a:lnTo>
                    <a:pt x="1" y="1799"/>
                  </a:lnTo>
                  <a:lnTo>
                    <a:pt x="7818" y="1799"/>
                  </a:lnTo>
                  <a:lnTo>
                    <a:pt x="7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6" name="Google Shape;3066;p55"/>
            <p:cNvSpPr/>
            <p:nvPr/>
          </p:nvSpPr>
          <p:spPr>
            <a:xfrm>
              <a:off x="2171600" y="47967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7" name="Google Shape;3067;p55"/>
            <p:cNvSpPr/>
            <p:nvPr/>
          </p:nvSpPr>
          <p:spPr>
            <a:xfrm>
              <a:off x="2171600" y="480335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8" name="Google Shape;3068;p55"/>
            <p:cNvSpPr/>
            <p:nvPr/>
          </p:nvSpPr>
          <p:spPr>
            <a:xfrm>
              <a:off x="2171600" y="480995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69" name="Google Shape;3069;p55"/>
            <p:cNvSpPr/>
            <p:nvPr/>
          </p:nvSpPr>
          <p:spPr>
            <a:xfrm>
              <a:off x="2171600" y="48169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0" name="Google Shape;3070;p55"/>
            <p:cNvSpPr/>
            <p:nvPr/>
          </p:nvSpPr>
          <p:spPr>
            <a:xfrm>
              <a:off x="2171600" y="48231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1" name="Google Shape;3071;p55"/>
            <p:cNvSpPr/>
            <p:nvPr/>
          </p:nvSpPr>
          <p:spPr>
            <a:xfrm>
              <a:off x="2151425" y="47971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47"/>
                    <a:pt x="1" y="156"/>
                  </a:cubicBezTo>
                  <a:cubicBezTo>
                    <a:pt x="1" y="233"/>
                    <a:pt x="47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2" name="Google Shape;3072;p55"/>
            <p:cNvSpPr/>
            <p:nvPr/>
          </p:nvSpPr>
          <p:spPr>
            <a:xfrm>
              <a:off x="2139025" y="47971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2" y="1"/>
                    <a:pt x="0" y="47"/>
                    <a:pt x="0" y="156"/>
                  </a:cubicBezTo>
                  <a:cubicBezTo>
                    <a:pt x="0" y="233"/>
                    <a:pt x="62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78"/>
                    <a:pt x="264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3" name="Google Shape;3073;p55"/>
            <p:cNvSpPr/>
            <p:nvPr/>
          </p:nvSpPr>
          <p:spPr>
            <a:xfrm>
              <a:off x="2126625" y="47971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47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0" y="249"/>
                    <a:pt x="310" y="156"/>
                  </a:cubicBezTo>
                  <a:cubicBezTo>
                    <a:pt x="310" y="78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4" name="Google Shape;3074;p55"/>
            <p:cNvSpPr/>
            <p:nvPr/>
          </p:nvSpPr>
          <p:spPr>
            <a:xfrm>
              <a:off x="2113825" y="47971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47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64" y="311"/>
                    <a:pt x="311" y="249"/>
                    <a:pt x="311" y="156"/>
                  </a:cubicBezTo>
                  <a:cubicBezTo>
                    <a:pt x="311" y="78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5" name="Google Shape;3075;p55"/>
            <p:cNvSpPr/>
            <p:nvPr/>
          </p:nvSpPr>
          <p:spPr>
            <a:xfrm>
              <a:off x="2101800" y="47971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3" y="1"/>
                    <a:pt x="1" y="47"/>
                    <a:pt x="1" y="156"/>
                  </a:cubicBezTo>
                  <a:cubicBezTo>
                    <a:pt x="1" y="233"/>
                    <a:pt x="63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47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6" name="Google Shape;3076;p55"/>
            <p:cNvSpPr/>
            <p:nvPr/>
          </p:nvSpPr>
          <p:spPr>
            <a:xfrm>
              <a:off x="2151425" y="480800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78" y="1"/>
                    <a:pt x="1" y="79"/>
                    <a:pt x="1" y="156"/>
                  </a:cubicBezTo>
                  <a:cubicBezTo>
                    <a:pt x="1" y="234"/>
                    <a:pt x="47" y="311"/>
                    <a:pt x="156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79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7" name="Google Shape;3077;p55"/>
            <p:cNvSpPr/>
            <p:nvPr/>
          </p:nvSpPr>
          <p:spPr>
            <a:xfrm>
              <a:off x="2139025" y="480800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62" y="1"/>
                    <a:pt x="0" y="79"/>
                    <a:pt x="0" y="156"/>
                  </a:cubicBezTo>
                  <a:cubicBezTo>
                    <a:pt x="0" y="234"/>
                    <a:pt x="62" y="311"/>
                    <a:pt x="156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79"/>
                    <a:pt x="264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8" name="Google Shape;3078;p55"/>
            <p:cNvSpPr/>
            <p:nvPr/>
          </p:nvSpPr>
          <p:spPr>
            <a:xfrm>
              <a:off x="2126625" y="480800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78" y="1"/>
                    <a:pt x="0" y="79"/>
                    <a:pt x="0" y="156"/>
                  </a:cubicBezTo>
                  <a:cubicBezTo>
                    <a:pt x="0" y="234"/>
                    <a:pt x="62" y="311"/>
                    <a:pt x="155" y="311"/>
                  </a:cubicBezTo>
                  <a:cubicBezTo>
                    <a:pt x="233" y="311"/>
                    <a:pt x="310" y="265"/>
                    <a:pt x="310" y="156"/>
                  </a:cubicBezTo>
                  <a:cubicBezTo>
                    <a:pt x="310" y="79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79" name="Google Shape;3079;p55"/>
            <p:cNvSpPr/>
            <p:nvPr/>
          </p:nvSpPr>
          <p:spPr>
            <a:xfrm>
              <a:off x="2113825" y="480800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78" y="1"/>
                    <a:pt x="0" y="79"/>
                    <a:pt x="0" y="156"/>
                  </a:cubicBezTo>
                  <a:cubicBezTo>
                    <a:pt x="0" y="234"/>
                    <a:pt x="62" y="311"/>
                    <a:pt x="155" y="311"/>
                  </a:cubicBezTo>
                  <a:cubicBezTo>
                    <a:pt x="264" y="311"/>
                    <a:pt x="311" y="265"/>
                    <a:pt x="311" y="156"/>
                  </a:cubicBezTo>
                  <a:cubicBezTo>
                    <a:pt x="311" y="79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0" name="Google Shape;3080;p55"/>
            <p:cNvSpPr/>
            <p:nvPr/>
          </p:nvSpPr>
          <p:spPr>
            <a:xfrm>
              <a:off x="2101800" y="480800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63" y="1"/>
                    <a:pt x="1" y="79"/>
                    <a:pt x="1" y="156"/>
                  </a:cubicBezTo>
                  <a:cubicBezTo>
                    <a:pt x="1" y="234"/>
                    <a:pt x="63" y="311"/>
                    <a:pt x="156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63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1" name="Google Shape;3081;p55"/>
            <p:cNvSpPr/>
            <p:nvPr/>
          </p:nvSpPr>
          <p:spPr>
            <a:xfrm>
              <a:off x="2151425" y="48192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6"/>
                    <a:pt x="1" y="78"/>
                    <a:pt x="1" y="156"/>
                  </a:cubicBezTo>
                  <a:cubicBezTo>
                    <a:pt x="1" y="233"/>
                    <a:pt x="47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2" name="Google Shape;3082;p55"/>
            <p:cNvSpPr/>
            <p:nvPr/>
          </p:nvSpPr>
          <p:spPr>
            <a:xfrm>
              <a:off x="2139025" y="48192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2" y="16"/>
                    <a:pt x="0" y="78"/>
                    <a:pt x="0" y="156"/>
                  </a:cubicBezTo>
                  <a:cubicBezTo>
                    <a:pt x="0" y="233"/>
                    <a:pt x="62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63"/>
                    <a:pt x="264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3" name="Google Shape;3083;p55"/>
            <p:cNvSpPr/>
            <p:nvPr/>
          </p:nvSpPr>
          <p:spPr>
            <a:xfrm>
              <a:off x="2126625" y="48192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6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0" y="249"/>
                    <a:pt x="310" y="156"/>
                  </a:cubicBezTo>
                  <a:cubicBezTo>
                    <a:pt x="310" y="63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4" name="Google Shape;3084;p55"/>
            <p:cNvSpPr/>
            <p:nvPr/>
          </p:nvSpPr>
          <p:spPr>
            <a:xfrm>
              <a:off x="2113825" y="48192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6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64" y="311"/>
                    <a:pt x="311" y="249"/>
                    <a:pt x="311" y="156"/>
                  </a:cubicBezTo>
                  <a:cubicBezTo>
                    <a:pt x="311" y="78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5" name="Google Shape;3085;p55"/>
            <p:cNvSpPr/>
            <p:nvPr/>
          </p:nvSpPr>
          <p:spPr>
            <a:xfrm>
              <a:off x="2101800" y="48192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3" y="16"/>
                    <a:pt x="1" y="78"/>
                    <a:pt x="1" y="156"/>
                  </a:cubicBezTo>
                  <a:cubicBezTo>
                    <a:pt x="1" y="233"/>
                    <a:pt x="63" y="311"/>
                    <a:pt x="156" y="311"/>
                  </a:cubicBezTo>
                  <a:cubicBezTo>
                    <a:pt x="249" y="311"/>
                    <a:pt x="311" y="249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6" name="Google Shape;3086;p55"/>
            <p:cNvSpPr/>
            <p:nvPr/>
          </p:nvSpPr>
          <p:spPr>
            <a:xfrm>
              <a:off x="2163850" y="4796775"/>
              <a:ext cx="1950" cy="30250"/>
            </a:xfrm>
            <a:custGeom>
              <a:avLst/>
              <a:gdLst/>
              <a:ahLst/>
              <a:cxnLst/>
              <a:rect l="l" t="t" r="r" b="b"/>
              <a:pathLst>
                <a:path w="78" h="1210" extrusionOk="0">
                  <a:moveTo>
                    <a:pt x="0" y="0"/>
                  </a:moveTo>
                  <a:lnTo>
                    <a:pt x="0" y="1210"/>
                  </a:lnTo>
                  <a:lnTo>
                    <a:pt x="78" y="121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7" name="Google Shape;3087;p55"/>
            <p:cNvSpPr/>
            <p:nvPr/>
          </p:nvSpPr>
          <p:spPr>
            <a:xfrm>
              <a:off x="2095975" y="4734725"/>
              <a:ext cx="195450" cy="45400"/>
            </a:xfrm>
            <a:custGeom>
              <a:avLst/>
              <a:gdLst/>
              <a:ahLst/>
              <a:cxnLst/>
              <a:rect l="l" t="t" r="r" b="b"/>
              <a:pathLst>
                <a:path w="7818" h="1816" extrusionOk="0">
                  <a:moveTo>
                    <a:pt x="1" y="1"/>
                  </a:moveTo>
                  <a:lnTo>
                    <a:pt x="1" y="1815"/>
                  </a:lnTo>
                  <a:lnTo>
                    <a:pt x="7818" y="1815"/>
                  </a:lnTo>
                  <a:lnTo>
                    <a:pt x="7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8" name="Google Shape;3088;p55"/>
            <p:cNvSpPr/>
            <p:nvPr/>
          </p:nvSpPr>
          <p:spPr>
            <a:xfrm>
              <a:off x="2171600" y="47428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89" name="Google Shape;3089;p55"/>
            <p:cNvSpPr/>
            <p:nvPr/>
          </p:nvSpPr>
          <p:spPr>
            <a:xfrm>
              <a:off x="2171600" y="47490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0" name="Google Shape;3090;p55"/>
            <p:cNvSpPr/>
            <p:nvPr/>
          </p:nvSpPr>
          <p:spPr>
            <a:xfrm>
              <a:off x="2171600" y="47556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1" name="Google Shape;3091;p55"/>
            <p:cNvSpPr/>
            <p:nvPr/>
          </p:nvSpPr>
          <p:spPr>
            <a:xfrm>
              <a:off x="2171600" y="476265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2" name="Google Shape;3092;p55"/>
            <p:cNvSpPr/>
            <p:nvPr/>
          </p:nvSpPr>
          <p:spPr>
            <a:xfrm>
              <a:off x="2171600" y="476885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3" name="Google Shape;3093;p55"/>
            <p:cNvSpPr/>
            <p:nvPr/>
          </p:nvSpPr>
          <p:spPr>
            <a:xfrm>
              <a:off x="2151425" y="4742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47"/>
                    <a:pt x="1" y="155"/>
                  </a:cubicBezTo>
                  <a:cubicBezTo>
                    <a:pt x="1" y="233"/>
                    <a:pt x="47" y="311"/>
                    <a:pt x="156" y="311"/>
                  </a:cubicBezTo>
                  <a:cubicBezTo>
                    <a:pt x="233" y="311"/>
                    <a:pt x="311" y="249"/>
                    <a:pt x="311" y="155"/>
                  </a:cubicBezTo>
                  <a:cubicBezTo>
                    <a:pt x="311" y="47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4" name="Google Shape;3094;p55"/>
            <p:cNvSpPr/>
            <p:nvPr/>
          </p:nvSpPr>
          <p:spPr>
            <a:xfrm>
              <a:off x="2139025" y="4742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47"/>
                    <a:pt x="0" y="155"/>
                  </a:cubicBezTo>
                  <a:cubicBezTo>
                    <a:pt x="0" y="233"/>
                    <a:pt x="62" y="311"/>
                    <a:pt x="156" y="311"/>
                  </a:cubicBezTo>
                  <a:cubicBezTo>
                    <a:pt x="233" y="311"/>
                    <a:pt x="311" y="249"/>
                    <a:pt x="311" y="155"/>
                  </a:cubicBezTo>
                  <a:cubicBezTo>
                    <a:pt x="311" y="47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5" name="Google Shape;3095;p55"/>
            <p:cNvSpPr/>
            <p:nvPr/>
          </p:nvSpPr>
          <p:spPr>
            <a:xfrm>
              <a:off x="2126625" y="4742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0" y="249"/>
                    <a:pt x="310" y="155"/>
                  </a:cubicBezTo>
                  <a:cubicBezTo>
                    <a:pt x="310" y="47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6" name="Google Shape;3096;p55"/>
            <p:cNvSpPr/>
            <p:nvPr/>
          </p:nvSpPr>
          <p:spPr>
            <a:xfrm>
              <a:off x="2113825" y="4742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64" y="311"/>
                    <a:pt x="311" y="249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7" name="Google Shape;3097;p55"/>
            <p:cNvSpPr/>
            <p:nvPr/>
          </p:nvSpPr>
          <p:spPr>
            <a:xfrm>
              <a:off x="2101800" y="4742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47"/>
                    <a:pt x="1" y="155"/>
                  </a:cubicBezTo>
                  <a:cubicBezTo>
                    <a:pt x="1" y="233"/>
                    <a:pt x="63" y="311"/>
                    <a:pt x="156" y="311"/>
                  </a:cubicBezTo>
                  <a:cubicBezTo>
                    <a:pt x="233" y="311"/>
                    <a:pt x="311" y="249"/>
                    <a:pt x="311" y="155"/>
                  </a:cubicBezTo>
                  <a:cubicBezTo>
                    <a:pt x="311" y="47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8" name="Google Shape;3098;p55"/>
            <p:cNvSpPr/>
            <p:nvPr/>
          </p:nvSpPr>
          <p:spPr>
            <a:xfrm>
              <a:off x="2151425" y="4753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78"/>
                    <a:pt x="1" y="156"/>
                  </a:cubicBezTo>
                  <a:cubicBezTo>
                    <a:pt x="1" y="233"/>
                    <a:pt x="47" y="311"/>
                    <a:pt x="156" y="311"/>
                  </a:cubicBezTo>
                  <a:cubicBezTo>
                    <a:pt x="233" y="311"/>
                    <a:pt x="311" y="264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099" name="Google Shape;3099;p55"/>
            <p:cNvSpPr/>
            <p:nvPr/>
          </p:nvSpPr>
          <p:spPr>
            <a:xfrm>
              <a:off x="2139025" y="4753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2" y="1"/>
                    <a:pt x="0" y="78"/>
                    <a:pt x="0" y="156"/>
                  </a:cubicBezTo>
                  <a:cubicBezTo>
                    <a:pt x="0" y="233"/>
                    <a:pt x="62" y="311"/>
                    <a:pt x="156" y="311"/>
                  </a:cubicBezTo>
                  <a:cubicBezTo>
                    <a:pt x="233" y="311"/>
                    <a:pt x="311" y="264"/>
                    <a:pt x="311" y="156"/>
                  </a:cubicBezTo>
                  <a:cubicBezTo>
                    <a:pt x="311" y="78"/>
                    <a:pt x="264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0" name="Google Shape;3100;p55"/>
            <p:cNvSpPr/>
            <p:nvPr/>
          </p:nvSpPr>
          <p:spPr>
            <a:xfrm>
              <a:off x="2126625" y="4753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0" y="264"/>
                    <a:pt x="310" y="156"/>
                  </a:cubicBezTo>
                  <a:cubicBezTo>
                    <a:pt x="310" y="78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1" name="Google Shape;3101;p55"/>
            <p:cNvSpPr/>
            <p:nvPr/>
          </p:nvSpPr>
          <p:spPr>
            <a:xfrm>
              <a:off x="2113825" y="4753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64" y="311"/>
                    <a:pt x="311" y="264"/>
                    <a:pt x="311" y="156"/>
                  </a:cubicBezTo>
                  <a:cubicBezTo>
                    <a:pt x="311" y="78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2" name="Google Shape;3102;p55"/>
            <p:cNvSpPr/>
            <p:nvPr/>
          </p:nvSpPr>
          <p:spPr>
            <a:xfrm>
              <a:off x="2101800" y="4753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33"/>
                    <a:pt x="63" y="311"/>
                    <a:pt x="156" y="311"/>
                  </a:cubicBezTo>
                  <a:cubicBezTo>
                    <a:pt x="233" y="311"/>
                    <a:pt x="311" y="264"/>
                    <a:pt x="311" y="156"/>
                  </a:cubicBezTo>
                  <a:cubicBezTo>
                    <a:pt x="311" y="63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3" name="Google Shape;3103;p55"/>
            <p:cNvSpPr/>
            <p:nvPr/>
          </p:nvSpPr>
          <p:spPr>
            <a:xfrm>
              <a:off x="2151425" y="47649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4" name="Google Shape;3104;p55"/>
            <p:cNvSpPr/>
            <p:nvPr/>
          </p:nvSpPr>
          <p:spPr>
            <a:xfrm>
              <a:off x="2139025" y="47649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78"/>
                    <a:pt x="0" y="156"/>
                  </a:cubicBezTo>
                  <a:cubicBezTo>
                    <a:pt x="0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5" name="Google Shape;3105;p55"/>
            <p:cNvSpPr/>
            <p:nvPr/>
          </p:nvSpPr>
          <p:spPr>
            <a:xfrm>
              <a:off x="2126625" y="47649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16"/>
                    <a:pt x="0" y="78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6" name="Google Shape;3106;p55"/>
            <p:cNvSpPr/>
            <p:nvPr/>
          </p:nvSpPr>
          <p:spPr>
            <a:xfrm>
              <a:off x="2113825" y="47649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7" name="Google Shape;3107;p55"/>
            <p:cNvSpPr/>
            <p:nvPr/>
          </p:nvSpPr>
          <p:spPr>
            <a:xfrm>
              <a:off x="2101800" y="47649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8" name="Google Shape;3108;p55"/>
            <p:cNvSpPr/>
            <p:nvPr/>
          </p:nvSpPr>
          <p:spPr>
            <a:xfrm>
              <a:off x="2163850" y="4742875"/>
              <a:ext cx="1950" cy="29875"/>
            </a:xfrm>
            <a:custGeom>
              <a:avLst/>
              <a:gdLst/>
              <a:ahLst/>
              <a:cxnLst/>
              <a:rect l="l" t="t" r="r" b="b"/>
              <a:pathLst>
                <a:path w="78" h="1195" extrusionOk="0">
                  <a:moveTo>
                    <a:pt x="0" y="0"/>
                  </a:moveTo>
                  <a:lnTo>
                    <a:pt x="0" y="1195"/>
                  </a:lnTo>
                  <a:lnTo>
                    <a:pt x="78" y="1195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09" name="Google Shape;3109;p55"/>
            <p:cNvSpPr/>
            <p:nvPr/>
          </p:nvSpPr>
          <p:spPr>
            <a:xfrm>
              <a:off x="2095975" y="4680450"/>
              <a:ext cx="195450" cy="45375"/>
            </a:xfrm>
            <a:custGeom>
              <a:avLst/>
              <a:gdLst/>
              <a:ahLst/>
              <a:cxnLst/>
              <a:rect l="l" t="t" r="r" b="b"/>
              <a:pathLst>
                <a:path w="7818" h="1815" extrusionOk="0">
                  <a:moveTo>
                    <a:pt x="1" y="0"/>
                  </a:moveTo>
                  <a:lnTo>
                    <a:pt x="1" y="1815"/>
                  </a:lnTo>
                  <a:lnTo>
                    <a:pt x="7818" y="1815"/>
                  </a:lnTo>
                  <a:lnTo>
                    <a:pt x="7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0" name="Google Shape;3110;p55"/>
            <p:cNvSpPr/>
            <p:nvPr/>
          </p:nvSpPr>
          <p:spPr>
            <a:xfrm>
              <a:off x="2171600" y="46886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1" name="Google Shape;3111;p55"/>
            <p:cNvSpPr/>
            <p:nvPr/>
          </p:nvSpPr>
          <p:spPr>
            <a:xfrm>
              <a:off x="2171600" y="46948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2" name="Google Shape;3112;p55"/>
            <p:cNvSpPr/>
            <p:nvPr/>
          </p:nvSpPr>
          <p:spPr>
            <a:xfrm>
              <a:off x="2171600" y="47013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3" name="Google Shape;3113;p55"/>
            <p:cNvSpPr/>
            <p:nvPr/>
          </p:nvSpPr>
          <p:spPr>
            <a:xfrm>
              <a:off x="2171600" y="47083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4" name="Google Shape;3114;p55"/>
            <p:cNvSpPr/>
            <p:nvPr/>
          </p:nvSpPr>
          <p:spPr>
            <a:xfrm>
              <a:off x="2171600" y="47145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5" name="Google Shape;3115;p55"/>
            <p:cNvSpPr/>
            <p:nvPr/>
          </p:nvSpPr>
          <p:spPr>
            <a:xfrm>
              <a:off x="2151425" y="4688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47"/>
                    <a:pt x="1" y="155"/>
                  </a:cubicBezTo>
                  <a:cubicBezTo>
                    <a:pt x="1" y="233"/>
                    <a:pt x="47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6" name="Google Shape;3116;p55"/>
            <p:cNvSpPr/>
            <p:nvPr/>
          </p:nvSpPr>
          <p:spPr>
            <a:xfrm>
              <a:off x="2139025" y="4688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47"/>
                    <a:pt x="0" y="155"/>
                  </a:cubicBezTo>
                  <a:cubicBezTo>
                    <a:pt x="0" y="233"/>
                    <a:pt x="62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7" name="Google Shape;3117;p55"/>
            <p:cNvSpPr/>
            <p:nvPr/>
          </p:nvSpPr>
          <p:spPr>
            <a:xfrm>
              <a:off x="2126625" y="4688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33" y="310"/>
                    <a:pt x="310" y="248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8" name="Google Shape;3118;p55"/>
            <p:cNvSpPr/>
            <p:nvPr/>
          </p:nvSpPr>
          <p:spPr>
            <a:xfrm>
              <a:off x="2113825" y="4688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64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19" name="Google Shape;3119;p55"/>
            <p:cNvSpPr/>
            <p:nvPr/>
          </p:nvSpPr>
          <p:spPr>
            <a:xfrm>
              <a:off x="2101800" y="4688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47"/>
                    <a:pt x="1" y="155"/>
                  </a:cubicBezTo>
                  <a:cubicBezTo>
                    <a:pt x="1" y="233"/>
                    <a:pt x="63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0" name="Google Shape;3120;p55"/>
            <p:cNvSpPr/>
            <p:nvPr/>
          </p:nvSpPr>
          <p:spPr>
            <a:xfrm>
              <a:off x="2151425" y="4699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1" name="Google Shape;3121;p55"/>
            <p:cNvSpPr/>
            <p:nvPr/>
          </p:nvSpPr>
          <p:spPr>
            <a:xfrm>
              <a:off x="2139025" y="4699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78"/>
                    <a:pt x="0" y="155"/>
                  </a:cubicBezTo>
                  <a:cubicBezTo>
                    <a:pt x="0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2" name="Google Shape;3122;p55"/>
            <p:cNvSpPr/>
            <p:nvPr/>
          </p:nvSpPr>
          <p:spPr>
            <a:xfrm>
              <a:off x="2126625" y="4699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3" name="Google Shape;3123;p55"/>
            <p:cNvSpPr/>
            <p:nvPr/>
          </p:nvSpPr>
          <p:spPr>
            <a:xfrm>
              <a:off x="2113825" y="4699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4" name="Google Shape;3124;p55"/>
            <p:cNvSpPr/>
            <p:nvPr/>
          </p:nvSpPr>
          <p:spPr>
            <a:xfrm>
              <a:off x="2101800" y="4699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5" name="Google Shape;3125;p55"/>
            <p:cNvSpPr/>
            <p:nvPr/>
          </p:nvSpPr>
          <p:spPr>
            <a:xfrm>
              <a:off x="2151425" y="47107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47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6" name="Google Shape;3126;p55"/>
            <p:cNvSpPr/>
            <p:nvPr/>
          </p:nvSpPr>
          <p:spPr>
            <a:xfrm>
              <a:off x="2139025" y="47107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78"/>
                    <a:pt x="0" y="155"/>
                  </a:cubicBezTo>
                  <a:cubicBezTo>
                    <a:pt x="0" y="233"/>
                    <a:pt x="62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7" name="Google Shape;3127;p55"/>
            <p:cNvSpPr/>
            <p:nvPr/>
          </p:nvSpPr>
          <p:spPr>
            <a:xfrm>
              <a:off x="2126625" y="47107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16"/>
                    <a:pt x="0" y="78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33" y="310"/>
                    <a:pt x="310" y="248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8" name="Google Shape;3128;p55"/>
            <p:cNvSpPr/>
            <p:nvPr/>
          </p:nvSpPr>
          <p:spPr>
            <a:xfrm>
              <a:off x="2113825" y="47107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64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29" name="Google Shape;3129;p55"/>
            <p:cNvSpPr/>
            <p:nvPr/>
          </p:nvSpPr>
          <p:spPr>
            <a:xfrm>
              <a:off x="2101800" y="47107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16"/>
                    <a:pt x="1" y="78"/>
                    <a:pt x="1" y="155"/>
                  </a:cubicBezTo>
                  <a:cubicBezTo>
                    <a:pt x="1" y="233"/>
                    <a:pt x="63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0" name="Google Shape;3130;p55"/>
            <p:cNvSpPr/>
            <p:nvPr/>
          </p:nvSpPr>
          <p:spPr>
            <a:xfrm>
              <a:off x="2163850" y="4688600"/>
              <a:ext cx="1950" cy="29875"/>
            </a:xfrm>
            <a:custGeom>
              <a:avLst/>
              <a:gdLst/>
              <a:ahLst/>
              <a:cxnLst/>
              <a:rect l="l" t="t" r="r" b="b"/>
              <a:pathLst>
                <a:path w="78" h="1195" extrusionOk="0">
                  <a:moveTo>
                    <a:pt x="0" y="0"/>
                  </a:moveTo>
                  <a:lnTo>
                    <a:pt x="0" y="1194"/>
                  </a:lnTo>
                  <a:lnTo>
                    <a:pt x="78" y="1194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1" name="Google Shape;3131;p55"/>
            <p:cNvSpPr/>
            <p:nvPr/>
          </p:nvSpPr>
          <p:spPr>
            <a:xfrm>
              <a:off x="2095975" y="4626550"/>
              <a:ext cx="195450" cy="45000"/>
            </a:xfrm>
            <a:custGeom>
              <a:avLst/>
              <a:gdLst/>
              <a:ahLst/>
              <a:cxnLst/>
              <a:rect l="l" t="t" r="r" b="b"/>
              <a:pathLst>
                <a:path w="7818" h="1800" extrusionOk="0">
                  <a:moveTo>
                    <a:pt x="1" y="0"/>
                  </a:moveTo>
                  <a:lnTo>
                    <a:pt x="1" y="1800"/>
                  </a:lnTo>
                  <a:lnTo>
                    <a:pt x="7818" y="1800"/>
                  </a:lnTo>
                  <a:lnTo>
                    <a:pt x="7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2" name="Google Shape;3132;p55"/>
            <p:cNvSpPr/>
            <p:nvPr/>
          </p:nvSpPr>
          <p:spPr>
            <a:xfrm>
              <a:off x="2171600" y="46343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3" name="Google Shape;3133;p55"/>
            <p:cNvSpPr/>
            <p:nvPr/>
          </p:nvSpPr>
          <p:spPr>
            <a:xfrm>
              <a:off x="2171600" y="46405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4" name="Google Shape;3134;p55"/>
            <p:cNvSpPr/>
            <p:nvPr/>
          </p:nvSpPr>
          <p:spPr>
            <a:xfrm>
              <a:off x="2171600" y="46471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5" name="Google Shape;3135;p55"/>
            <p:cNvSpPr/>
            <p:nvPr/>
          </p:nvSpPr>
          <p:spPr>
            <a:xfrm>
              <a:off x="2171600" y="46540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6" name="Google Shape;3136;p55"/>
            <p:cNvSpPr/>
            <p:nvPr/>
          </p:nvSpPr>
          <p:spPr>
            <a:xfrm>
              <a:off x="2171600" y="466027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7" name="Google Shape;3137;p55"/>
            <p:cNvSpPr/>
            <p:nvPr/>
          </p:nvSpPr>
          <p:spPr>
            <a:xfrm>
              <a:off x="2151050" y="4633925"/>
              <a:ext cx="8150" cy="7775"/>
            </a:xfrm>
            <a:custGeom>
              <a:avLst/>
              <a:gdLst/>
              <a:ahLst/>
              <a:cxnLst/>
              <a:rect l="l" t="t" r="r" b="b"/>
              <a:pathLst>
                <a:path w="326" h="311" extrusionOk="0">
                  <a:moveTo>
                    <a:pt x="171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48"/>
                    <a:pt x="78" y="310"/>
                    <a:pt x="171" y="310"/>
                  </a:cubicBezTo>
                  <a:cubicBezTo>
                    <a:pt x="248" y="310"/>
                    <a:pt x="326" y="248"/>
                    <a:pt x="326" y="155"/>
                  </a:cubicBezTo>
                  <a:cubicBezTo>
                    <a:pt x="326" y="78"/>
                    <a:pt x="248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8" name="Google Shape;3138;p55"/>
            <p:cNvSpPr/>
            <p:nvPr/>
          </p:nvSpPr>
          <p:spPr>
            <a:xfrm>
              <a:off x="2138625" y="46339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5"/>
                  </a:cubicBezTo>
                  <a:cubicBezTo>
                    <a:pt x="1" y="248"/>
                    <a:pt x="63" y="310"/>
                    <a:pt x="156" y="310"/>
                  </a:cubicBezTo>
                  <a:cubicBezTo>
                    <a:pt x="249" y="310"/>
                    <a:pt x="311" y="248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39" name="Google Shape;3139;p55"/>
            <p:cNvSpPr/>
            <p:nvPr/>
          </p:nvSpPr>
          <p:spPr>
            <a:xfrm>
              <a:off x="2126625" y="4634300"/>
              <a:ext cx="7775" cy="7400"/>
            </a:xfrm>
            <a:custGeom>
              <a:avLst/>
              <a:gdLst/>
              <a:ahLst/>
              <a:cxnLst/>
              <a:rect l="l" t="t" r="r" b="b"/>
              <a:pathLst>
                <a:path w="311" h="296" extrusionOk="0">
                  <a:moveTo>
                    <a:pt x="155" y="1"/>
                  </a:moveTo>
                  <a:cubicBezTo>
                    <a:pt x="78" y="1"/>
                    <a:pt x="0" y="47"/>
                    <a:pt x="0" y="156"/>
                  </a:cubicBezTo>
                  <a:cubicBezTo>
                    <a:pt x="0" y="233"/>
                    <a:pt x="62" y="295"/>
                    <a:pt x="155" y="295"/>
                  </a:cubicBezTo>
                  <a:cubicBezTo>
                    <a:pt x="233" y="295"/>
                    <a:pt x="310" y="249"/>
                    <a:pt x="310" y="156"/>
                  </a:cubicBezTo>
                  <a:cubicBezTo>
                    <a:pt x="310" y="78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0" name="Google Shape;3140;p55"/>
            <p:cNvSpPr/>
            <p:nvPr/>
          </p:nvSpPr>
          <p:spPr>
            <a:xfrm>
              <a:off x="2113825" y="4634300"/>
              <a:ext cx="7775" cy="7400"/>
            </a:xfrm>
            <a:custGeom>
              <a:avLst/>
              <a:gdLst/>
              <a:ahLst/>
              <a:cxnLst/>
              <a:rect l="l" t="t" r="r" b="b"/>
              <a:pathLst>
                <a:path w="311" h="296" extrusionOk="0">
                  <a:moveTo>
                    <a:pt x="155" y="1"/>
                  </a:moveTo>
                  <a:cubicBezTo>
                    <a:pt x="78" y="1"/>
                    <a:pt x="0" y="47"/>
                    <a:pt x="0" y="156"/>
                  </a:cubicBezTo>
                  <a:cubicBezTo>
                    <a:pt x="0" y="233"/>
                    <a:pt x="62" y="295"/>
                    <a:pt x="155" y="295"/>
                  </a:cubicBezTo>
                  <a:cubicBezTo>
                    <a:pt x="264" y="295"/>
                    <a:pt x="311" y="249"/>
                    <a:pt x="311" y="156"/>
                  </a:cubicBezTo>
                  <a:cubicBezTo>
                    <a:pt x="311" y="78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1" name="Google Shape;3141;p55"/>
            <p:cNvSpPr/>
            <p:nvPr/>
          </p:nvSpPr>
          <p:spPr>
            <a:xfrm>
              <a:off x="2101800" y="4634300"/>
              <a:ext cx="7775" cy="7400"/>
            </a:xfrm>
            <a:custGeom>
              <a:avLst/>
              <a:gdLst/>
              <a:ahLst/>
              <a:cxnLst/>
              <a:rect l="l" t="t" r="r" b="b"/>
              <a:pathLst>
                <a:path w="311" h="296" extrusionOk="0">
                  <a:moveTo>
                    <a:pt x="156" y="1"/>
                  </a:moveTo>
                  <a:cubicBezTo>
                    <a:pt x="63" y="1"/>
                    <a:pt x="1" y="47"/>
                    <a:pt x="1" y="156"/>
                  </a:cubicBezTo>
                  <a:cubicBezTo>
                    <a:pt x="1" y="233"/>
                    <a:pt x="63" y="295"/>
                    <a:pt x="156" y="295"/>
                  </a:cubicBezTo>
                  <a:cubicBezTo>
                    <a:pt x="249" y="295"/>
                    <a:pt x="311" y="249"/>
                    <a:pt x="311" y="156"/>
                  </a:cubicBezTo>
                  <a:cubicBezTo>
                    <a:pt x="311" y="47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2" name="Google Shape;3142;p55"/>
            <p:cNvSpPr/>
            <p:nvPr/>
          </p:nvSpPr>
          <p:spPr>
            <a:xfrm>
              <a:off x="2151050" y="4645150"/>
              <a:ext cx="8150" cy="7800"/>
            </a:xfrm>
            <a:custGeom>
              <a:avLst/>
              <a:gdLst/>
              <a:ahLst/>
              <a:cxnLst/>
              <a:rect l="l" t="t" r="r" b="b"/>
              <a:pathLst>
                <a:path w="326" h="312" extrusionOk="0">
                  <a:moveTo>
                    <a:pt x="171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49"/>
                    <a:pt x="78" y="311"/>
                    <a:pt x="171" y="311"/>
                  </a:cubicBezTo>
                  <a:cubicBezTo>
                    <a:pt x="248" y="311"/>
                    <a:pt x="326" y="249"/>
                    <a:pt x="326" y="156"/>
                  </a:cubicBezTo>
                  <a:cubicBezTo>
                    <a:pt x="326" y="78"/>
                    <a:pt x="248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3" name="Google Shape;3143;p55"/>
            <p:cNvSpPr/>
            <p:nvPr/>
          </p:nvSpPr>
          <p:spPr>
            <a:xfrm>
              <a:off x="2138625" y="4645150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49"/>
                    <a:pt x="63" y="311"/>
                    <a:pt x="156" y="311"/>
                  </a:cubicBezTo>
                  <a:cubicBezTo>
                    <a:pt x="249" y="311"/>
                    <a:pt x="311" y="249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4" name="Google Shape;3144;p55"/>
            <p:cNvSpPr/>
            <p:nvPr/>
          </p:nvSpPr>
          <p:spPr>
            <a:xfrm>
              <a:off x="2126625" y="46451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34"/>
                    <a:pt x="62" y="311"/>
                    <a:pt x="155" y="311"/>
                  </a:cubicBezTo>
                  <a:cubicBezTo>
                    <a:pt x="233" y="311"/>
                    <a:pt x="310" y="265"/>
                    <a:pt x="310" y="156"/>
                  </a:cubicBezTo>
                  <a:cubicBezTo>
                    <a:pt x="310" y="63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5" name="Google Shape;3145;p55"/>
            <p:cNvSpPr/>
            <p:nvPr/>
          </p:nvSpPr>
          <p:spPr>
            <a:xfrm>
              <a:off x="2113825" y="46451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34"/>
                    <a:pt x="62" y="311"/>
                    <a:pt x="155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78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6" name="Google Shape;3146;p55"/>
            <p:cNvSpPr/>
            <p:nvPr/>
          </p:nvSpPr>
          <p:spPr>
            <a:xfrm>
              <a:off x="2101800" y="46451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34"/>
                    <a:pt x="63" y="311"/>
                    <a:pt x="156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7" name="Google Shape;3147;p55"/>
            <p:cNvSpPr/>
            <p:nvPr/>
          </p:nvSpPr>
          <p:spPr>
            <a:xfrm>
              <a:off x="2151050" y="4656400"/>
              <a:ext cx="8150" cy="7775"/>
            </a:xfrm>
            <a:custGeom>
              <a:avLst/>
              <a:gdLst/>
              <a:ahLst/>
              <a:cxnLst/>
              <a:rect l="l" t="t" r="r" b="b"/>
              <a:pathLst>
                <a:path w="326" h="311" extrusionOk="0">
                  <a:moveTo>
                    <a:pt x="171" y="1"/>
                  </a:moveTo>
                  <a:cubicBezTo>
                    <a:pt x="78" y="1"/>
                    <a:pt x="0" y="63"/>
                    <a:pt x="0" y="156"/>
                  </a:cubicBezTo>
                  <a:cubicBezTo>
                    <a:pt x="0" y="249"/>
                    <a:pt x="78" y="311"/>
                    <a:pt x="171" y="311"/>
                  </a:cubicBezTo>
                  <a:cubicBezTo>
                    <a:pt x="248" y="311"/>
                    <a:pt x="326" y="249"/>
                    <a:pt x="326" y="156"/>
                  </a:cubicBezTo>
                  <a:cubicBezTo>
                    <a:pt x="326" y="63"/>
                    <a:pt x="248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8" name="Google Shape;3148;p55"/>
            <p:cNvSpPr/>
            <p:nvPr/>
          </p:nvSpPr>
          <p:spPr>
            <a:xfrm>
              <a:off x="2138625" y="46564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49"/>
                    <a:pt x="63" y="311"/>
                    <a:pt x="156" y="311"/>
                  </a:cubicBezTo>
                  <a:cubicBezTo>
                    <a:pt x="249" y="311"/>
                    <a:pt x="311" y="249"/>
                    <a:pt x="311" y="156"/>
                  </a:cubicBezTo>
                  <a:cubicBezTo>
                    <a:pt x="311" y="63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49" name="Google Shape;3149;p55"/>
            <p:cNvSpPr/>
            <p:nvPr/>
          </p:nvSpPr>
          <p:spPr>
            <a:xfrm>
              <a:off x="2126625" y="46564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6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0" y="249"/>
                    <a:pt x="310" y="156"/>
                  </a:cubicBezTo>
                  <a:cubicBezTo>
                    <a:pt x="310" y="78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0" name="Google Shape;3150;p55"/>
            <p:cNvSpPr/>
            <p:nvPr/>
          </p:nvSpPr>
          <p:spPr>
            <a:xfrm>
              <a:off x="2113825" y="46564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78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1" name="Google Shape;3151;p55"/>
            <p:cNvSpPr/>
            <p:nvPr/>
          </p:nvSpPr>
          <p:spPr>
            <a:xfrm>
              <a:off x="2101800" y="46564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3" y="16"/>
                    <a:pt x="1" y="78"/>
                    <a:pt x="1" y="156"/>
                  </a:cubicBezTo>
                  <a:cubicBezTo>
                    <a:pt x="1" y="233"/>
                    <a:pt x="63" y="311"/>
                    <a:pt x="156" y="311"/>
                  </a:cubicBezTo>
                  <a:cubicBezTo>
                    <a:pt x="233" y="311"/>
                    <a:pt x="311" y="249"/>
                    <a:pt x="311" y="156"/>
                  </a:cubicBezTo>
                  <a:cubicBezTo>
                    <a:pt x="311" y="63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2" name="Google Shape;3152;p55"/>
            <p:cNvSpPr/>
            <p:nvPr/>
          </p:nvSpPr>
          <p:spPr>
            <a:xfrm>
              <a:off x="2163850" y="4634300"/>
              <a:ext cx="1950" cy="29875"/>
            </a:xfrm>
            <a:custGeom>
              <a:avLst/>
              <a:gdLst/>
              <a:ahLst/>
              <a:cxnLst/>
              <a:rect l="l" t="t" r="r" b="b"/>
              <a:pathLst>
                <a:path w="78" h="1195" extrusionOk="0">
                  <a:moveTo>
                    <a:pt x="0" y="1"/>
                  </a:moveTo>
                  <a:lnTo>
                    <a:pt x="0" y="1195"/>
                  </a:lnTo>
                  <a:lnTo>
                    <a:pt x="78" y="1195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3" name="Google Shape;3153;p55"/>
            <p:cNvSpPr/>
            <p:nvPr/>
          </p:nvSpPr>
          <p:spPr>
            <a:xfrm>
              <a:off x="2095975" y="4572275"/>
              <a:ext cx="195450" cy="45000"/>
            </a:xfrm>
            <a:custGeom>
              <a:avLst/>
              <a:gdLst/>
              <a:ahLst/>
              <a:cxnLst/>
              <a:rect l="l" t="t" r="r" b="b"/>
              <a:pathLst>
                <a:path w="7818" h="1800" extrusionOk="0">
                  <a:moveTo>
                    <a:pt x="1" y="0"/>
                  </a:moveTo>
                  <a:lnTo>
                    <a:pt x="1" y="1799"/>
                  </a:lnTo>
                  <a:lnTo>
                    <a:pt x="7818" y="1799"/>
                  </a:lnTo>
                  <a:lnTo>
                    <a:pt x="7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4" name="Google Shape;3154;p55"/>
            <p:cNvSpPr/>
            <p:nvPr/>
          </p:nvSpPr>
          <p:spPr>
            <a:xfrm>
              <a:off x="2171600" y="45796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5" name="Google Shape;3155;p55"/>
            <p:cNvSpPr/>
            <p:nvPr/>
          </p:nvSpPr>
          <p:spPr>
            <a:xfrm>
              <a:off x="2171600" y="45862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6" name="Google Shape;3156;p55"/>
            <p:cNvSpPr/>
            <p:nvPr/>
          </p:nvSpPr>
          <p:spPr>
            <a:xfrm>
              <a:off x="2171600" y="45928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7" name="Google Shape;3157;p55"/>
            <p:cNvSpPr/>
            <p:nvPr/>
          </p:nvSpPr>
          <p:spPr>
            <a:xfrm>
              <a:off x="2171600" y="45998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8" name="Google Shape;3158;p55"/>
            <p:cNvSpPr/>
            <p:nvPr/>
          </p:nvSpPr>
          <p:spPr>
            <a:xfrm>
              <a:off x="2171600" y="460600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59" name="Google Shape;3159;p55"/>
            <p:cNvSpPr/>
            <p:nvPr/>
          </p:nvSpPr>
          <p:spPr>
            <a:xfrm>
              <a:off x="2151050" y="4579625"/>
              <a:ext cx="8150" cy="7800"/>
            </a:xfrm>
            <a:custGeom>
              <a:avLst/>
              <a:gdLst/>
              <a:ahLst/>
              <a:cxnLst/>
              <a:rect l="l" t="t" r="r" b="b"/>
              <a:pathLst>
                <a:path w="326" h="312" extrusionOk="0">
                  <a:moveTo>
                    <a:pt x="171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49"/>
                    <a:pt x="78" y="311"/>
                    <a:pt x="171" y="311"/>
                  </a:cubicBezTo>
                  <a:cubicBezTo>
                    <a:pt x="248" y="311"/>
                    <a:pt x="326" y="249"/>
                    <a:pt x="326" y="156"/>
                  </a:cubicBezTo>
                  <a:cubicBezTo>
                    <a:pt x="326" y="78"/>
                    <a:pt x="248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0" name="Google Shape;3160;p55"/>
            <p:cNvSpPr/>
            <p:nvPr/>
          </p:nvSpPr>
          <p:spPr>
            <a:xfrm>
              <a:off x="2138625" y="457962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49"/>
                    <a:pt x="63" y="311"/>
                    <a:pt x="156" y="311"/>
                  </a:cubicBezTo>
                  <a:cubicBezTo>
                    <a:pt x="249" y="311"/>
                    <a:pt x="311" y="249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1" name="Google Shape;3161;p55"/>
            <p:cNvSpPr/>
            <p:nvPr/>
          </p:nvSpPr>
          <p:spPr>
            <a:xfrm>
              <a:off x="2126625" y="45800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2" name="Google Shape;3162;p55"/>
            <p:cNvSpPr/>
            <p:nvPr/>
          </p:nvSpPr>
          <p:spPr>
            <a:xfrm>
              <a:off x="2113825" y="45800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47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3" name="Google Shape;3163;p55"/>
            <p:cNvSpPr/>
            <p:nvPr/>
          </p:nvSpPr>
          <p:spPr>
            <a:xfrm>
              <a:off x="2101800" y="45800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47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4" name="Google Shape;3164;p55"/>
            <p:cNvSpPr/>
            <p:nvPr/>
          </p:nvSpPr>
          <p:spPr>
            <a:xfrm>
              <a:off x="2151425" y="4590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78"/>
                    <a:pt x="1" y="156"/>
                  </a:cubicBezTo>
                  <a:cubicBezTo>
                    <a:pt x="1" y="233"/>
                    <a:pt x="47" y="311"/>
                    <a:pt x="156" y="311"/>
                  </a:cubicBezTo>
                  <a:cubicBezTo>
                    <a:pt x="249" y="311"/>
                    <a:pt x="311" y="264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5" name="Google Shape;3165;p55"/>
            <p:cNvSpPr/>
            <p:nvPr/>
          </p:nvSpPr>
          <p:spPr>
            <a:xfrm>
              <a:off x="2139025" y="4590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2" y="1"/>
                    <a:pt x="0" y="78"/>
                    <a:pt x="0" y="156"/>
                  </a:cubicBezTo>
                  <a:cubicBezTo>
                    <a:pt x="0" y="233"/>
                    <a:pt x="62" y="311"/>
                    <a:pt x="156" y="311"/>
                  </a:cubicBezTo>
                  <a:cubicBezTo>
                    <a:pt x="264" y="311"/>
                    <a:pt x="311" y="264"/>
                    <a:pt x="311" y="156"/>
                  </a:cubicBezTo>
                  <a:cubicBezTo>
                    <a:pt x="311" y="78"/>
                    <a:pt x="264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6" name="Google Shape;3166;p55"/>
            <p:cNvSpPr/>
            <p:nvPr/>
          </p:nvSpPr>
          <p:spPr>
            <a:xfrm>
              <a:off x="2126625" y="4590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78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0" y="264"/>
                    <a:pt x="310" y="156"/>
                  </a:cubicBezTo>
                  <a:cubicBezTo>
                    <a:pt x="310" y="78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7" name="Google Shape;3167;p55"/>
            <p:cNvSpPr/>
            <p:nvPr/>
          </p:nvSpPr>
          <p:spPr>
            <a:xfrm>
              <a:off x="2113825" y="4590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78" y="1"/>
                    <a:pt x="0" y="63"/>
                    <a:pt x="0" y="156"/>
                  </a:cubicBezTo>
                  <a:cubicBezTo>
                    <a:pt x="0" y="233"/>
                    <a:pt x="62" y="311"/>
                    <a:pt x="155" y="311"/>
                  </a:cubicBezTo>
                  <a:cubicBezTo>
                    <a:pt x="233" y="311"/>
                    <a:pt x="311" y="264"/>
                    <a:pt x="311" y="156"/>
                  </a:cubicBezTo>
                  <a:cubicBezTo>
                    <a:pt x="311" y="78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8" name="Google Shape;3168;p55"/>
            <p:cNvSpPr/>
            <p:nvPr/>
          </p:nvSpPr>
          <p:spPr>
            <a:xfrm>
              <a:off x="2101800" y="45908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33"/>
                    <a:pt x="63" y="311"/>
                    <a:pt x="156" y="311"/>
                  </a:cubicBezTo>
                  <a:cubicBezTo>
                    <a:pt x="233" y="311"/>
                    <a:pt x="311" y="264"/>
                    <a:pt x="311" y="156"/>
                  </a:cubicBezTo>
                  <a:cubicBezTo>
                    <a:pt x="311" y="63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69" name="Google Shape;3169;p55"/>
            <p:cNvSpPr/>
            <p:nvPr/>
          </p:nvSpPr>
          <p:spPr>
            <a:xfrm>
              <a:off x="2151425" y="46021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16"/>
                    <a:pt x="1" y="78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0" name="Google Shape;3170;p55"/>
            <p:cNvSpPr/>
            <p:nvPr/>
          </p:nvSpPr>
          <p:spPr>
            <a:xfrm>
              <a:off x="2139025" y="46021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16"/>
                    <a:pt x="0" y="78"/>
                    <a:pt x="0" y="155"/>
                  </a:cubicBezTo>
                  <a:cubicBezTo>
                    <a:pt x="0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1" name="Google Shape;3171;p55"/>
            <p:cNvSpPr/>
            <p:nvPr/>
          </p:nvSpPr>
          <p:spPr>
            <a:xfrm>
              <a:off x="2126625" y="46021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16"/>
                    <a:pt x="0" y="78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2" name="Google Shape;3172;p55"/>
            <p:cNvSpPr/>
            <p:nvPr/>
          </p:nvSpPr>
          <p:spPr>
            <a:xfrm>
              <a:off x="2113825" y="46021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3" name="Google Shape;3173;p55"/>
            <p:cNvSpPr/>
            <p:nvPr/>
          </p:nvSpPr>
          <p:spPr>
            <a:xfrm>
              <a:off x="2101800" y="46021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16"/>
                    <a:pt x="1" y="78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4" name="Google Shape;3174;p55"/>
            <p:cNvSpPr/>
            <p:nvPr/>
          </p:nvSpPr>
          <p:spPr>
            <a:xfrm>
              <a:off x="2163850" y="4579625"/>
              <a:ext cx="1950" cy="30275"/>
            </a:xfrm>
            <a:custGeom>
              <a:avLst/>
              <a:gdLst/>
              <a:ahLst/>
              <a:cxnLst/>
              <a:rect l="l" t="t" r="r" b="b"/>
              <a:pathLst>
                <a:path w="78" h="1211" extrusionOk="0">
                  <a:moveTo>
                    <a:pt x="0" y="1"/>
                  </a:moveTo>
                  <a:lnTo>
                    <a:pt x="0" y="1211"/>
                  </a:lnTo>
                  <a:lnTo>
                    <a:pt x="78" y="121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5" name="Google Shape;3175;p55"/>
            <p:cNvSpPr/>
            <p:nvPr/>
          </p:nvSpPr>
          <p:spPr>
            <a:xfrm>
              <a:off x="2095975" y="4517975"/>
              <a:ext cx="195450" cy="45000"/>
            </a:xfrm>
            <a:custGeom>
              <a:avLst/>
              <a:gdLst/>
              <a:ahLst/>
              <a:cxnLst/>
              <a:rect l="l" t="t" r="r" b="b"/>
              <a:pathLst>
                <a:path w="7818" h="1800" extrusionOk="0">
                  <a:moveTo>
                    <a:pt x="1" y="1"/>
                  </a:moveTo>
                  <a:lnTo>
                    <a:pt x="1" y="1800"/>
                  </a:lnTo>
                  <a:lnTo>
                    <a:pt x="7818" y="1800"/>
                  </a:lnTo>
                  <a:lnTo>
                    <a:pt x="7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6" name="Google Shape;3176;p55"/>
            <p:cNvSpPr/>
            <p:nvPr/>
          </p:nvSpPr>
          <p:spPr>
            <a:xfrm>
              <a:off x="2171600" y="452535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7" name="Google Shape;3177;p55"/>
            <p:cNvSpPr/>
            <p:nvPr/>
          </p:nvSpPr>
          <p:spPr>
            <a:xfrm>
              <a:off x="2171600" y="4531950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8" name="Google Shape;3178;p55"/>
            <p:cNvSpPr/>
            <p:nvPr/>
          </p:nvSpPr>
          <p:spPr>
            <a:xfrm>
              <a:off x="2171600" y="45385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79" name="Google Shape;3179;p55"/>
            <p:cNvSpPr/>
            <p:nvPr/>
          </p:nvSpPr>
          <p:spPr>
            <a:xfrm>
              <a:off x="2171600" y="4545500"/>
              <a:ext cx="110900" cy="3925"/>
            </a:xfrm>
            <a:custGeom>
              <a:avLst/>
              <a:gdLst/>
              <a:ahLst/>
              <a:cxnLst/>
              <a:rect l="l" t="t" r="r" b="b"/>
              <a:pathLst>
                <a:path w="4436" h="157" extrusionOk="0">
                  <a:moveTo>
                    <a:pt x="0" y="1"/>
                  </a:moveTo>
                  <a:lnTo>
                    <a:pt x="0" y="156"/>
                  </a:lnTo>
                  <a:lnTo>
                    <a:pt x="4436" y="156"/>
                  </a:lnTo>
                  <a:lnTo>
                    <a:pt x="44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0" name="Google Shape;3180;p55"/>
            <p:cNvSpPr/>
            <p:nvPr/>
          </p:nvSpPr>
          <p:spPr>
            <a:xfrm>
              <a:off x="2171600" y="4551725"/>
              <a:ext cx="110900" cy="3900"/>
            </a:xfrm>
            <a:custGeom>
              <a:avLst/>
              <a:gdLst/>
              <a:ahLst/>
              <a:cxnLst/>
              <a:rect l="l" t="t" r="r" b="b"/>
              <a:pathLst>
                <a:path w="443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436" y="155"/>
                  </a:lnTo>
                  <a:lnTo>
                    <a:pt x="44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1" name="Google Shape;3181;p55"/>
            <p:cNvSpPr/>
            <p:nvPr/>
          </p:nvSpPr>
          <p:spPr>
            <a:xfrm>
              <a:off x="2151425" y="45249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78" y="32"/>
                    <a:pt x="1" y="79"/>
                    <a:pt x="1" y="156"/>
                  </a:cubicBezTo>
                  <a:cubicBezTo>
                    <a:pt x="1" y="234"/>
                    <a:pt x="47" y="311"/>
                    <a:pt x="156" y="311"/>
                  </a:cubicBezTo>
                  <a:cubicBezTo>
                    <a:pt x="249" y="311"/>
                    <a:pt x="311" y="265"/>
                    <a:pt x="311" y="156"/>
                  </a:cubicBezTo>
                  <a:cubicBezTo>
                    <a:pt x="311" y="63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2" name="Google Shape;3182;p55"/>
            <p:cNvSpPr/>
            <p:nvPr/>
          </p:nvSpPr>
          <p:spPr>
            <a:xfrm>
              <a:off x="2139025" y="45249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62" y="32"/>
                    <a:pt x="0" y="79"/>
                    <a:pt x="0" y="156"/>
                  </a:cubicBezTo>
                  <a:cubicBezTo>
                    <a:pt x="0" y="234"/>
                    <a:pt x="62" y="311"/>
                    <a:pt x="156" y="311"/>
                  </a:cubicBezTo>
                  <a:cubicBezTo>
                    <a:pt x="264" y="311"/>
                    <a:pt x="311" y="265"/>
                    <a:pt x="311" y="156"/>
                  </a:cubicBezTo>
                  <a:cubicBezTo>
                    <a:pt x="311" y="63"/>
                    <a:pt x="264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3" name="Google Shape;3183;p55"/>
            <p:cNvSpPr/>
            <p:nvPr/>
          </p:nvSpPr>
          <p:spPr>
            <a:xfrm>
              <a:off x="2126625" y="45249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78" y="32"/>
                    <a:pt x="0" y="79"/>
                    <a:pt x="0" y="156"/>
                  </a:cubicBezTo>
                  <a:cubicBezTo>
                    <a:pt x="0" y="234"/>
                    <a:pt x="62" y="311"/>
                    <a:pt x="155" y="311"/>
                  </a:cubicBezTo>
                  <a:cubicBezTo>
                    <a:pt x="233" y="311"/>
                    <a:pt x="310" y="265"/>
                    <a:pt x="310" y="156"/>
                  </a:cubicBezTo>
                  <a:cubicBezTo>
                    <a:pt x="310" y="63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4" name="Google Shape;3184;p55"/>
            <p:cNvSpPr/>
            <p:nvPr/>
          </p:nvSpPr>
          <p:spPr>
            <a:xfrm>
              <a:off x="2113825" y="45249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78" y="32"/>
                    <a:pt x="0" y="79"/>
                    <a:pt x="0" y="156"/>
                  </a:cubicBezTo>
                  <a:cubicBezTo>
                    <a:pt x="0" y="234"/>
                    <a:pt x="62" y="311"/>
                    <a:pt x="155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79"/>
                    <a:pt x="264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5" name="Google Shape;3185;p55"/>
            <p:cNvSpPr/>
            <p:nvPr/>
          </p:nvSpPr>
          <p:spPr>
            <a:xfrm>
              <a:off x="2101800" y="4524950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63" y="32"/>
                    <a:pt x="1" y="79"/>
                    <a:pt x="1" y="156"/>
                  </a:cubicBezTo>
                  <a:cubicBezTo>
                    <a:pt x="1" y="234"/>
                    <a:pt x="63" y="311"/>
                    <a:pt x="156" y="311"/>
                  </a:cubicBezTo>
                  <a:cubicBezTo>
                    <a:pt x="233" y="311"/>
                    <a:pt x="311" y="265"/>
                    <a:pt x="311" y="156"/>
                  </a:cubicBezTo>
                  <a:cubicBezTo>
                    <a:pt x="311" y="63"/>
                    <a:pt x="249" y="1"/>
                    <a:pt x="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6" name="Google Shape;3186;p55"/>
            <p:cNvSpPr/>
            <p:nvPr/>
          </p:nvSpPr>
          <p:spPr>
            <a:xfrm>
              <a:off x="2151425" y="4536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47" y="310"/>
                    <a:pt x="156" y="310"/>
                  </a:cubicBezTo>
                  <a:cubicBezTo>
                    <a:pt x="249" y="310"/>
                    <a:pt x="311" y="264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7" name="Google Shape;3187;p55"/>
            <p:cNvSpPr/>
            <p:nvPr/>
          </p:nvSpPr>
          <p:spPr>
            <a:xfrm>
              <a:off x="2139025" y="4536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78"/>
                    <a:pt x="0" y="155"/>
                  </a:cubicBezTo>
                  <a:cubicBezTo>
                    <a:pt x="0" y="233"/>
                    <a:pt x="62" y="310"/>
                    <a:pt x="156" y="310"/>
                  </a:cubicBezTo>
                  <a:cubicBezTo>
                    <a:pt x="264" y="310"/>
                    <a:pt x="311" y="264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8" name="Google Shape;3188;p55"/>
            <p:cNvSpPr/>
            <p:nvPr/>
          </p:nvSpPr>
          <p:spPr>
            <a:xfrm>
              <a:off x="2126625" y="4536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33" y="310"/>
                    <a:pt x="310" y="264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89" name="Google Shape;3189;p55"/>
            <p:cNvSpPr/>
            <p:nvPr/>
          </p:nvSpPr>
          <p:spPr>
            <a:xfrm>
              <a:off x="2113825" y="4536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62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64" y="310"/>
                    <a:pt x="311" y="264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0" name="Google Shape;3190;p55"/>
            <p:cNvSpPr/>
            <p:nvPr/>
          </p:nvSpPr>
          <p:spPr>
            <a:xfrm>
              <a:off x="2101800" y="4536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5"/>
                  </a:cubicBezTo>
                  <a:cubicBezTo>
                    <a:pt x="1" y="233"/>
                    <a:pt x="63" y="310"/>
                    <a:pt x="156" y="310"/>
                  </a:cubicBezTo>
                  <a:cubicBezTo>
                    <a:pt x="233" y="310"/>
                    <a:pt x="311" y="264"/>
                    <a:pt x="311" y="155"/>
                  </a:cubicBezTo>
                  <a:cubicBezTo>
                    <a:pt x="311" y="62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1" name="Google Shape;3191;p55"/>
            <p:cNvSpPr/>
            <p:nvPr/>
          </p:nvSpPr>
          <p:spPr>
            <a:xfrm>
              <a:off x="2151425" y="45478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47" y="310"/>
                    <a:pt x="156" y="310"/>
                  </a:cubicBezTo>
                  <a:cubicBezTo>
                    <a:pt x="249" y="310"/>
                    <a:pt x="311" y="248"/>
                    <a:pt x="311" y="155"/>
                  </a:cubicBezTo>
                  <a:cubicBezTo>
                    <a:pt x="311" y="78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2" name="Google Shape;3192;p55"/>
            <p:cNvSpPr/>
            <p:nvPr/>
          </p:nvSpPr>
          <p:spPr>
            <a:xfrm>
              <a:off x="2139025" y="45478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2" y="0"/>
                    <a:pt x="0" y="78"/>
                    <a:pt x="0" y="155"/>
                  </a:cubicBezTo>
                  <a:cubicBezTo>
                    <a:pt x="0" y="233"/>
                    <a:pt x="62" y="310"/>
                    <a:pt x="156" y="310"/>
                  </a:cubicBezTo>
                  <a:cubicBezTo>
                    <a:pt x="264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3" name="Google Shape;3193;p55"/>
            <p:cNvSpPr/>
            <p:nvPr/>
          </p:nvSpPr>
          <p:spPr>
            <a:xfrm>
              <a:off x="2126625" y="45478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33" y="310"/>
                    <a:pt x="310" y="248"/>
                    <a:pt x="310" y="155"/>
                  </a:cubicBezTo>
                  <a:cubicBezTo>
                    <a:pt x="310" y="78"/>
                    <a:pt x="248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4" name="Google Shape;3194;p55"/>
            <p:cNvSpPr/>
            <p:nvPr/>
          </p:nvSpPr>
          <p:spPr>
            <a:xfrm>
              <a:off x="2113825" y="45478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33"/>
                    <a:pt x="62" y="310"/>
                    <a:pt x="155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78"/>
                    <a:pt x="264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5" name="Google Shape;3195;p55"/>
            <p:cNvSpPr/>
            <p:nvPr/>
          </p:nvSpPr>
          <p:spPr>
            <a:xfrm>
              <a:off x="2101800" y="45478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5"/>
                  </a:cubicBezTo>
                  <a:cubicBezTo>
                    <a:pt x="1" y="233"/>
                    <a:pt x="63" y="310"/>
                    <a:pt x="156" y="310"/>
                  </a:cubicBezTo>
                  <a:cubicBezTo>
                    <a:pt x="233" y="310"/>
                    <a:pt x="311" y="248"/>
                    <a:pt x="311" y="155"/>
                  </a:cubicBezTo>
                  <a:cubicBezTo>
                    <a:pt x="311" y="62"/>
                    <a:pt x="249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6" name="Google Shape;3196;p55"/>
            <p:cNvSpPr/>
            <p:nvPr/>
          </p:nvSpPr>
          <p:spPr>
            <a:xfrm>
              <a:off x="2163850" y="4525350"/>
              <a:ext cx="1950" cy="30275"/>
            </a:xfrm>
            <a:custGeom>
              <a:avLst/>
              <a:gdLst/>
              <a:ahLst/>
              <a:cxnLst/>
              <a:rect l="l" t="t" r="r" b="b"/>
              <a:pathLst>
                <a:path w="78" h="1211" extrusionOk="0">
                  <a:moveTo>
                    <a:pt x="0" y="0"/>
                  </a:moveTo>
                  <a:lnTo>
                    <a:pt x="0" y="1210"/>
                  </a:lnTo>
                  <a:lnTo>
                    <a:pt x="78" y="121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7" name="Google Shape;3197;p55"/>
            <p:cNvSpPr/>
            <p:nvPr/>
          </p:nvSpPr>
          <p:spPr>
            <a:xfrm>
              <a:off x="2127400" y="4473775"/>
              <a:ext cx="257475" cy="14000"/>
            </a:xfrm>
            <a:custGeom>
              <a:avLst/>
              <a:gdLst/>
              <a:ahLst/>
              <a:cxnLst/>
              <a:rect l="l" t="t" r="r" b="b"/>
              <a:pathLst>
                <a:path w="10299" h="560" extrusionOk="0">
                  <a:moveTo>
                    <a:pt x="0" y="1"/>
                  </a:moveTo>
                  <a:lnTo>
                    <a:pt x="0" y="559"/>
                  </a:lnTo>
                  <a:lnTo>
                    <a:pt x="10299" y="559"/>
                  </a:lnTo>
                  <a:lnTo>
                    <a:pt x="102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8" name="Google Shape;3198;p55"/>
            <p:cNvSpPr/>
            <p:nvPr/>
          </p:nvSpPr>
          <p:spPr>
            <a:xfrm>
              <a:off x="2399575" y="4141775"/>
              <a:ext cx="229975" cy="126150"/>
            </a:xfrm>
            <a:custGeom>
              <a:avLst/>
              <a:gdLst/>
              <a:ahLst/>
              <a:cxnLst/>
              <a:rect l="l" t="t" r="r" b="b"/>
              <a:pathLst>
                <a:path w="9199" h="5046" extrusionOk="0">
                  <a:moveTo>
                    <a:pt x="5519" y="112"/>
                  </a:moveTo>
                  <a:cubicBezTo>
                    <a:pt x="6734" y="112"/>
                    <a:pt x="7756" y="1063"/>
                    <a:pt x="7787" y="2284"/>
                  </a:cubicBezTo>
                  <a:lnTo>
                    <a:pt x="7787" y="2331"/>
                  </a:lnTo>
                  <a:lnTo>
                    <a:pt x="7833" y="2331"/>
                  </a:lnTo>
                  <a:cubicBezTo>
                    <a:pt x="8500" y="2408"/>
                    <a:pt x="9027" y="2967"/>
                    <a:pt x="9027" y="3649"/>
                  </a:cubicBezTo>
                  <a:cubicBezTo>
                    <a:pt x="9027" y="4363"/>
                    <a:pt x="8454" y="4968"/>
                    <a:pt x="7709" y="4968"/>
                  </a:cubicBezTo>
                  <a:lnTo>
                    <a:pt x="1195" y="4968"/>
                  </a:lnTo>
                  <a:lnTo>
                    <a:pt x="1195" y="4999"/>
                  </a:lnTo>
                  <a:lnTo>
                    <a:pt x="1180" y="4999"/>
                  </a:lnTo>
                  <a:cubicBezTo>
                    <a:pt x="1133" y="4983"/>
                    <a:pt x="1118" y="4983"/>
                    <a:pt x="1087" y="4983"/>
                  </a:cubicBezTo>
                  <a:cubicBezTo>
                    <a:pt x="466" y="4875"/>
                    <a:pt x="47" y="4301"/>
                    <a:pt x="156" y="3696"/>
                  </a:cubicBezTo>
                  <a:cubicBezTo>
                    <a:pt x="240" y="3135"/>
                    <a:pt x="717" y="2752"/>
                    <a:pt x="1254" y="2752"/>
                  </a:cubicBezTo>
                  <a:cubicBezTo>
                    <a:pt x="1311" y="2752"/>
                    <a:pt x="1369" y="2756"/>
                    <a:pt x="1428" y="2765"/>
                  </a:cubicBezTo>
                  <a:lnTo>
                    <a:pt x="1474" y="2765"/>
                  </a:lnTo>
                  <a:lnTo>
                    <a:pt x="1474" y="2719"/>
                  </a:lnTo>
                  <a:cubicBezTo>
                    <a:pt x="1505" y="2021"/>
                    <a:pt x="2095" y="1478"/>
                    <a:pt x="2793" y="1478"/>
                  </a:cubicBezTo>
                  <a:cubicBezTo>
                    <a:pt x="2979" y="1478"/>
                    <a:pt x="3196" y="1509"/>
                    <a:pt x="3366" y="1602"/>
                  </a:cubicBezTo>
                  <a:lnTo>
                    <a:pt x="3413" y="1633"/>
                  </a:lnTo>
                  <a:lnTo>
                    <a:pt x="3429" y="1586"/>
                  </a:lnTo>
                  <a:cubicBezTo>
                    <a:pt x="3739" y="733"/>
                    <a:pt x="4545" y="160"/>
                    <a:pt x="5460" y="113"/>
                  </a:cubicBezTo>
                  <a:cubicBezTo>
                    <a:pt x="5480" y="113"/>
                    <a:pt x="5499" y="112"/>
                    <a:pt x="5519" y="112"/>
                  </a:cubicBezTo>
                  <a:close/>
                  <a:moveTo>
                    <a:pt x="5547" y="1"/>
                  </a:moveTo>
                  <a:cubicBezTo>
                    <a:pt x="4613" y="1"/>
                    <a:pt x="3724" y="564"/>
                    <a:pt x="3366" y="1493"/>
                  </a:cubicBezTo>
                  <a:cubicBezTo>
                    <a:pt x="3196" y="1400"/>
                    <a:pt x="2979" y="1354"/>
                    <a:pt x="2793" y="1354"/>
                  </a:cubicBezTo>
                  <a:cubicBezTo>
                    <a:pt x="2064" y="1354"/>
                    <a:pt x="1474" y="1912"/>
                    <a:pt x="1397" y="2641"/>
                  </a:cubicBezTo>
                  <a:lnTo>
                    <a:pt x="1242" y="2641"/>
                  </a:lnTo>
                  <a:cubicBezTo>
                    <a:pt x="637" y="2641"/>
                    <a:pt x="125" y="3106"/>
                    <a:pt x="47" y="3696"/>
                  </a:cubicBezTo>
                  <a:cubicBezTo>
                    <a:pt x="1" y="4363"/>
                    <a:pt x="466" y="4968"/>
                    <a:pt x="1118" y="5045"/>
                  </a:cubicBezTo>
                  <a:lnTo>
                    <a:pt x="7725" y="5045"/>
                  </a:lnTo>
                  <a:cubicBezTo>
                    <a:pt x="8454" y="5045"/>
                    <a:pt x="9027" y="4518"/>
                    <a:pt x="9105" y="3804"/>
                  </a:cubicBezTo>
                  <a:cubicBezTo>
                    <a:pt x="9198" y="3029"/>
                    <a:pt x="8655" y="2331"/>
                    <a:pt x="7880" y="2222"/>
                  </a:cubicBezTo>
                  <a:cubicBezTo>
                    <a:pt x="7849" y="1292"/>
                    <a:pt x="7259" y="485"/>
                    <a:pt x="6391" y="160"/>
                  </a:cubicBezTo>
                  <a:cubicBezTo>
                    <a:pt x="6114" y="52"/>
                    <a:pt x="5828" y="1"/>
                    <a:pt x="55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199" name="Google Shape;3199;p55"/>
            <p:cNvSpPr/>
            <p:nvPr/>
          </p:nvSpPr>
          <p:spPr>
            <a:xfrm>
              <a:off x="2499225" y="4217475"/>
              <a:ext cx="29500" cy="24850"/>
            </a:xfrm>
            <a:custGeom>
              <a:avLst/>
              <a:gdLst/>
              <a:ahLst/>
              <a:cxnLst/>
              <a:rect l="l" t="t" r="r" b="b"/>
              <a:pathLst>
                <a:path w="1180" h="994" extrusionOk="0">
                  <a:moveTo>
                    <a:pt x="1" y="1"/>
                  </a:moveTo>
                  <a:lnTo>
                    <a:pt x="1" y="993"/>
                  </a:lnTo>
                  <a:lnTo>
                    <a:pt x="1180" y="99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0" name="Google Shape;3200;p55"/>
            <p:cNvSpPr/>
            <p:nvPr/>
          </p:nvSpPr>
          <p:spPr>
            <a:xfrm>
              <a:off x="2489150" y="4192275"/>
              <a:ext cx="50425" cy="25225"/>
            </a:xfrm>
            <a:custGeom>
              <a:avLst/>
              <a:gdLst/>
              <a:ahLst/>
              <a:cxnLst/>
              <a:rect l="l" t="t" r="r" b="b"/>
              <a:pathLst>
                <a:path w="2017" h="1009" extrusionOk="0">
                  <a:moveTo>
                    <a:pt x="1009" y="1"/>
                  </a:moveTo>
                  <a:lnTo>
                    <a:pt x="1" y="1009"/>
                  </a:lnTo>
                  <a:lnTo>
                    <a:pt x="2017" y="1009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1" name="Google Shape;3201;p55"/>
            <p:cNvSpPr/>
            <p:nvPr/>
          </p:nvSpPr>
          <p:spPr>
            <a:xfrm>
              <a:off x="2659375" y="4241125"/>
              <a:ext cx="4275" cy="1975"/>
            </a:xfrm>
            <a:custGeom>
              <a:avLst/>
              <a:gdLst/>
              <a:ahLst/>
              <a:cxnLst/>
              <a:rect l="l" t="t" r="r" b="b"/>
              <a:pathLst>
                <a:path w="171" h="79" extrusionOk="0">
                  <a:moveTo>
                    <a:pt x="0" y="1"/>
                  </a:moveTo>
                  <a:lnTo>
                    <a:pt x="0" y="79"/>
                  </a:lnTo>
                  <a:lnTo>
                    <a:pt x="171" y="79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2" name="Google Shape;3202;p55"/>
            <p:cNvSpPr/>
            <p:nvPr/>
          </p:nvSpPr>
          <p:spPr>
            <a:xfrm>
              <a:off x="2669850" y="4241125"/>
              <a:ext cx="23275" cy="1975"/>
            </a:xfrm>
            <a:custGeom>
              <a:avLst/>
              <a:gdLst/>
              <a:ahLst/>
              <a:cxnLst/>
              <a:rect l="l" t="t" r="r" b="b"/>
              <a:pathLst>
                <a:path w="931" h="79" extrusionOk="0">
                  <a:moveTo>
                    <a:pt x="0" y="1"/>
                  </a:moveTo>
                  <a:lnTo>
                    <a:pt x="0" y="79"/>
                  </a:lnTo>
                  <a:lnTo>
                    <a:pt x="326" y="79"/>
                  </a:lnTo>
                  <a:lnTo>
                    <a:pt x="326" y="1"/>
                  </a:lnTo>
                  <a:close/>
                  <a:moveTo>
                    <a:pt x="605" y="1"/>
                  </a:moveTo>
                  <a:lnTo>
                    <a:pt x="605" y="79"/>
                  </a:lnTo>
                  <a:lnTo>
                    <a:pt x="931" y="79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3" name="Google Shape;3203;p55"/>
            <p:cNvSpPr/>
            <p:nvPr/>
          </p:nvSpPr>
          <p:spPr>
            <a:xfrm>
              <a:off x="2699300" y="4241125"/>
              <a:ext cx="5450" cy="5475"/>
            </a:xfrm>
            <a:custGeom>
              <a:avLst/>
              <a:gdLst/>
              <a:ahLst/>
              <a:cxnLst/>
              <a:rect l="l" t="t" r="r" b="b"/>
              <a:pathLst>
                <a:path w="218" h="219" extrusionOk="0">
                  <a:moveTo>
                    <a:pt x="1" y="1"/>
                  </a:moveTo>
                  <a:lnTo>
                    <a:pt x="1" y="79"/>
                  </a:lnTo>
                  <a:lnTo>
                    <a:pt x="140" y="79"/>
                  </a:lnTo>
                  <a:lnTo>
                    <a:pt x="140" y="218"/>
                  </a:lnTo>
                  <a:lnTo>
                    <a:pt x="218" y="21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4" name="Google Shape;3204;p55"/>
            <p:cNvSpPr/>
            <p:nvPr/>
          </p:nvSpPr>
          <p:spPr>
            <a:xfrm>
              <a:off x="2702800" y="4252775"/>
              <a:ext cx="1950" cy="114400"/>
            </a:xfrm>
            <a:custGeom>
              <a:avLst/>
              <a:gdLst/>
              <a:ahLst/>
              <a:cxnLst/>
              <a:rect l="l" t="t" r="r" b="b"/>
              <a:pathLst>
                <a:path w="78" h="4576" extrusionOk="0">
                  <a:moveTo>
                    <a:pt x="0" y="0"/>
                  </a:moveTo>
                  <a:lnTo>
                    <a:pt x="0" y="341"/>
                  </a:lnTo>
                  <a:lnTo>
                    <a:pt x="78" y="341"/>
                  </a:lnTo>
                  <a:lnTo>
                    <a:pt x="78" y="0"/>
                  </a:lnTo>
                  <a:close/>
                  <a:moveTo>
                    <a:pt x="0" y="605"/>
                  </a:moveTo>
                  <a:lnTo>
                    <a:pt x="0" y="946"/>
                  </a:lnTo>
                  <a:lnTo>
                    <a:pt x="78" y="946"/>
                  </a:lnTo>
                  <a:lnTo>
                    <a:pt x="78" y="605"/>
                  </a:lnTo>
                  <a:close/>
                  <a:moveTo>
                    <a:pt x="0" y="1194"/>
                  </a:moveTo>
                  <a:lnTo>
                    <a:pt x="0" y="1551"/>
                  </a:lnTo>
                  <a:lnTo>
                    <a:pt x="78" y="1551"/>
                  </a:lnTo>
                  <a:lnTo>
                    <a:pt x="78" y="1194"/>
                  </a:lnTo>
                  <a:close/>
                  <a:moveTo>
                    <a:pt x="0" y="1799"/>
                  </a:moveTo>
                  <a:lnTo>
                    <a:pt x="0" y="2156"/>
                  </a:lnTo>
                  <a:lnTo>
                    <a:pt x="78" y="2156"/>
                  </a:lnTo>
                  <a:lnTo>
                    <a:pt x="78" y="1799"/>
                  </a:lnTo>
                  <a:close/>
                  <a:moveTo>
                    <a:pt x="0" y="2404"/>
                  </a:moveTo>
                  <a:lnTo>
                    <a:pt x="0" y="2745"/>
                  </a:lnTo>
                  <a:lnTo>
                    <a:pt x="78" y="2745"/>
                  </a:lnTo>
                  <a:lnTo>
                    <a:pt x="78" y="2404"/>
                  </a:lnTo>
                  <a:close/>
                  <a:moveTo>
                    <a:pt x="0" y="3025"/>
                  </a:moveTo>
                  <a:lnTo>
                    <a:pt x="0" y="3366"/>
                  </a:lnTo>
                  <a:lnTo>
                    <a:pt x="78" y="3366"/>
                  </a:lnTo>
                  <a:lnTo>
                    <a:pt x="78" y="3025"/>
                  </a:lnTo>
                  <a:close/>
                  <a:moveTo>
                    <a:pt x="0" y="3629"/>
                  </a:moveTo>
                  <a:lnTo>
                    <a:pt x="0" y="3971"/>
                  </a:lnTo>
                  <a:lnTo>
                    <a:pt x="78" y="3971"/>
                  </a:lnTo>
                  <a:lnTo>
                    <a:pt x="78" y="3629"/>
                  </a:lnTo>
                  <a:close/>
                  <a:moveTo>
                    <a:pt x="0" y="4219"/>
                  </a:moveTo>
                  <a:lnTo>
                    <a:pt x="0" y="4576"/>
                  </a:lnTo>
                  <a:lnTo>
                    <a:pt x="78" y="4576"/>
                  </a:lnTo>
                  <a:lnTo>
                    <a:pt x="78" y="421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5" name="Google Shape;3205;p55"/>
            <p:cNvSpPr/>
            <p:nvPr/>
          </p:nvSpPr>
          <p:spPr>
            <a:xfrm>
              <a:off x="2702800" y="4373350"/>
              <a:ext cx="1950" cy="4300"/>
            </a:xfrm>
            <a:custGeom>
              <a:avLst/>
              <a:gdLst/>
              <a:ahLst/>
              <a:cxnLst/>
              <a:rect l="l" t="t" r="r" b="b"/>
              <a:pathLst>
                <a:path w="78" h="172" extrusionOk="0">
                  <a:moveTo>
                    <a:pt x="0" y="1"/>
                  </a:moveTo>
                  <a:lnTo>
                    <a:pt x="0" y="171"/>
                  </a:lnTo>
                  <a:lnTo>
                    <a:pt x="78" y="17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6" name="Google Shape;3206;p55"/>
            <p:cNvSpPr/>
            <p:nvPr/>
          </p:nvSpPr>
          <p:spPr>
            <a:xfrm>
              <a:off x="2655500" y="42380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34"/>
                    <a:pt x="47" y="311"/>
                    <a:pt x="155" y="311"/>
                  </a:cubicBezTo>
                  <a:cubicBezTo>
                    <a:pt x="248" y="311"/>
                    <a:pt x="310" y="234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7" name="Google Shape;3207;p55"/>
            <p:cNvSpPr/>
            <p:nvPr/>
          </p:nvSpPr>
          <p:spPr>
            <a:xfrm>
              <a:off x="2699300" y="4373700"/>
              <a:ext cx="7775" cy="7825"/>
            </a:xfrm>
            <a:custGeom>
              <a:avLst/>
              <a:gdLst/>
              <a:ahLst/>
              <a:cxnLst/>
              <a:rect l="l" t="t" r="r" b="b"/>
              <a:pathLst>
                <a:path w="311" h="313" extrusionOk="0">
                  <a:moveTo>
                    <a:pt x="136" y="0"/>
                  </a:moveTo>
                  <a:cubicBezTo>
                    <a:pt x="66" y="0"/>
                    <a:pt x="1" y="72"/>
                    <a:pt x="1" y="157"/>
                  </a:cubicBezTo>
                  <a:cubicBezTo>
                    <a:pt x="1" y="266"/>
                    <a:pt x="78" y="312"/>
                    <a:pt x="156" y="312"/>
                  </a:cubicBezTo>
                  <a:cubicBezTo>
                    <a:pt x="264" y="312"/>
                    <a:pt x="311" y="235"/>
                    <a:pt x="311" y="157"/>
                  </a:cubicBezTo>
                  <a:cubicBezTo>
                    <a:pt x="311" y="80"/>
                    <a:pt x="233" y="2"/>
                    <a:pt x="156" y="2"/>
                  </a:cubicBezTo>
                  <a:cubicBezTo>
                    <a:pt x="149" y="1"/>
                    <a:pt x="142" y="0"/>
                    <a:pt x="1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8" name="Google Shape;3208;p55"/>
            <p:cNvSpPr/>
            <p:nvPr/>
          </p:nvSpPr>
          <p:spPr>
            <a:xfrm>
              <a:off x="2365075" y="4241125"/>
              <a:ext cx="4300" cy="1975"/>
            </a:xfrm>
            <a:custGeom>
              <a:avLst/>
              <a:gdLst/>
              <a:ahLst/>
              <a:cxnLst/>
              <a:rect l="l" t="t" r="r" b="b"/>
              <a:pathLst>
                <a:path w="172" h="79" extrusionOk="0">
                  <a:moveTo>
                    <a:pt x="1" y="1"/>
                  </a:moveTo>
                  <a:lnTo>
                    <a:pt x="1" y="79"/>
                  </a:lnTo>
                  <a:lnTo>
                    <a:pt x="171" y="79"/>
                  </a:lnTo>
                  <a:lnTo>
                    <a:pt x="17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09" name="Google Shape;3209;p55"/>
            <p:cNvSpPr/>
            <p:nvPr/>
          </p:nvSpPr>
          <p:spPr>
            <a:xfrm>
              <a:off x="2336000" y="4241125"/>
              <a:ext cx="22900" cy="1975"/>
            </a:xfrm>
            <a:custGeom>
              <a:avLst/>
              <a:gdLst/>
              <a:ahLst/>
              <a:cxnLst/>
              <a:rect l="l" t="t" r="r" b="b"/>
              <a:pathLst>
                <a:path w="916" h="79" extrusionOk="0">
                  <a:moveTo>
                    <a:pt x="0" y="1"/>
                  </a:moveTo>
                  <a:lnTo>
                    <a:pt x="0" y="79"/>
                  </a:lnTo>
                  <a:lnTo>
                    <a:pt x="326" y="79"/>
                  </a:lnTo>
                  <a:lnTo>
                    <a:pt x="326" y="1"/>
                  </a:lnTo>
                  <a:close/>
                  <a:moveTo>
                    <a:pt x="574" y="1"/>
                  </a:moveTo>
                  <a:lnTo>
                    <a:pt x="574" y="79"/>
                  </a:lnTo>
                  <a:lnTo>
                    <a:pt x="915" y="79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0" name="Google Shape;3210;p55"/>
            <p:cNvSpPr/>
            <p:nvPr/>
          </p:nvSpPr>
          <p:spPr>
            <a:xfrm>
              <a:off x="2323975" y="4241125"/>
              <a:ext cx="5075" cy="5475"/>
            </a:xfrm>
            <a:custGeom>
              <a:avLst/>
              <a:gdLst/>
              <a:ahLst/>
              <a:cxnLst/>
              <a:rect l="l" t="t" r="r" b="b"/>
              <a:pathLst>
                <a:path w="203" h="219" extrusionOk="0">
                  <a:moveTo>
                    <a:pt x="1" y="1"/>
                  </a:moveTo>
                  <a:lnTo>
                    <a:pt x="1" y="218"/>
                  </a:lnTo>
                  <a:lnTo>
                    <a:pt x="94" y="218"/>
                  </a:lnTo>
                  <a:lnTo>
                    <a:pt x="94" y="79"/>
                  </a:lnTo>
                  <a:lnTo>
                    <a:pt x="202" y="79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1" name="Google Shape;3211;p55"/>
            <p:cNvSpPr/>
            <p:nvPr/>
          </p:nvSpPr>
          <p:spPr>
            <a:xfrm>
              <a:off x="2324375" y="4252375"/>
              <a:ext cx="1950" cy="80300"/>
            </a:xfrm>
            <a:custGeom>
              <a:avLst/>
              <a:gdLst/>
              <a:ahLst/>
              <a:cxnLst/>
              <a:rect l="l" t="t" r="r" b="b"/>
              <a:pathLst>
                <a:path w="78" h="3212" extrusionOk="0">
                  <a:moveTo>
                    <a:pt x="0" y="1"/>
                  </a:moveTo>
                  <a:lnTo>
                    <a:pt x="0" y="326"/>
                  </a:lnTo>
                  <a:lnTo>
                    <a:pt x="78" y="326"/>
                  </a:lnTo>
                  <a:lnTo>
                    <a:pt x="78" y="1"/>
                  </a:lnTo>
                  <a:close/>
                  <a:moveTo>
                    <a:pt x="0" y="575"/>
                  </a:moveTo>
                  <a:lnTo>
                    <a:pt x="0" y="900"/>
                  </a:lnTo>
                  <a:lnTo>
                    <a:pt x="78" y="900"/>
                  </a:lnTo>
                  <a:lnTo>
                    <a:pt x="78" y="575"/>
                  </a:lnTo>
                  <a:close/>
                  <a:moveTo>
                    <a:pt x="0" y="1164"/>
                  </a:moveTo>
                  <a:lnTo>
                    <a:pt x="0" y="1490"/>
                  </a:lnTo>
                  <a:lnTo>
                    <a:pt x="78" y="1490"/>
                  </a:lnTo>
                  <a:lnTo>
                    <a:pt x="78" y="1164"/>
                  </a:lnTo>
                  <a:close/>
                  <a:moveTo>
                    <a:pt x="0" y="1738"/>
                  </a:moveTo>
                  <a:lnTo>
                    <a:pt x="0" y="2064"/>
                  </a:lnTo>
                  <a:lnTo>
                    <a:pt x="78" y="2064"/>
                  </a:lnTo>
                  <a:lnTo>
                    <a:pt x="78" y="1738"/>
                  </a:lnTo>
                  <a:close/>
                  <a:moveTo>
                    <a:pt x="0" y="2296"/>
                  </a:moveTo>
                  <a:lnTo>
                    <a:pt x="0" y="2637"/>
                  </a:lnTo>
                  <a:lnTo>
                    <a:pt x="78" y="2637"/>
                  </a:lnTo>
                  <a:lnTo>
                    <a:pt x="78" y="2296"/>
                  </a:lnTo>
                  <a:close/>
                  <a:moveTo>
                    <a:pt x="0" y="2886"/>
                  </a:moveTo>
                  <a:lnTo>
                    <a:pt x="0" y="3211"/>
                  </a:lnTo>
                  <a:lnTo>
                    <a:pt x="78" y="3211"/>
                  </a:lnTo>
                  <a:lnTo>
                    <a:pt x="78" y="28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2" name="Google Shape;3212;p55"/>
            <p:cNvSpPr/>
            <p:nvPr/>
          </p:nvSpPr>
          <p:spPr>
            <a:xfrm>
              <a:off x="2323975" y="4338850"/>
              <a:ext cx="1975" cy="4275"/>
            </a:xfrm>
            <a:custGeom>
              <a:avLst/>
              <a:gdLst/>
              <a:ahLst/>
              <a:cxnLst/>
              <a:rect l="l" t="t" r="r" b="b"/>
              <a:pathLst>
                <a:path w="79" h="171" extrusionOk="0">
                  <a:moveTo>
                    <a:pt x="1" y="0"/>
                  </a:moveTo>
                  <a:lnTo>
                    <a:pt x="1" y="171"/>
                  </a:lnTo>
                  <a:lnTo>
                    <a:pt x="78" y="17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3" name="Google Shape;3213;p55"/>
            <p:cNvSpPr/>
            <p:nvPr/>
          </p:nvSpPr>
          <p:spPr>
            <a:xfrm>
              <a:off x="2365475" y="42380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62" y="1"/>
                    <a:pt x="0" y="78"/>
                    <a:pt x="0" y="156"/>
                  </a:cubicBezTo>
                  <a:cubicBezTo>
                    <a:pt x="0" y="249"/>
                    <a:pt x="62" y="311"/>
                    <a:pt x="155" y="311"/>
                  </a:cubicBezTo>
                  <a:cubicBezTo>
                    <a:pt x="248" y="311"/>
                    <a:pt x="310" y="249"/>
                    <a:pt x="310" y="156"/>
                  </a:cubicBezTo>
                  <a:cubicBezTo>
                    <a:pt x="310" y="78"/>
                    <a:pt x="248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4" name="Google Shape;3214;p55"/>
            <p:cNvSpPr/>
            <p:nvPr/>
          </p:nvSpPr>
          <p:spPr>
            <a:xfrm>
              <a:off x="2320875" y="43388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0" y="78"/>
                    <a:pt x="0" y="155"/>
                  </a:cubicBezTo>
                  <a:cubicBezTo>
                    <a:pt x="0" y="264"/>
                    <a:pt x="78" y="311"/>
                    <a:pt x="156" y="311"/>
                  </a:cubicBezTo>
                  <a:cubicBezTo>
                    <a:pt x="249" y="311"/>
                    <a:pt x="311" y="233"/>
                    <a:pt x="311" y="155"/>
                  </a:cubicBezTo>
                  <a:cubicBezTo>
                    <a:pt x="311" y="62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5" name="Google Shape;3215;p55"/>
            <p:cNvSpPr/>
            <p:nvPr/>
          </p:nvSpPr>
          <p:spPr>
            <a:xfrm>
              <a:off x="2442225" y="4536600"/>
              <a:ext cx="126050" cy="475775"/>
            </a:xfrm>
            <a:custGeom>
              <a:avLst/>
              <a:gdLst/>
              <a:ahLst/>
              <a:cxnLst/>
              <a:rect l="l" t="t" r="r" b="b"/>
              <a:pathLst>
                <a:path w="5042" h="19031" extrusionOk="0">
                  <a:moveTo>
                    <a:pt x="1" y="0"/>
                  </a:moveTo>
                  <a:lnTo>
                    <a:pt x="1" y="19031"/>
                  </a:lnTo>
                  <a:lnTo>
                    <a:pt x="5042" y="19031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6" name="Google Shape;3216;p55"/>
            <p:cNvSpPr/>
            <p:nvPr/>
          </p:nvSpPr>
          <p:spPr>
            <a:xfrm>
              <a:off x="2210375" y="4536600"/>
              <a:ext cx="232275" cy="475775"/>
            </a:xfrm>
            <a:custGeom>
              <a:avLst/>
              <a:gdLst/>
              <a:ahLst/>
              <a:cxnLst/>
              <a:rect l="l" t="t" r="r" b="b"/>
              <a:pathLst>
                <a:path w="9291" h="19031" extrusionOk="0">
                  <a:moveTo>
                    <a:pt x="0" y="0"/>
                  </a:moveTo>
                  <a:lnTo>
                    <a:pt x="0" y="19031"/>
                  </a:lnTo>
                  <a:lnTo>
                    <a:pt x="9290" y="19031"/>
                  </a:lnTo>
                  <a:lnTo>
                    <a:pt x="9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7" name="Google Shape;3217;p55"/>
            <p:cNvSpPr/>
            <p:nvPr/>
          </p:nvSpPr>
          <p:spPr>
            <a:xfrm>
              <a:off x="2224325" y="4950700"/>
              <a:ext cx="200500" cy="45775"/>
            </a:xfrm>
            <a:custGeom>
              <a:avLst/>
              <a:gdLst/>
              <a:ahLst/>
              <a:cxnLst/>
              <a:rect l="l" t="t" r="r" b="b"/>
              <a:pathLst>
                <a:path w="8020" h="1831" extrusionOk="0">
                  <a:moveTo>
                    <a:pt x="1" y="1"/>
                  </a:moveTo>
                  <a:lnTo>
                    <a:pt x="1" y="1831"/>
                  </a:lnTo>
                  <a:lnTo>
                    <a:pt x="8019" y="1831"/>
                  </a:lnTo>
                  <a:lnTo>
                    <a:pt x="8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8" name="Google Shape;3218;p55"/>
            <p:cNvSpPr/>
            <p:nvPr/>
          </p:nvSpPr>
          <p:spPr>
            <a:xfrm>
              <a:off x="2302250" y="495845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19" name="Google Shape;3219;p55"/>
            <p:cNvSpPr/>
            <p:nvPr/>
          </p:nvSpPr>
          <p:spPr>
            <a:xfrm>
              <a:off x="2302250" y="496505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0" name="Google Shape;3220;p55"/>
            <p:cNvSpPr/>
            <p:nvPr/>
          </p:nvSpPr>
          <p:spPr>
            <a:xfrm>
              <a:off x="2302250" y="497202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1" name="Google Shape;3221;p55"/>
            <p:cNvSpPr/>
            <p:nvPr/>
          </p:nvSpPr>
          <p:spPr>
            <a:xfrm>
              <a:off x="2302250" y="497862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2" name="Google Shape;3222;p55"/>
            <p:cNvSpPr/>
            <p:nvPr/>
          </p:nvSpPr>
          <p:spPr>
            <a:xfrm>
              <a:off x="2302250" y="498560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3" name="Google Shape;3223;p55"/>
            <p:cNvSpPr/>
            <p:nvPr/>
          </p:nvSpPr>
          <p:spPr>
            <a:xfrm>
              <a:off x="2281700" y="49584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79" y="1"/>
                    <a:pt x="1" y="63"/>
                    <a:pt x="1" y="156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4" name="Google Shape;3224;p55"/>
            <p:cNvSpPr/>
            <p:nvPr/>
          </p:nvSpPr>
          <p:spPr>
            <a:xfrm>
              <a:off x="2268925" y="4958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5" name="Google Shape;3225;p55"/>
            <p:cNvSpPr/>
            <p:nvPr/>
          </p:nvSpPr>
          <p:spPr>
            <a:xfrm>
              <a:off x="2256500" y="49584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6" name="Google Shape;3226;p55"/>
            <p:cNvSpPr/>
            <p:nvPr/>
          </p:nvSpPr>
          <p:spPr>
            <a:xfrm>
              <a:off x="2243325" y="4958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63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7" name="Google Shape;3227;p55"/>
            <p:cNvSpPr/>
            <p:nvPr/>
          </p:nvSpPr>
          <p:spPr>
            <a:xfrm>
              <a:off x="2230925" y="49584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47" y="1"/>
                    <a:pt x="0" y="63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8" name="Google Shape;3228;p55"/>
            <p:cNvSpPr/>
            <p:nvPr/>
          </p:nvSpPr>
          <p:spPr>
            <a:xfrm>
              <a:off x="2281700" y="497007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79" y="1"/>
                    <a:pt x="1" y="63"/>
                    <a:pt x="1" y="156"/>
                  </a:cubicBezTo>
                  <a:cubicBezTo>
                    <a:pt x="1" y="234"/>
                    <a:pt x="79" y="311"/>
                    <a:pt x="156" y="311"/>
                  </a:cubicBezTo>
                  <a:cubicBezTo>
                    <a:pt x="234" y="311"/>
                    <a:pt x="311" y="234"/>
                    <a:pt x="311" y="156"/>
                  </a:cubicBezTo>
                  <a:cubicBezTo>
                    <a:pt x="311" y="79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29" name="Google Shape;3229;p55"/>
            <p:cNvSpPr/>
            <p:nvPr/>
          </p:nvSpPr>
          <p:spPr>
            <a:xfrm>
              <a:off x="2268925" y="497007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9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0" name="Google Shape;3230;p55"/>
            <p:cNvSpPr/>
            <p:nvPr/>
          </p:nvSpPr>
          <p:spPr>
            <a:xfrm>
              <a:off x="2256500" y="497007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9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1" name="Google Shape;3231;p55"/>
            <p:cNvSpPr/>
            <p:nvPr/>
          </p:nvSpPr>
          <p:spPr>
            <a:xfrm>
              <a:off x="2243325" y="497007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78" y="1"/>
                    <a:pt x="1" y="63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9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2" name="Google Shape;3232;p55"/>
            <p:cNvSpPr/>
            <p:nvPr/>
          </p:nvSpPr>
          <p:spPr>
            <a:xfrm>
              <a:off x="2230925" y="497007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47" y="1"/>
                    <a:pt x="0" y="63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9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3" name="Google Shape;3233;p55"/>
            <p:cNvSpPr/>
            <p:nvPr/>
          </p:nvSpPr>
          <p:spPr>
            <a:xfrm>
              <a:off x="2281700" y="49817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62"/>
                    <a:pt x="1" y="155"/>
                  </a:cubicBezTo>
                  <a:cubicBezTo>
                    <a:pt x="1" y="233"/>
                    <a:pt x="79" y="310"/>
                    <a:pt x="156" y="310"/>
                  </a:cubicBezTo>
                  <a:cubicBezTo>
                    <a:pt x="234" y="310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4" name="Google Shape;3234;p55"/>
            <p:cNvSpPr/>
            <p:nvPr/>
          </p:nvSpPr>
          <p:spPr>
            <a:xfrm>
              <a:off x="2268925" y="4981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62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5" name="Google Shape;3235;p55"/>
            <p:cNvSpPr/>
            <p:nvPr/>
          </p:nvSpPr>
          <p:spPr>
            <a:xfrm>
              <a:off x="2256500" y="49817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62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6" name="Google Shape;3236;p55"/>
            <p:cNvSpPr/>
            <p:nvPr/>
          </p:nvSpPr>
          <p:spPr>
            <a:xfrm>
              <a:off x="2243325" y="4981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62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7" name="Google Shape;3237;p55"/>
            <p:cNvSpPr/>
            <p:nvPr/>
          </p:nvSpPr>
          <p:spPr>
            <a:xfrm>
              <a:off x="2230925" y="49817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62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8" name="Google Shape;3238;p55"/>
            <p:cNvSpPr/>
            <p:nvPr/>
          </p:nvSpPr>
          <p:spPr>
            <a:xfrm>
              <a:off x="2294900" y="4958450"/>
              <a:ext cx="2350" cy="31050"/>
            </a:xfrm>
            <a:custGeom>
              <a:avLst/>
              <a:gdLst/>
              <a:ahLst/>
              <a:cxnLst/>
              <a:rect l="l" t="t" r="r" b="b"/>
              <a:pathLst>
                <a:path w="94" h="1242" extrusionOk="0">
                  <a:moveTo>
                    <a:pt x="0" y="1"/>
                  </a:moveTo>
                  <a:lnTo>
                    <a:pt x="0" y="1241"/>
                  </a:lnTo>
                  <a:lnTo>
                    <a:pt x="93" y="124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39" name="Google Shape;3239;p55"/>
            <p:cNvSpPr/>
            <p:nvPr/>
          </p:nvSpPr>
          <p:spPr>
            <a:xfrm>
              <a:off x="2224325" y="4894875"/>
              <a:ext cx="200500" cy="46150"/>
            </a:xfrm>
            <a:custGeom>
              <a:avLst/>
              <a:gdLst/>
              <a:ahLst/>
              <a:cxnLst/>
              <a:rect l="l" t="t" r="r" b="b"/>
              <a:pathLst>
                <a:path w="8020" h="1846" extrusionOk="0">
                  <a:moveTo>
                    <a:pt x="1" y="0"/>
                  </a:moveTo>
                  <a:lnTo>
                    <a:pt x="1" y="1846"/>
                  </a:lnTo>
                  <a:lnTo>
                    <a:pt x="8019" y="1846"/>
                  </a:lnTo>
                  <a:lnTo>
                    <a:pt x="8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0" name="Google Shape;3240;p55"/>
            <p:cNvSpPr/>
            <p:nvPr/>
          </p:nvSpPr>
          <p:spPr>
            <a:xfrm>
              <a:off x="2302250" y="490262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1" name="Google Shape;3241;p55"/>
            <p:cNvSpPr/>
            <p:nvPr/>
          </p:nvSpPr>
          <p:spPr>
            <a:xfrm>
              <a:off x="2302250" y="4909200"/>
              <a:ext cx="114025" cy="3925"/>
            </a:xfrm>
            <a:custGeom>
              <a:avLst/>
              <a:gdLst/>
              <a:ahLst/>
              <a:cxnLst/>
              <a:rect l="l" t="t" r="r" b="b"/>
              <a:pathLst>
                <a:path w="4561" h="157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2" name="Google Shape;3242;p55"/>
            <p:cNvSpPr/>
            <p:nvPr/>
          </p:nvSpPr>
          <p:spPr>
            <a:xfrm>
              <a:off x="2302250" y="491620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3" name="Google Shape;3243;p55"/>
            <p:cNvSpPr/>
            <p:nvPr/>
          </p:nvSpPr>
          <p:spPr>
            <a:xfrm>
              <a:off x="2302250" y="492277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4" name="Google Shape;3244;p55"/>
            <p:cNvSpPr/>
            <p:nvPr/>
          </p:nvSpPr>
          <p:spPr>
            <a:xfrm>
              <a:off x="2302250" y="4929750"/>
              <a:ext cx="114025" cy="3925"/>
            </a:xfrm>
            <a:custGeom>
              <a:avLst/>
              <a:gdLst/>
              <a:ahLst/>
              <a:cxnLst/>
              <a:rect l="l" t="t" r="r" b="b"/>
              <a:pathLst>
                <a:path w="4561" h="157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5" name="Google Shape;3245;p55"/>
            <p:cNvSpPr/>
            <p:nvPr/>
          </p:nvSpPr>
          <p:spPr>
            <a:xfrm>
              <a:off x="2281700" y="49026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62"/>
                    <a:pt x="1" y="155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6" name="Google Shape;3246;p55"/>
            <p:cNvSpPr/>
            <p:nvPr/>
          </p:nvSpPr>
          <p:spPr>
            <a:xfrm>
              <a:off x="2268925" y="49026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62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7" name="Google Shape;3247;p55"/>
            <p:cNvSpPr/>
            <p:nvPr/>
          </p:nvSpPr>
          <p:spPr>
            <a:xfrm>
              <a:off x="2256500" y="49026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62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8" name="Google Shape;3248;p55"/>
            <p:cNvSpPr/>
            <p:nvPr/>
          </p:nvSpPr>
          <p:spPr>
            <a:xfrm>
              <a:off x="2243325" y="49026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62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49" name="Google Shape;3249;p55"/>
            <p:cNvSpPr/>
            <p:nvPr/>
          </p:nvSpPr>
          <p:spPr>
            <a:xfrm>
              <a:off x="2230925" y="49026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62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0" name="Google Shape;3250;p55"/>
            <p:cNvSpPr/>
            <p:nvPr/>
          </p:nvSpPr>
          <p:spPr>
            <a:xfrm>
              <a:off x="2281700" y="49142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79" y="1"/>
                    <a:pt x="1" y="63"/>
                    <a:pt x="1" y="156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1" name="Google Shape;3251;p55"/>
            <p:cNvSpPr/>
            <p:nvPr/>
          </p:nvSpPr>
          <p:spPr>
            <a:xfrm>
              <a:off x="2268925" y="49142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2" name="Google Shape;3252;p55"/>
            <p:cNvSpPr/>
            <p:nvPr/>
          </p:nvSpPr>
          <p:spPr>
            <a:xfrm>
              <a:off x="2256500" y="49142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3" name="Google Shape;3253;p55"/>
            <p:cNvSpPr/>
            <p:nvPr/>
          </p:nvSpPr>
          <p:spPr>
            <a:xfrm>
              <a:off x="2243325" y="49142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63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4" name="Google Shape;3254;p55"/>
            <p:cNvSpPr/>
            <p:nvPr/>
          </p:nvSpPr>
          <p:spPr>
            <a:xfrm>
              <a:off x="2230925" y="49142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47" y="1"/>
                    <a:pt x="0" y="63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5" name="Google Shape;3255;p55"/>
            <p:cNvSpPr/>
            <p:nvPr/>
          </p:nvSpPr>
          <p:spPr>
            <a:xfrm>
              <a:off x="2281700" y="492587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79" y="1"/>
                    <a:pt x="1" y="63"/>
                    <a:pt x="1" y="156"/>
                  </a:cubicBezTo>
                  <a:cubicBezTo>
                    <a:pt x="1" y="234"/>
                    <a:pt x="79" y="311"/>
                    <a:pt x="156" y="311"/>
                  </a:cubicBezTo>
                  <a:cubicBezTo>
                    <a:pt x="234" y="311"/>
                    <a:pt x="311" y="234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6" name="Google Shape;3256;p55"/>
            <p:cNvSpPr/>
            <p:nvPr/>
          </p:nvSpPr>
          <p:spPr>
            <a:xfrm>
              <a:off x="2268925" y="492587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7" name="Google Shape;3257;p55"/>
            <p:cNvSpPr/>
            <p:nvPr/>
          </p:nvSpPr>
          <p:spPr>
            <a:xfrm>
              <a:off x="2256500" y="492587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8" name="Google Shape;3258;p55"/>
            <p:cNvSpPr/>
            <p:nvPr/>
          </p:nvSpPr>
          <p:spPr>
            <a:xfrm>
              <a:off x="2243325" y="492587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78" y="1"/>
                    <a:pt x="1" y="63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59" name="Google Shape;3259;p55"/>
            <p:cNvSpPr/>
            <p:nvPr/>
          </p:nvSpPr>
          <p:spPr>
            <a:xfrm>
              <a:off x="2230925" y="492587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47" y="1"/>
                    <a:pt x="0" y="63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0" name="Google Shape;3260;p55"/>
            <p:cNvSpPr/>
            <p:nvPr/>
          </p:nvSpPr>
          <p:spPr>
            <a:xfrm>
              <a:off x="2294900" y="4902625"/>
              <a:ext cx="2350" cy="31050"/>
            </a:xfrm>
            <a:custGeom>
              <a:avLst/>
              <a:gdLst/>
              <a:ahLst/>
              <a:cxnLst/>
              <a:rect l="l" t="t" r="r" b="b"/>
              <a:pathLst>
                <a:path w="94" h="1242" extrusionOk="0">
                  <a:moveTo>
                    <a:pt x="0" y="0"/>
                  </a:moveTo>
                  <a:lnTo>
                    <a:pt x="0" y="1241"/>
                  </a:lnTo>
                  <a:lnTo>
                    <a:pt x="93" y="12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1" name="Google Shape;3261;p55"/>
            <p:cNvSpPr/>
            <p:nvPr/>
          </p:nvSpPr>
          <p:spPr>
            <a:xfrm>
              <a:off x="2224325" y="4839025"/>
              <a:ext cx="200500" cy="46175"/>
            </a:xfrm>
            <a:custGeom>
              <a:avLst/>
              <a:gdLst/>
              <a:ahLst/>
              <a:cxnLst/>
              <a:rect l="l" t="t" r="r" b="b"/>
              <a:pathLst>
                <a:path w="8020" h="1847" extrusionOk="0">
                  <a:moveTo>
                    <a:pt x="1" y="1"/>
                  </a:moveTo>
                  <a:lnTo>
                    <a:pt x="1" y="1846"/>
                  </a:lnTo>
                  <a:lnTo>
                    <a:pt x="8019" y="1846"/>
                  </a:lnTo>
                  <a:lnTo>
                    <a:pt x="8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2" name="Google Shape;3262;p55"/>
            <p:cNvSpPr/>
            <p:nvPr/>
          </p:nvSpPr>
          <p:spPr>
            <a:xfrm>
              <a:off x="2302250" y="4846775"/>
              <a:ext cx="114025" cy="3925"/>
            </a:xfrm>
            <a:custGeom>
              <a:avLst/>
              <a:gdLst/>
              <a:ahLst/>
              <a:cxnLst/>
              <a:rect l="l" t="t" r="r" b="b"/>
              <a:pathLst>
                <a:path w="4561" h="157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3" name="Google Shape;3263;p55"/>
            <p:cNvSpPr/>
            <p:nvPr/>
          </p:nvSpPr>
          <p:spPr>
            <a:xfrm>
              <a:off x="2302250" y="485377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4" name="Google Shape;3264;p55"/>
            <p:cNvSpPr/>
            <p:nvPr/>
          </p:nvSpPr>
          <p:spPr>
            <a:xfrm>
              <a:off x="2302250" y="486035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5" name="Google Shape;3265;p55"/>
            <p:cNvSpPr/>
            <p:nvPr/>
          </p:nvSpPr>
          <p:spPr>
            <a:xfrm>
              <a:off x="2302250" y="4867325"/>
              <a:ext cx="114025" cy="3925"/>
            </a:xfrm>
            <a:custGeom>
              <a:avLst/>
              <a:gdLst/>
              <a:ahLst/>
              <a:cxnLst/>
              <a:rect l="l" t="t" r="r" b="b"/>
              <a:pathLst>
                <a:path w="4561" h="157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6" name="Google Shape;3266;p55"/>
            <p:cNvSpPr/>
            <p:nvPr/>
          </p:nvSpPr>
          <p:spPr>
            <a:xfrm>
              <a:off x="2302250" y="487392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7" name="Google Shape;3267;p55"/>
            <p:cNvSpPr/>
            <p:nvPr/>
          </p:nvSpPr>
          <p:spPr>
            <a:xfrm>
              <a:off x="2281700" y="484677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79" y="1"/>
                    <a:pt x="1" y="63"/>
                    <a:pt x="1" y="156"/>
                  </a:cubicBezTo>
                  <a:cubicBezTo>
                    <a:pt x="1" y="234"/>
                    <a:pt x="79" y="311"/>
                    <a:pt x="156" y="311"/>
                  </a:cubicBezTo>
                  <a:cubicBezTo>
                    <a:pt x="234" y="311"/>
                    <a:pt x="311" y="234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8" name="Google Shape;3268;p55"/>
            <p:cNvSpPr/>
            <p:nvPr/>
          </p:nvSpPr>
          <p:spPr>
            <a:xfrm>
              <a:off x="2268925" y="484677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69" name="Google Shape;3269;p55"/>
            <p:cNvSpPr/>
            <p:nvPr/>
          </p:nvSpPr>
          <p:spPr>
            <a:xfrm>
              <a:off x="2256500" y="484677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0" name="Google Shape;3270;p55"/>
            <p:cNvSpPr/>
            <p:nvPr/>
          </p:nvSpPr>
          <p:spPr>
            <a:xfrm>
              <a:off x="2243325" y="484677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78" y="1"/>
                    <a:pt x="1" y="63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1" name="Google Shape;3271;p55"/>
            <p:cNvSpPr/>
            <p:nvPr/>
          </p:nvSpPr>
          <p:spPr>
            <a:xfrm>
              <a:off x="2230925" y="484677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47" y="1"/>
                    <a:pt x="0" y="63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2" name="Google Shape;3272;p55"/>
            <p:cNvSpPr/>
            <p:nvPr/>
          </p:nvSpPr>
          <p:spPr>
            <a:xfrm>
              <a:off x="2281700" y="48584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62"/>
                    <a:pt x="1" y="155"/>
                  </a:cubicBezTo>
                  <a:cubicBezTo>
                    <a:pt x="1" y="233"/>
                    <a:pt x="79" y="310"/>
                    <a:pt x="156" y="310"/>
                  </a:cubicBezTo>
                  <a:cubicBezTo>
                    <a:pt x="234" y="310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3" name="Google Shape;3273;p55"/>
            <p:cNvSpPr/>
            <p:nvPr/>
          </p:nvSpPr>
          <p:spPr>
            <a:xfrm>
              <a:off x="2268925" y="48584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62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4" name="Google Shape;3274;p55"/>
            <p:cNvSpPr/>
            <p:nvPr/>
          </p:nvSpPr>
          <p:spPr>
            <a:xfrm>
              <a:off x="2256500" y="48584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62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5" name="Google Shape;3275;p55"/>
            <p:cNvSpPr/>
            <p:nvPr/>
          </p:nvSpPr>
          <p:spPr>
            <a:xfrm>
              <a:off x="2243325" y="48584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62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6" name="Google Shape;3276;p55"/>
            <p:cNvSpPr/>
            <p:nvPr/>
          </p:nvSpPr>
          <p:spPr>
            <a:xfrm>
              <a:off x="2230925" y="48584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62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7" name="Google Shape;3277;p55"/>
            <p:cNvSpPr/>
            <p:nvPr/>
          </p:nvSpPr>
          <p:spPr>
            <a:xfrm>
              <a:off x="2281700" y="48700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79" y="1"/>
                    <a:pt x="1" y="63"/>
                    <a:pt x="1" y="156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8" name="Google Shape;3278;p55"/>
            <p:cNvSpPr/>
            <p:nvPr/>
          </p:nvSpPr>
          <p:spPr>
            <a:xfrm>
              <a:off x="2268925" y="48700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79" name="Google Shape;3279;p55"/>
            <p:cNvSpPr/>
            <p:nvPr/>
          </p:nvSpPr>
          <p:spPr>
            <a:xfrm>
              <a:off x="2256500" y="48700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0" name="Google Shape;3280;p55"/>
            <p:cNvSpPr/>
            <p:nvPr/>
          </p:nvSpPr>
          <p:spPr>
            <a:xfrm>
              <a:off x="2243325" y="48700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63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1" name="Google Shape;3281;p55"/>
            <p:cNvSpPr/>
            <p:nvPr/>
          </p:nvSpPr>
          <p:spPr>
            <a:xfrm>
              <a:off x="2230925" y="48700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47" y="1"/>
                    <a:pt x="0" y="63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2" name="Google Shape;3282;p55"/>
            <p:cNvSpPr/>
            <p:nvPr/>
          </p:nvSpPr>
          <p:spPr>
            <a:xfrm>
              <a:off x="2294900" y="4846775"/>
              <a:ext cx="2350" cy="31050"/>
            </a:xfrm>
            <a:custGeom>
              <a:avLst/>
              <a:gdLst/>
              <a:ahLst/>
              <a:cxnLst/>
              <a:rect l="l" t="t" r="r" b="b"/>
              <a:pathLst>
                <a:path w="94" h="1242" extrusionOk="0">
                  <a:moveTo>
                    <a:pt x="0" y="1"/>
                  </a:moveTo>
                  <a:lnTo>
                    <a:pt x="0" y="1242"/>
                  </a:lnTo>
                  <a:lnTo>
                    <a:pt x="93" y="12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3" name="Google Shape;3283;p55"/>
            <p:cNvSpPr/>
            <p:nvPr/>
          </p:nvSpPr>
          <p:spPr>
            <a:xfrm>
              <a:off x="2224325" y="4783200"/>
              <a:ext cx="200500" cy="46150"/>
            </a:xfrm>
            <a:custGeom>
              <a:avLst/>
              <a:gdLst/>
              <a:ahLst/>
              <a:cxnLst/>
              <a:rect l="l" t="t" r="r" b="b"/>
              <a:pathLst>
                <a:path w="8020" h="1846" extrusionOk="0">
                  <a:moveTo>
                    <a:pt x="1" y="0"/>
                  </a:moveTo>
                  <a:lnTo>
                    <a:pt x="1" y="1846"/>
                  </a:lnTo>
                  <a:lnTo>
                    <a:pt x="8019" y="1846"/>
                  </a:lnTo>
                  <a:lnTo>
                    <a:pt x="8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4" name="Google Shape;3284;p55"/>
            <p:cNvSpPr/>
            <p:nvPr/>
          </p:nvSpPr>
          <p:spPr>
            <a:xfrm>
              <a:off x="2302250" y="479135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5" name="Google Shape;3285;p55"/>
            <p:cNvSpPr/>
            <p:nvPr/>
          </p:nvSpPr>
          <p:spPr>
            <a:xfrm>
              <a:off x="2302250" y="479792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6" name="Google Shape;3286;p55"/>
            <p:cNvSpPr/>
            <p:nvPr/>
          </p:nvSpPr>
          <p:spPr>
            <a:xfrm>
              <a:off x="2302250" y="480490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7" name="Google Shape;3287;p55"/>
            <p:cNvSpPr/>
            <p:nvPr/>
          </p:nvSpPr>
          <p:spPr>
            <a:xfrm>
              <a:off x="2302250" y="481150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8" name="Google Shape;3288;p55"/>
            <p:cNvSpPr/>
            <p:nvPr/>
          </p:nvSpPr>
          <p:spPr>
            <a:xfrm>
              <a:off x="2302250" y="481847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89" name="Google Shape;3289;p55"/>
            <p:cNvSpPr/>
            <p:nvPr/>
          </p:nvSpPr>
          <p:spPr>
            <a:xfrm>
              <a:off x="2281700" y="47913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78"/>
                    <a:pt x="1" y="155"/>
                  </a:cubicBezTo>
                  <a:cubicBezTo>
                    <a:pt x="1" y="233"/>
                    <a:pt x="79" y="310"/>
                    <a:pt x="156" y="310"/>
                  </a:cubicBezTo>
                  <a:cubicBezTo>
                    <a:pt x="234" y="310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0" name="Google Shape;3290;p55"/>
            <p:cNvSpPr/>
            <p:nvPr/>
          </p:nvSpPr>
          <p:spPr>
            <a:xfrm>
              <a:off x="2268925" y="47913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47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1" name="Google Shape;3291;p55"/>
            <p:cNvSpPr/>
            <p:nvPr/>
          </p:nvSpPr>
          <p:spPr>
            <a:xfrm>
              <a:off x="2256500" y="47913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47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2" name="Google Shape;3292;p55"/>
            <p:cNvSpPr/>
            <p:nvPr/>
          </p:nvSpPr>
          <p:spPr>
            <a:xfrm>
              <a:off x="2243325" y="47913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3" name="Google Shape;3293;p55"/>
            <p:cNvSpPr/>
            <p:nvPr/>
          </p:nvSpPr>
          <p:spPr>
            <a:xfrm>
              <a:off x="2230925" y="47913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78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4" name="Google Shape;3294;p55"/>
            <p:cNvSpPr/>
            <p:nvPr/>
          </p:nvSpPr>
          <p:spPr>
            <a:xfrm>
              <a:off x="2281700" y="480297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47"/>
                    <a:pt x="1" y="155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5" name="Google Shape;3295;p55"/>
            <p:cNvSpPr/>
            <p:nvPr/>
          </p:nvSpPr>
          <p:spPr>
            <a:xfrm>
              <a:off x="2268925" y="48029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47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6" name="Google Shape;3296;p55"/>
            <p:cNvSpPr/>
            <p:nvPr/>
          </p:nvSpPr>
          <p:spPr>
            <a:xfrm>
              <a:off x="2256500" y="480297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47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7" name="Google Shape;3297;p55"/>
            <p:cNvSpPr/>
            <p:nvPr/>
          </p:nvSpPr>
          <p:spPr>
            <a:xfrm>
              <a:off x="2243325" y="48029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47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8" name="Google Shape;3298;p55"/>
            <p:cNvSpPr/>
            <p:nvPr/>
          </p:nvSpPr>
          <p:spPr>
            <a:xfrm>
              <a:off x="2230925" y="48029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47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299" name="Google Shape;3299;p55"/>
            <p:cNvSpPr/>
            <p:nvPr/>
          </p:nvSpPr>
          <p:spPr>
            <a:xfrm>
              <a:off x="2281700" y="48146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79" y="1"/>
                    <a:pt x="1" y="47"/>
                    <a:pt x="1" y="156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0" name="Google Shape;3300;p55"/>
            <p:cNvSpPr/>
            <p:nvPr/>
          </p:nvSpPr>
          <p:spPr>
            <a:xfrm>
              <a:off x="2268925" y="4814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62" y="1"/>
                    <a:pt x="0" y="47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1" name="Google Shape;3301;p55"/>
            <p:cNvSpPr/>
            <p:nvPr/>
          </p:nvSpPr>
          <p:spPr>
            <a:xfrm>
              <a:off x="2256500" y="48146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63" y="1"/>
                    <a:pt x="1" y="47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2" name="Google Shape;3302;p55"/>
            <p:cNvSpPr/>
            <p:nvPr/>
          </p:nvSpPr>
          <p:spPr>
            <a:xfrm>
              <a:off x="2243325" y="4814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47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3" name="Google Shape;3303;p55"/>
            <p:cNvSpPr/>
            <p:nvPr/>
          </p:nvSpPr>
          <p:spPr>
            <a:xfrm>
              <a:off x="2230925" y="48146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47" y="1"/>
                    <a:pt x="0" y="47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4" name="Google Shape;3304;p55"/>
            <p:cNvSpPr/>
            <p:nvPr/>
          </p:nvSpPr>
          <p:spPr>
            <a:xfrm>
              <a:off x="2294900" y="4791350"/>
              <a:ext cx="2350" cy="31025"/>
            </a:xfrm>
            <a:custGeom>
              <a:avLst/>
              <a:gdLst/>
              <a:ahLst/>
              <a:cxnLst/>
              <a:rect l="l" t="t" r="r" b="b"/>
              <a:pathLst>
                <a:path w="9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93" y="12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5" name="Google Shape;3305;p55"/>
            <p:cNvSpPr/>
            <p:nvPr/>
          </p:nvSpPr>
          <p:spPr>
            <a:xfrm>
              <a:off x="2224325" y="4727750"/>
              <a:ext cx="200500" cy="45775"/>
            </a:xfrm>
            <a:custGeom>
              <a:avLst/>
              <a:gdLst/>
              <a:ahLst/>
              <a:cxnLst/>
              <a:rect l="l" t="t" r="r" b="b"/>
              <a:pathLst>
                <a:path w="8020" h="1831" extrusionOk="0">
                  <a:moveTo>
                    <a:pt x="1" y="0"/>
                  </a:moveTo>
                  <a:lnTo>
                    <a:pt x="1" y="1831"/>
                  </a:lnTo>
                  <a:lnTo>
                    <a:pt x="8019" y="1831"/>
                  </a:lnTo>
                  <a:lnTo>
                    <a:pt x="8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6" name="Google Shape;3306;p55"/>
            <p:cNvSpPr/>
            <p:nvPr/>
          </p:nvSpPr>
          <p:spPr>
            <a:xfrm>
              <a:off x="2302250" y="473550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7" name="Google Shape;3307;p55"/>
            <p:cNvSpPr/>
            <p:nvPr/>
          </p:nvSpPr>
          <p:spPr>
            <a:xfrm>
              <a:off x="2302250" y="474210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8" name="Google Shape;3308;p55"/>
            <p:cNvSpPr/>
            <p:nvPr/>
          </p:nvSpPr>
          <p:spPr>
            <a:xfrm>
              <a:off x="2302250" y="474907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09" name="Google Shape;3309;p55"/>
            <p:cNvSpPr/>
            <p:nvPr/>
          </p:nvSpPr>
          <p:spPr>
            <a:xfrm>
              <a:off x="2302250" y="475567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0" name="Google Shape;3310;p55"/>
            <p:cNvSpPr/>
            <p:nvPr/>
          </p:nvSpPr>
          <p:spPr>
            <a:xfrm>
              <a:off x="2302250" y="476265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1" name="Google Shape;3311;p55"/>
            <p:cNvSpPr/>
            <p:nvPr/>
          </p:nvSpPr>
          <p:spPr>
            <a:xfrm>
              <a:off x="2281700" y="47355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79" y="1"/>
                    <a:pt x="1" y="78"/>
                    <a:pt x="1" y="156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2" name="Google Shape;3312;p55"/>
            <p:cNvSpPr/>
            <p:nvPr/>
          </p:nvSpPr>
          <p:spPr>
            <a:xfrm>
              <a:off x="2268925" y="47355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62" y="1"/>
                    <a:pt x="0" y="78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3" name="Google Shape;3313;p55"/>
            <p:cNvSpPr/>
            <p:nvPr/>
          </p:nvSpPr>
          <p:spPr>
            <a:xfrm>
              <a:off x="2256500" y="47355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4" name="Google Shape;3314;p55"/>
            <p:cNvSpPr/>
            <p:nvPr/>
          </p:nvSpPr>
          <p:spPr>
            <a:xfrm>
              <a:off x="2243325" y="47355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78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5" name="Google Shape;3315;p55"/>
            <p:cNvSpPr/>
            <p:nvPr/>
          </p:nvSpPr>
          <p:spPr>
            <a:xfrm>
              <a:off x="2230925" y="47355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47" y="1"/>
                    <a:pt x="0" y="78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6" name="Google Shape;3316;p55"/>
            <p:cNvSpPr/>
            <p:nvPr/>
          </p:nvSpPr>
          <p:spPr>
            <a:xfrm>
              <a:off x="2281700" y="474712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79" y="1"/>
                    <a:pt x="1" y="79"/>
                    <a:pt x="1" y="156"/>
                  </a:cubicBezTo>
                  <a:cubicBezTo>
                    <a:pt x="1" y="234"/>
                    <a:pt x="79" y="311"/>
                    <a:pt x="156" y="311"/>
                  </a:cubicBezTo>
                  <a:cubicBezTo>
                    <a:pt x="234" y="311"/>
                    <a:pt x="311" y="234"/>
                    <a:pt x="311" y="156"/>
                  </a:cubicBezTo>
                  <a:cubicBezTo>
                    <a:pt x="311" y="79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7" name="Google Shape;3317;p55"/>
            <p:cNvSpPr/>
            <p:nvPr/>
          </p:nvSpPr>
          <p:spPr>
            <a:xfrm>
              <a:off x="2268925" y="47471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9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8" name="Google Shape;3318;p55"/>
            <p:cNvSpPr/>
            <p:nvPr/>
          </p:nvSpPr>
          <p:spPr>
            <a:xfrm>
              <a:off x="2256500" y="474712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9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19" name="Google Shape;3319;p55"/>
            <p:cNvSpPr/>
            <p:nvPr/>
          </p:nvSpPr>
          <p:spPr>
            <a:xfrm>
              <a:off x="2243325" y="47471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78" y="1"/>
                    <a:pt x="1" y="79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9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0" name="Google Shape;3320;p55"/>
            <p:cNvSpPr/>
            <p:nvPr/>
          </p:nvSpPr>
          <p:spPr>
            <a:xfrm>
              <a:off x="2230925" y="47471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47" y="1"/>
                    <a:pt x="0" y="79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9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1" name="Google Shape;3321;p55"/>
            <p:cNvSpPr/>
            <p:nvPr/>
          </p:nvSpPr>
          <p:spPr>
            <a:xfrm>
              <a:off x="2281700" y="475877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62"/>
                    <a:pt x="1" y="155"/>
                  </a:cubicBezTo>
                  <a:cubicBezTo>
                    <a:pt x="1" y="233"/>
                    <a:pt x="79" y="310"/>
                    <a:pt x="156" y="310"/>
                  </a:cubicBezTo>
                  <a:cubicBezTo>
                    <a:pt x="234" y="310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2" name="Google Shape;3322;p55"/>
            <p:cNvSpPr/>
            <p:nvPr/>
          </p:nvSpPr>
          <p:spPr>
            <a:xfrm>
              <a:off x="2268925" y="47587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62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3" name="Google Shape;3323;p55"/>
            <p:cNvSpPr/>
            <p:nvPr/>
          </p:nvSpPr>
          <p:spPr>
            <a:xfrm>
              <a:off x="2256500" y="475877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62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4" name="Google Shape;3324;p55"/>
            <p:cNvSpPr/>
            <p:nvPr/>
          </p:nvSpPr>
          <p:spPr>
            <a:xfrm>
              <a:off x="2243325" y="47587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62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5" name="Google Shape;3325;p55"/>
            <p:cNvSpPr/>
            <p:nvPr/>
          </p:nvSpPr>
          <p:spPr>
            <a:xfrm>
              <a:off x="2230925" y="47587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62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6" name="Google Shape;3326;p55"/>
            <p:cNvSpPr/>
            <p:nvPr/>
          </p:nvSpPr>
          <p:spPr>
            <a:xfrm>
              <a:off x="2294900" y="4735500"/>
              <a:ext cx="2350" cy="31050"/>
            </a:xfrm>
            <a:custGeom>
              <a:avLst/>
              <a:gdLst/>
              <a:ahLst/>
              <a:cxnLst/>
              <a:rect l="l" t="t" r="r" b="b"/>
              <a:pathLst>
                <a:path w="94" h="1242" extrusionOk="0">
                  <a:moveTo>
                    <a:pt x="0" y="1"/>
                  </a:moveTo>
                  <a:lnTo>
                    <a:pt x="0" y="1241"/>
                  </a:lnTo>
                  <a:lnTo>
                    <a:pt x="93" y="124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7" name="Google Shape;3327;p55"/>
            <p:cNvSpPr/>
            <p:nvPr/>
          </p:nvSpPr>
          <p:spPr>
            <a:xfrm>
              <a:off x="2224325" y="4671925"/>
              <a:ext cx="200500" cy="46150"/>
            </a:xfrm>
            <a:custGeom>
              <a:avLst/>
              <a:gdLst/>
              <a:ahLst/>
              <a:cxnLst/>
              <a:rect l="l" t="t" r="r" b="b"/>
              <a:pathLst>
                <a:path w="8020" h="1846" extrusionOk="0">
                  <a:moveTo>
                    <a:pt x="1" y="0"/>
                  </a:moveTo>
                  <a:lnTo>
                    <a:pt x="1" y="1846"/>
                  </a:lnTo>
                  <a:lnTo>
                    <a:pt x="8019" y="1846"/>
                  </a:lnTo>
                  <a:lnTo>
                    <a:pt x="8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8" name="Google Shape;3328;p55"/>
            <p:cNvSpPr/>
            <p:nvPr/>
          </p:nvSpPr>
          <p:spPr>
            <a:xfrm>
              <a:off x="2302250" y="467967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29" name="Google Shape;3329;p55"/>
            <p:cNvSpPr/>
            <p:nvPr/>
          </p:nvSpPr>
          <p:spPr>
            <a:xfrm>
              <a:off x="2302250" y="4686250"/>
              <a:ext cx="114025" cy="3925"/>
            </a:xfrm>
            <a:custGeom>
              <a:avLst/>
              <a:gdLst/>
              <a:ahLst/>
              <a:cxnLst/>
              <a:rect l="l" t="t" r="r" b="b"/>
              <a:pathLst>
                <a:path w="4561" h="157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0" name="Google Shape;3330;p55"/>
            <p:cNvSpPr/>
            <p:nvPr/>
          </p:nvSpPr>
          <p:spPr>
            <a:xfrm>
              <a:off x="2302250" y="469325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1" name="Google Shape;3331;p55"/>
            <p:cNvSpPr/>
            <p:nvPr/>
          </p:nvSpPr>
          <p:spPr>
            <a:xfrm>
              <a:off x="2302250" y="469982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2" name="Google Shape;3332;p55"/>
            <p:cNvSpPr/>
            <p:nvPr/>
          </p:nvSpPr>
          <p:spPr>
            <a:xfrm>
              <a:off x="2302250" y="4706800"/>
              <a:ext cx="114025" cy="3925"/>
            </a:xfrm>
            <a:custGeom>
              <a:avLst/>
              <a:gdLst/>
              <a:ahLst/>
              <a:cxnLst/>
              <a:rect l="l" t="t" r="r" b="b"/>
              <a:pathLst>
                <a:path w="4561" h="157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3" name="Google Shape;3333;p55"/>
            <p:cNvSpPr/>
            <p:nvPr/>
          </p:nvSpPr>
          <p:spPr>
            <a:xfrm>
              <a:off x="2281700" y="467967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78"/>
                    <a:pt x="1" y="155"/>
                  </a:cubicBezTo>
                  <a:cubicBezTo>
                    <a:pt x="1" y="233"/>
                    <a:pt x="79" y="310"/>
                    <a:pt x="156" y="310"/>
                  </a:cubicBezTo>
                  <a:cubicBezTo>
                    <a:pt x="234" y="310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4" name="Google Shape;3334;p55"/>
            <p:cNvSpPr/>
            <p:nvPr/>
          </p:nvSpPr>
          <p:spPr>
            <a:xfrm>
              <a:off x="2268925" y="46796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78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5" name="Google Shape;3335;p55"/>
            <p:cNvSpPr/>
            <p:nvPr/>
          </p:nvSpPr>
          <p:spPr>
            <a:xfrm>
              <a:off x="2256500" y="467967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6" name="Google Shape;3336;p55"/>
            <p:cNvSpPr/>
            <p:nvPr/>
          </p:nvSpPr>
          <p:spPr>
            <a:xfrm>
              <a:off x="2243325" y="46796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7" name="Google Shape;3337;p55"/>
            <p:cNvSpPr/>
            <p:nvPr/>
          </p:nvSpPr>
          <p:spPr>
            <a:xfrm>
              <a:off x="2230925" y="46796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78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8" name="Google Shape;3338;p55"/>
            <p:cNvSpPr/>
            <p:nvPr/>
          </p:nvSpPr>
          <p:spPr>
            <a:xfrm>
              <a:off x="2281700" y="46913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79" y="1"/>
                    <a:pt x="1" y="78"/>
                    <a:pt x="1" y="156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39" name="Google Shape;3339;p55"/>
            <p:cNvSpPr/>
            <p:nvPr/>
          </p:nvSpPr>
          <p:spPr>
            <a:xfrm>
              <a:off x="2268925" y="46913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62" y="1"/>
                    <a:pt x="0" y="78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0" name="Google Shape;3340;p55"/>
            <p:cNvSpPr/>
            <p:nvPr/>
          </p:nvSpPr>
          <p:spPr>
            <a:xfrm>
              <a:off x="2256500" y="46913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1" name="Google Shape;3341;p55"/>
            <p:cNvSpPr/>
            <p:nvPr/>
          </p:nvSpPr>
          <p:spPr>
            <a:xfrm>
              <a:off x="2243325" y="46913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78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2" name="Google Shape;3342;p55"/>
            <p:cNvSpPr/>
            <p:nvPr/>
          </p:nvSpPr>
          <p:spPr>
            <a:xfrm>
              <a:off x="2230925" y="46913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47" y="1"/>
                    <a:pt x="0" y="78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3" name="Google Shape;3343;p55"/>
            <p:cNvSpPr/>
            <p:nvPr/>
          </p:nvSpPr>
          <p:spPr>
            <a:xfrm>
              <a:off x="2281700" y="470292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79" y="1"/>
                    <a:pt x="1" y="63"/>
                    <a:pt x="1" y="156"/>
                  </a:cubicBezTo>
                  <a:cubicBezTo>
                    <a:pt x="1" y="234"/>
                    <a:pt x="79" y="311"/>
                    <a:pt x="156" y="311"/>
                  </a:cubicBezTo>
                  <a:cubicBezTo>
                    <a:pt x="234" y="311"/>
                    <a:pt x="311" y="234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4" name="Google Shape;3344;p55"/>
            <p:cNvSpPr/>
            <p:nvPr/>
          </p:nvSpPr>
          <p:spPr>
            <a:xfrm>
              <a:off x="2268925" y="47029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62" y="1"/>
                    <a:pt x="0" y="63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5" name="Google Shape;3345;p55"/>
            <p:cNvSpPr/>
            <p:nvPr/>
          </p:nvSpPr>
          <p:spPr>
            <a:xfrm>
              <a:off x="2256500" y="470292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63" y="1"/>
                    <a:pt x="1" y="63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6" name="Google Shape;3346;p55"/>
            <p:cNvSpPr/>
            <p:nvPr/>
          </p:nvSpPr>
          <p:spPr>
            <a:xfrm>
              <a:off x="2243325" y="47029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78" y="1"/>
                    <a:pt x="1" y="63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7" name="Google Shape;3347;p55"/>
            <p:cNvSpPr/>
            <p:nvPr/>
          </p:nvSpPr>
          <p:spPr>
            <a:xfrm>
              <a:off x="2230925" y="47029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47" y="1"/>
                    <a:pt x="0" y="63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8" name="Google Shape;3348;p55"/>
            <p:cNvSpPr/>
            <p:nvPr/>
          </p:nvSpPr>
          <p:spPr>
            <a:xfrm>
              <a:off x="2294900" y="4679675"/>
              <a:ext cx="2350" cy="31050"/>
            </a:xfrm>
            <a:custGeom>
              <a:avLst/>
              <a:gdLst/>
              <a:ahLst/>
              <a:cxnLst/>
              <a:rect l="l" t="t" r="r" b="b"/>
              <a:pathLst>
                <a:path w="94" h="1242" extrusionOk="0">
                  <a:moveTo>
                    <a:pt x="0" y="0"/>
                  </a:moveTo>
                  <a:lnTo>
                    <a:pt x="0" y="1241"/>
                  </a:lnTo>
                  <a:lnTo>
                    <a:pt x="93" y="12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49" name="Google Shape;3349;p55"/>
            <p:cNvSpPr/>
            <p:nvPr/>
          </p:nvSpPr>
          <p:spPr>
            <a:xfrm>
              <a:off x="2224325" y="4616075"/>
              <a:ext cx="200500" cy="46175"/>
            </a:xfrm>
            <a:custGeom>
              <a:avLst/>
              <a:gdLst/>
              <a:ahLst/>
              <a:cxnLst/>
              <a:rect l="l" t="t" r="r" b="b"/>
              <a:pathLst>
                <a:path w="8020" h="1847" extrusionOk="0">
                  <a:moveTo>
                    <a:pt x="1" y="1"/>
                  </a:moveTo>
                  <a:lnTo>
                    <a:pt x="1" y="1846"/>
                  </a:lnTo>
                  <a:lnTo>
                    <a:pt x="8019" y="1846"/>
                  </a:lnTo>
                  <a:lnTo>
                    <a:pt x="8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0" name="Google Shape;3350;p55"/>
            <p:cNvSpPr/>
            <p:nvPr/>
          </p:nvSpPr>
          <p:spPr>
            <a:xfrm>
              <a:off x="2302250" y="4623825"/>
              <a:ext cx="114025" cy="3925"/>
            </a:xfrm>
            <a:custGeom>
              <a:avLst/>
              <a:gdLst/>
              <a:ahLst/>
              <a:cxnLst/>
              <a:rect l="l" t="t" r="r" b="b"/>
              <a:pathLst>
                <a:path w="4561" h="157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1" name="Google Shape;3351;p55"/>
            <p:cNvSpPr/>
            <p:nvPr/>
          </p:nvSpPr>
          <p:spPr>
            <a:xfrm>
              <a:off x="2302250" y="463082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2" name="Google Shape;3352;p55"/>
            <p:cNvSpPr/>
            <p:nvPr/>
          </p:nvSpPr>
          <p:spPr>
            <a:xfrm>
              <a:off x="2302250" y="463740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3" name="Google Shape;3353;p55"/>
            <p:cNvSpPr/>
            <p:nvPr/>
          </p:nvSpPr>
          <p:spPr>
            <a:xfrm>
              <a:off x="2302250" y="4644375"/>
              <a:ext cx="114025" cy="3925"/>
            </a:xfrm>
            <a:custGeom>
              <a:avLst/>
              <a:gdLst/>
              <a:ahLst/>
              <a:cxnLst/>
              <a:rect l="l" t="t" r="r" b="b"/>
              <a:pathLst>
                <a:path w="4561" h="157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4" name="Google Shape;3354;p55"/>
            <p:cNvSpPr/>
            <p:nvPr/>
          </p:nvSpPr>
          <p:spPr>
            <a:xfrm>
              <a:off x="2302250" y="465097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5" name="Google Shape;3355;p55"/>
            <p:cNvSpPr/>
            <p:nvPr/>
          </p:nvSpPr>
          <p:spPr>
            <a:xfrm>
              <a:off x="2281700" y="462382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79" y="1"/>
                    <a:pt x="1" y="78"/>
                    <a:pt x="1" y="156"/>
                  </a:cubicBezTo>
                  <a:cubicBezTo>
                    <a:pt x="1" y="234"/>
                    <a:pt x="79" y="311"/>
                    <a:pt x="156" y="311"/>
                  </a:cubicBezTo>
                  <a:cubicBezTo>
                    <a:pt x="234" y="311"/>
                    <a:pt x="311" y="234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6" name="Google Shape;3356;p55"/>
            <p:cNvSpPr/>
            <p:nvPr/>
          </p:nvSpPr>
          <p:spPr>
            <a:xfrm>
              <a:off x="2268925" y="46238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62" y="1"/>
                    <a:pt x="0" y="78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7" name="Google Shape;3357;p55"/>
            <p:cNvSpPr/>
            <p:nvPr/>
          </p:nvSpPr>
          <p:spPr>
            <a:xfrm>
              <a:off x="2256500" y="4623825"/>
              <a:ext cx="7800" cy="7800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56" y="1"/>
                  </a:moveTo>
                  <a:cubicBezTo>
                    <a:pt x="63" y="1"/>
                    <a:pt x="1" y="78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8" name="Google Shape;3358;p55"/>
            <p:cNvSpPr/>
            <p:nvPr/>
          </p:nvSpPr>
          <p:spPr>
            <a:xfrm>
              <a:off x="2243325" y="46238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6" y="1"/>
                  </a:moveTo>
                  <a:cubicBezTo>
                    <a:pt x="78" y="1"/>
                    <a:pt x="1" y="78"/>
                    <a:pt x="1" y="156"/>
                  </a:cubicBezTo>
                  <a:cubicBezTo>
                    <a:pt x="1" y="234"/>
                    <a:pt x="78" y="311"/>
                    <a:pt x="156" y="311"/>
                  </a:cubicBezTo>
                  <a:cubicBezTo>
                    <a:pt x="233" y="311"/>
                    <a:pt x="311" y="234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59" name="Google Shape;3359;p55"/>
            <p:cNvSpPr/>
            <p:nvPr/>
          </p:nvSpPr>
          <p:spPr>
            <a:xfrm>
              <a:off x="2230925" y="4623825"/>
              <a:ext cx="7775" cy="7800"/>
            </a:xfrm>
            <a:custGeom>
              <a:avLst/>
              <a:gdLst/>
              <a:ahLst/>
              <a:cxnLst/>
              <a:rect l="l" t="t" r="r" b="b"/>
              <a:pathLst>
                <a:path w="311" h="312" extrusionOk="0">
                  <a:moveTo>
                    <a:pt x="155" y="1"/>
                  </a:moveTo>
                  <a:cubicBezTo>
                    <a:pt x="47" y="1"/>
                    <a:pt x="0" y="78"/>
                    <a:pt x="0" y="156"/>
                  </a:cubicBezTo>
                  <a:cubicBezTo>
                    <a:pt x="0" y="234"/>
                    <a:pt x="78" y="311"/>
                    <a:pt x="155" y="311"/>
                  </a:cubicBezTo>
                  <a:cubicBezTo>
                    <a:pt x="233" y="311"/>
                    <a:pt x="310" y="234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0" name="Google Shape;3360;p55"/>
            <p:cNvSpPr/>
            <p:nvPr/>
          </p:nvSpPr>
          <p:spPr>
            <a:xfrm>
              <a:off x="2281700" y="463547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78"/>
                    <a:pt x="1" y="155"/>
                  </a:cubicBezTo>
                  <a:cubicBezTo>
                    <a:pt x="1" y="233"/>
                    <a:pt x="79" y="310"/>
                    <a:pt x="156" y="310"/>
                  </a:cubicBezTo>
                  <a:cubicBezTo>
                    <a:pt x="234" y="310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1" name="Google Shape;3361;p55"/>
            <p:cNvSpPr/>
            <p:nvPr/>
          </p:nvSpPr>
          <p:spPr>
            <a:xfrm>
              <a:off x="2268925" y="46354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78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2" name="Google Shape;3362;p55"/>
            <p:cNvSpPr/>
            <p:nvPr/>
          </p:nvSpPr>
          <p:spPr>
            <a:xfrm>
              <a:off x="2256500" y="463547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3" name="Google Shape;3363;p55"/>
            <p:cNvSpPr/>
            <p:nvPr/>
          </p:nvSpPr>
          <p:spPr>
            <a:xfrm>
              <a:off x="2243325" y="46354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4" name="Google Shape;3364;p55"/>
            <p:cNvSpPr/>
            <p:nvPr/>
          </p:nvSpPr>
          <p:spPr>
            <a:xfrm>
              <a:off x="2230925" y="463547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78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5" name="Google Shape;3365;p55"/>
            <p:cNvSpPr/>
            <p:nvPr/>
          </p:nvSpPr>
          <p:spPr>
            <a:xfrm>
              <a:off x="2281700" y="46471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78"/>
                    <a:pt x="1" y="156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6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6" name="Google Shape;3366;p55"/>
            <p:cNvSpPr/>
            <p:nvPr/>
          </p:nvSpPr>
          <p:spPr>
            <a:xfrm>
              <a:off x="2268925" y="46471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78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7" name="Google Shape;3367;p55"/>
            <p:cNvSpPr/>
            <p:nvPr/>
          </p:nvSpPr>
          <p:spPr>
            <a:xfrm>
              <a:off x="2256500" y="46471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8" name="Google Shape;3368;p55"/>
            <p:cNvSpPr/>
            <p:nvPr/>
          </p:nvSpPr>
          <p:spPr>
            <a:xfrm>
              <a:off x="2243325" y="46471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69" name="Google Shape;3369;p55"/>
            <p:cNvSpPr/>
            <p:nvPr/>
          </p:nvSpPr>
          <p:spPr>
            <a:xfrm>
              <a:off x="2230925" y="46471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78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0" name="Google Shape;3370;p55"/>
            <p:cNvSpPr/>
            <p:nvPr/>
          </p:nvSpPr>
          <p:spPr>
            <a:xfrm>
              <a:off x="2294900" y="4623825"/>
              <a:ext cx="2350" cy="31050"/>
            </a:xfrm>
            <a:custGeom>
              <a:avLst/>
              <a:gdLst/>
              <a:ahLst/>
              <a:cxnLst/>
              <a:rect l="l" t="t" r="r" b="b"/>
              <a:pathLst>
                <a:path w="94" h="1242" extrusionOk="0">
                  <a:moveTo>
                    <a:pt x="0" y="1"/>
                  </a:moveTo>
                  <a:lnTo>
                    <a:pt x="0" y="1242"/>
                  </a:lnTo>
                  <a:lnTo>
                    <a:pt x="93" y="12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1" name="Google Shape;3371;p55"/>
            <p:cNvSpPr/>
            <p:nvPr/>
          </p:nvSpPr>
          <p:spPr>
            <a:xfrm>
              <a:off x="2224325" y="4560250"/>
              <a:ext cx="200500" cy="46150"/>
            </a:xfrm>
            <a:custGeom>
              <a:avLst/>
              <a:gdLst/>
              <a:ahLst/>
              <a:cxnLst/>
              <a:rect l="l" t="t" r="r" b="b"/>
              <a:pathLst>
                <a:path w="8020" h="1846" extrusionOk="0">
                  <a:moveTo>
                    <a:pt x="1" y="0"/>
                  </a:moveTo>
                  <a:lnTo>
                    <a:pt x="1" y="1846"/>
                  </a:lnTo>
                  <a:lnTo>
                    <a:pt x="8019" y="1846"/>
                  </a:lnTo>
                  <a:lnTo>
                    <a:pt x="8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2" name="Google Shape;3372;p55"/>
            <p:cNvSpPr/>
            <p:nvPr/>
          </p:nvSpPr>
          <p:spPr>
            <a:xfrm>
              <a:off x="2302250" y="456840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561" y="155"/>
                  </a:lnTo>
                  <a:lnTo>
                    <a:pt x="4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3" name="Google Shape;3373;p55"/>
            <p:cNvSpPr/>
            <p:nvPr/>
          </p:nvSpPr>
          <p:spPr>
            <a:xfrm>
              <a:off x="2302250" y="457497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4" name="Google Shape;3374;p55"/>
            <p:cNvSpPr/>
            <p:nvPr/>
          </p:nvSpPr>
          <p:spPr>
            <a:xfrm>
              <a:off x="2302250" y="458195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5" name="Google Shape;3375;p55"/>
            <p:cNvSpPr/>
            <p:nvPr/>
          </p:nvSpPr>
          <p:spPr>
            <a:xfrm>
              <a:off x="2302250" y="4588550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6" name="Google Shape;3376;p55"/>
            <p:cNvSpPr/>
            <p:nvPr/>
          </p:nvSpPr>
          <p:spPr>
            <a:xfrm>
              <a:off x="2302250" y="4595525"/>
              <a:ext cx="114025" cy="3900"/>
            </a:xfrm>
            <a:custGeom>
              <a:avLst/>
              <a:gdLst/>
              <a:ahLst/>
              <a:cxnLst/>
              <a:rect l="l" t="t" r="r" b="b"/>
              <a:pathLst>
                <a:path w="4561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561" y="156"/>
                  </a:lnTo>
                  <a:lnTo>
                    <a:pt x="45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7" name="Google Shape;3377;p55"/>
            <p:cNvSpPr/>
            <p:nvPr/>
          </p:nvSpPr>
          <p:spPr>
            <a:xfrm>
              <a:off x="2281700" y="45684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78"/>
                    <a:pt x="1" y="155"/>
                  </a:cubicBezTo>
                  <a:cubicBezTo>
                    <a:pt x="1" y="233"/>
                    <a:pt x="79" y="310"/>
                    <a:pt x="156" y="310"/>
                  </a:cubicBezTo>
                  <a:cubicBezTo>
                    <a:pt x="234" y="310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8" name="Google Shape;3378;p55"/>
            <p:cNvSpPr/>
            <p:nvPr/>
          </p:nvSpPr>
          <p:spPr>
            <a:xfrm>
              <a:off x="2268925" y="45684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78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79" name="Google Shape;3379;p55"/>
            <p:cNvSpPr/>
            <p:nvPr/>
          </p:nvSpPr>
          <p:spPr>
            <a:xfrm>
              <a:off x="2256500" y="456840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0" name="Google Shape;3380;p55"/>
            <p:cNvSpPr/>
            <p:nvPr/>
          </p:nvSpPr>
          <p:spPr>
            <a:xfrm>
              <a:off x="2243325" y="45684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78" y="310"/>
                    <a:pt x="156" y="310"/>
                  </a:cubicBezTo>
                  <a:cubicBezTo>
                    <a:pt x="233" y="310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1" name="Google Shape;3381;p55"/>
            <p:cNvSpPr/>
            <p:nvPr/>
          </p:nvSpPr>
          <p:spPr>
            <a:xfrm>
              <a:off x="2230925" y="456840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78"/>
                    <a:pt x="0" y="155"/>
                  </a:cubicBezTo>
                  <a:cubicBezTo>
                    <a:pt x="0" y="233"/>
                    <a:pt x="78" y="310"/>
                    <a:pt x="155" y="310"/>
                  </a:cubicBezTo>
                  <a:cubicBezTo>
                    <a:pt x="233" y="310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2" name="Google Shape;3382;p55"/>
            <p:cNvSpPr/>
            <p:nvPr/>
          </p:nvSpPr>
          <p:spPr>
            <a:xfrm>
              <a:off x="2281700" y="45800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79" y="0"/>
                    <a:pt x="1" y="78"/>
                    <a:pt x="1" y="155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5"/>
                  </a:cubicBezTo>
                  <a:cubicBezTo>
                    <a:pt x="311" y="78"/>
                    <a:pt x="234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3" name="Google Shape;3383;p55"/>
            <p:cNvSpPr/>
            <p:nvPr/>
          </p:nvSpPr>
          <p:spPr>
            <a:xfrm>
              <a:off x="2268925" y="45800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78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4" name="Google Shape;3384;p55"/>
            <p:cNvSpPr/>
            <p:nvPr/>
          </p:nvSpPr>
          <p:spPr>
            <a:xfrm>
              <a:off x="2256500" y="4580025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0"/>
                  </a:moveTo>
                  <a:cubicBezTo>
                    <a:pt x="63" y="0"/>
                    <a:pt x="1" y="78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5" name="Google Shape;3385;p55"/>
            <p:cNvSpPr/>
            <p:nvPr/>
          </p:nvSpPr>
          <p:spPr>
            <a:xfrm>
              <a:off x="2243325" y="45800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0"/>
                  </a:moveTo>
                  <a:cubicBezTo>
                    <a:pt x="78" y="0"/>
                    <a:pt x="1" y="78"/>
                    <a:pt x="1" y="155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5"/>
                  </a:cubicBezTo>
                  <a:cubicBezTo>
                    <a:pt x="311" y="78"/>
                    <a:pt x="233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6" name="Google Shape;3386;p55"/>
            <p:cNvSpPr/>
            <p:nvPr/>
          </p:nvSpPr>
          <p:spPr>
            <a:xfrm>
              <a:off x="2230925" y="4580025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47" y="0"/>
                    <a:pt x="0" y="78"/>
                    <a:pt x="0" y="155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7" name="Google Shape;3387;p55"/>
            <p:cNvSpPr/>
            <p:nvPr/>
          </p:nvSpPr>
          <p:spPr>
            <a:xfrm>
              <a:off x="2281700" y="45916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79" y="1"/>
                    <a:pt x="1" y="47"/>
                    <a:pt x="1" y="156"/>
                  </a:cubicBezTo>
                  <a:cubicBezTo>
                    <a:pt x="1" y="233"/>
                    <a:pt x="79" y="311"/>
                    <a:pt x="156" y="311"/>
                  </a:cubicBezTo>
                  <a:cubicBezTo>
                    <a:pt x="234" y="311"/>
                    <a:pt x="311" y="233"/>
                    <a:pt x="311" y="156"/>
                  </a:cubicBezTo>
                  <a:cubicBezTo>
                    <a:pt x="311" y="78"/>
                    <a:pt x="234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8" name="Google Shape;3388;p55"/>
            <p:cNvSpPr/>
            <p:nvPr/>
          </p:nvSpPr>
          <p:spPr>
            <a:xfrm>
              <a:off x="2268925" y="45916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62" y="1"/>
                    <a:pt x="0" y="47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89" name="Google Shape;3389;p55"/>
            <p:cNvSpPr/>
            <p:nvPr/>
          </p:nvSpPr>
          <p:spPr>
            <a:xfrm>
              <a:off x="2256500" y="4591650"/>
              <a:ext cx="7800" cy="7775"/>
            </a:xfrm>
            <a:custGeom>
              <a:avLst/>
              <a:gdLst/>
              <a:ahLst/>
              <a:cxnLst/>
              <a:rect l="l" t="t" r="r" b="b"/>
              <a:pathLst>
                <a:path w="312" h="311" extrusionOk="0">
                  <a:moveTo>
                    <a:pt x="156" y="1"/>
                  </a:moveTo>
                  <a:cubicBezTo>
                    <a:pt x="63" y="1"/>
                    <a:pt x="1" y="47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0" name="Google Shape;3390;p55"/>
            <p:cNvSpPr/>
            <p:nvPr/>
          </p:nvSpPr>
          <p:spPr>
            <a:xfrm>
              <a:off x="2243325" y="45916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6" y="1"/>
                  </a:moveTo>
                  <a:cubicBezTo>
                    <a:pt x="78" y="1"/>
                    <a:pt x="1" y="47"/>
                    <a:pt x="1" y="156"/>
                  </a:cubicBezTo>
                  <a:cubicBezTo>
                    <a:pt x="1" y="233"/>
                    <a:pt x="78" y="311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33" y="1"/>
                    <a:pt x="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1" name="Google Shape;3391;p55"/>
            <p:cNvSpPr/>
            <p:nvPr/>
          </p:nvSpPr>
          <p:spPr>
            <a:xfrm>
              <a:off x="2230925" y="45916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1"/>
                  </a:moveTo>
                  <a:cubicBezTo>
                    <a:pt x="47" y="1"/>
                    <a:pt x="0" y="47"/>
                    <a:pt x="0" y="156"/>
                  </a:cubicBezTo>
                  <a:cubicBezTo>
                    <a:pt x="0" y="233"/>
                    <a:pt x="78" y="311"/>
                    <a:pt x="155" y="311"/>
                  </a:cubicBezTo>
                  <a:cubicBezTo>
                    <a:pt x="233" y="311"/>
                    <a:pt x="310" y="233"/>
                    <a:pt x="310" y="156"/>
                  </a:cubicBezTo>
                  <a:cubicBezTo>
                    <a:pt x="310" y="78"/>
                    <a:pt x="233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2" name="Google Shape;3392;p55"/>
            <p:cNvSpPr/>
            <p:nvPr/>
          </p:nvSpPr>
          <p:spPr>
            <a:xfrm>
              <a:off x="2294900" y="4568400"/>
              <a:ext cx="2350" cy="31025"/>
            </a:xfrm>
            <a:custGeom>
              <a:avLst/>
              <a:gdLst/>
              <a:ahLst/>
              <a:cxnLst/>
              <a:rect l="l" t="t" r="r" b="b"/>
              <a:pathLst>
                <a:path w="94" h="1241" extrusionOk="0">
                  <a:moveTo>
                    <a:pt x="0" y="0"/>
                  </a:moveTo>
                  <a:lnTo>
                    <a:pt x="0" y="1241"/>
                  </a:lnTo>
                  <a:lnTo>
                    <a:pt x="93" y="1241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3" name="Google Shape;3393;p55"/>
            <p:cNvSpPr/>
            <p:nvPr/>
          </p:nvSpPr>
          <p:spPr>
            <a:xfrm>
              <a:off x="2257275" y="4522250"/>
              <a:ext cx="263700" cy="14375"/>
            </a:xfrm>
            <a:custGeom>
              <a:avLst/>
              <a:gdLst/>
              <a:ahLst/>
              <a:cxnLst/>
              <a:rect l="l" t="t" r="r" b="b"/>
              <a:pathLst>
                <a:path w="10548" h="575" extrusionOk="0">
                  <a:moveTo>
                    <a:pt x="1" y="0"/>
                  </a:moveTo>
                  <a:lnTo>
                    <a:pt x="1" y="574"/>
                  </a:lnTo>
                  <a:lnTo>
                    <a:pt x="10547" y="574"/>
                  </a:lnTo>
                  <a:lnTo>
                    <a:pt x="105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4" name="Google Shape;3394;p55"/>
            <p:cNvSpPr/>
            <p:nvPr/>
          </p:nvSpPr>
          <p:spPr>
            <a:xfrm>
              <a:off x="2058750" y="5011175"/>
              <a:ext cx="911225" cy="2375"/>
            </a:xfrm>
            <a:custGeom>
              <a:avLst/>
              <a:gdLst/>
              <a:ahLst/>
              <a:cxnLst/>
              <a:rect l="l" t="t" r="r" b="b"/>
              <a:pathLst>
                <a:path w="36449" h="95" extrusionOk="0">
                  <a:moveTo>
                    <a:pt x="18225" y="1"/>
                  </a:moveTo>
                  <a:lnTo>
                    <a:pt x="9105" y="17"/>
                  </a:lnTo>
                  <a:lnTo>
                    <a:pt x="4561" y="17"/>
                  </a:lnTo>
                  <a:lnTo>
                    <a:pt x="1" y="48"/>
                  </a:lnTo>
                  <a:lnTo>
                    <a:pt x="4561" y="63"/>
                  </a:lnTo>
                  <a:lnTo>
                    <a:pt x="9105" y="79"/>
                  </a:lnTo>
                  <a:lnTo>
                    <a:pt x="18225" y="94"/>
                  </a:lnTo>
                  <a:lnTo>
                    <a:pt x="27329" y="79"/>
                  </a:lnTo>
                  <a:lnTo>
                    <a:pt x="31889" y="63"/>
                  </a:lnTo>
                  <a:lnTo>
                    <a:pt x="36448" y="48"/>
                  </a:lnTo>
                  <a:lnTo>
                    <a:pt x="31889" y="17"/>
                  </a:lnTo>
                  <a:lnTo>
                    <a:pt x="27329" y="17"/>
                  </a:lnTo>
                  <a:lnTo>
                    <a:pt x="182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5" name="Google Shape;3395;p55"/>
            <p:cNvSpPr/>
            <p:nvPr/>
          </p:nvSpPr>
          <p:spPr>
            <a:xfrm>
              <a:off x="2473650" y="4795225"/>
              <a:ext cx="146200" cy="191600"/>
            </a:xfrm>
            <a:custGeom>
              <a:avLst/>
              <a:gdLst/>
              <a:ahLst/>
              <a:cxnLst/>
              <a:rect l="l" t="t" r="r" b="b"/>
              <a:pathLst>
                <a:path w="5848" h="7664" extrusionOk="0">
                  <a:moveTo>
                    <a:pt x="3831" y="0"/>
                  </a:moveTo>
                  <a:lnTo>
                    <a:pt x="1241" y="2109"/>
                  </a:lnTo>
                  <a:cubicBezTo>
                    <a:pt x="729" y="2513"/>
                    <a:pt x="310" y="2869"/>
                    <a:pt x="109" y="3071"/>
                  </a:cubicBezTo>
                  <a:cubicBezTo>
                    <a:pt x="31" y="3149"/>
                    <a:pt x="0" y="3211"/>
                    <a:pt x="0" y="3226"/>
                  </a:cubicBezTo>
                  <a:cubicBezTo>
                    <a:pt x="16" y="3459"/>
                    <a:pt x="3102" y="7553"/>
                    <a:pt x="3257" y="7646"/>
                  </a:cubicBezTo>
                  <a:cubicBezTo>
                    <a:pt x="3274" y="7658"/>
                    <a:pt x="3292" y="7663"/>
                    <a:pt x="3312" y="7663"/>
                  </a:cubicBezTo>
                  <a:cubicBezTo>
                    <a:pt x="3476" y="7663"/>
                    <a:pt x="3724" y="7294"/>
                    <a:pt x="3738" y="7073"/>
                  </a:cubicBezTo>
                  <a:cubicBezTo>
                    <a:pt x="3738" y="6824"/>
                    <a:pt x="3273" y="4715"/>
                    <a:pt x="3273" y="4715"/>
                  </a:cubicBezTo>
                  <a:lnTo>
                    <a:pt x="5847" y="2590"/>
                  </a:lnTo>
                  <a:lnTo>
                    <a:pt x="3831" y="0"/>
                  </a:ln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6" name="Google Shape;3396;p55"/>
            <p:cNvSpPr/>
            <p:nvPr/>
          </p:nvSpPr>
          <p:spPr>
            <a:xfrm>
              <a:off x="2472875" y="4837100"/>
              <a:ext cx="95800" cy="149725"/>
            </a:xfrm>
            <a:custGeom>
              <a:avLst/>
              <a:gdLst/>
              <a:ahLst/>
              <a:cxnLst/>
              <a:rect l="l" t="t" r="r" b="b"/>
              <a:pathLst>
                <a:path w="3832" h="5989" extrusionOk="0">
                  <a:moveTo>
                    <a:pt x="1799" y="0"/>
                  </a:moveTo>
                  <a:lnTo>
                    <a:pt x="1256" y="434"/>
                  </a:lnTo>
                  <a:cubicBezTo>
                    <a:pt x="745" y="838"/>
                    <a:pt x="326" y="1194"/>
                    <a:pt x="124" y="1396"/>
                  </a:cubicBezTo>
                  <a:cubicBezTo>
                    <a:pt x="93" y="1443"/>
                    <a:pt x="31" y="1505"/>
                    <a:pt x="0" y="1551"/>
                  </a:cubicBezTo>
                  <a:cubicBezTo>
                    <a:pt x="31" y="1784"/>
                    <a:pt x="3102" y="5878"/>
                    <a:pt x="3257" y="5971"/>
                  </a:cubicBezTo>
                  <a:cubicBezTo>
                    <a:pt x="3276" y="5983"/>
                    <a:pt x="3295" y="5988"/>
                    <a:pt x="3316" y="5988"/>
                  </a:cubicBezTo>
                  <a:cubicBezTo>
                    <a:pt x="3488" y="5988"/>
                    <a:pt x="3726" y="5619"/>
                    <a:pt x="3754" y="5398"/>
                  </a:cubicBezTo>
                  <a:cubicBezTo>
                    <a:pt x="3754" y="5149"/>
                    <a:pt x="3288" y="3040"/>
                    <a:pt x="3288" y="3040"/>
                  </a:cubicBezTo>
                  <a:lnTo>
                    <a:pt x="3831" y="2621"/>
                  </a:lnTo>
                  <a:lnTo>
                    <a:pt x="179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7" name="Google Shape;3397;p55"/>
            <p:cNvSpPr/>
            <p:nvPr/>
          </p:nvSpPr>
          <p:spPr>
            <a:xfrm>
              <a:off x="2472475" y="4847950"/>
              <a:ext cx="93875" cy="139550"/>
            </a:xfrm>
            <a:custGeom>
              <a:avLst/>
              <a:gdLst/>
              <a:ahLst/>
              <a:cxnLst/>
              <a:rect l="l" t="t" r="r" b="b"/>
              <a:pathLst>
                <a:path w="3755" h="5582" extrusionOk="0">
                  <a:moveTo>
                    <a:pt x="1288" y="0"/>
                  </a:moveTo>
                  <a:lnTo>
                    <a:pt x="1272" y="16"/>
                  </a:lnTo>
                  <a:cubicBezTo>
                    <a:pt x="559" y="574"/>
                    <a:pt x="1" y="1071"/>
                    <a:pt x="1" y="1148"/>
                  </a:cubicBezTo>
                  <a:cubicBezTo>
                    <a:pt x="32" y="1381"/>
                    <a:pt x="3103" y="5460"/>
                    <a:pt x="3258" y="5568"/>
                  </a:cubicBezTo>
                  <a:cubicBezTo>
                    <a:pt x="3272" y="5577"/>
                    <a:pt x="3288" y="5581"/>
                    <a:pt x="3305" y="5581"/>
                  </a:cubicBezTo>
                  <a:cubicBezTo>
                    <a:pt x="3469" y="5581"/>
                    <a:pt x="3723" y="5205"/>
                    <a:pt x="3723" y="4995"/>
                  </a:cubicBezTo>
                  <a:cubicBezTo>
                    <a:pt x="3754" y="4746"/>
                    <a:pt x="3258" y="2653"/>
                    <a:pt x="3258" y="2653"/>
                  </a:cubicBezTo>
                  <a:lnTo>
                    <a:pt x="3304" y="2622"/>
                  </a:lnTo>
                  <a:lnTo>
                    <a:pt x="12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8" name="Google Shape;3398;p55"/>
            <p:cNvSpPr/>
            <p:nvPr/>
          </p:nvSpPr>
          <p:spPr>
            <a:xfrm>
              <a:off x="2478300" y="4878975"/>
              <a:ext cx="78925" cy="104125"/>
            </a:xfrm>
            <a:custGeom>
              <a:avLst/>
              <a:gdLst/>
              <a:ahLst/>
              <a:cxnLst/>
              <a:rect l="l" t="t" r="r" b="b"/>
              <a:pathLst>
                <a:path w="3157" h="4165" extrusionOk="0">
                  <a:moveTo>
                    <a:pt x="0" y="0"/>
                  </a:moveTo>
                  <a:lnTo>
                    <a:pt x="0" y="0"/>
                  </a:lnTo>
                  <a:cubicBezTo>
                    <a:pt x="497" y="714"/>
                    <a:pt x="2606" y="3490"/>
                    <a:pt x="3149" y="4141"/>
                  </a:cubicBezTo>
                  <a:cubicBezTo>
                    <a:pt x="2637" y="3443"/>
                    <a:pt x="543" y="652"/>
                    <a:pt x="0" y="0"/>
                  </a:cubicBezTo>
                  <a:close/>
                  <a:moveTo>
                    <a:pt x="3149" y="4141"/>
                  </a:moveTo>
                  <a:cubicBezTo>
                    <a:pt x="3149" y="4157"/>
                    <a:pt x="3153" y="4165"/>
                    <a:pt x="3155" y="4165"/>
                  </a:cubicBezTo>
                  <a:cubicBezTo>
                    <a:pt x="3157" y="4165"/>
                    <a:pt x="3157" y="4157"/>
                    <a:pt x="3149" y="41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399" name="Google Shape;3399;p55"/>
            <p:cNvSpPr/>
            <p:nvPr/>
          </p:nvSpPr>
          <p:spPr>
            <a:xfrm>
              <a:off x="2538000" y="4902225"/>
              <a:ext cx="20975" cy="17475"/>
            </a:xfrm>
            <a:custGeom>
              <a:avLst/>
              <a:gdLst/>
              <a:ahLst/>
              <a:cxnLst/>
              <a:rect l="l" t="t" r="r" b="b"/>
              <a:pathLst>
                <a:path w="839" h="699" extrusionOk="0">
                  <a:moveTo>
                    <a:pt x="16" y="1"/>
                  </a:moveTo>
                  <a:cubicBezTo>
                    <a:pt x="1" y="1"/>
                    <a:pt x="1" y="16"/>
                    <a:pt x="16" y="16"/>
                  </a:cubicBezTo>
                  <a:cubicBezTo>
                    <a:pt x="295" y="218"/>
                    <a:pt x="559" y="451"/>
                    <a:pt x="792" y="699"/>
                  </a:cubicBezTo>
                  <a:lnTo>
                    <a:pt x="838" y="699"/>
                  </a:lnTo>
                  <a:cubicBezTo>
                    <a:pt x="823" y="699"/>
                    <a:pt x="823" y="699"/>
                    <a:pt x="823" y="683"/>
                  </a:cubicBezTo>
                  <a:cubicBezTo>
                    <a:pt x="652" y="373"/>
                    <a:pt x="373" y="78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0" name="Google Shape;3400;p55"/>
            <p:cNvSpPr/>
            <p:nvPr/>
          </p:nvSpPr>
          <p:spPr>
            <a:xfrm>
              <a:off x="2538400" y="4909600"/>
              <a:ext cx="20575" cy="17650"/>
            </a:xfrm>
            <a:custGeom>
              <a:avLst/>
              <a:gdLst/>
              <a:ahLst/>
              <a:cxnLst/>
              <a:rect l="l" t="t" r="r" b="b"/>
              <a:pathLst>
                <a:path w="823" h="706" extrusionOk="0">
                  <a:moveTo>
                    <a:pt x="31" y="0"/>
                  </a:moveTo>
                  <a:cubicBezTo>
                    <a:pt x="0" y="0"/>
                    <a:pt x="0" y="16"/>
                    <a:pt x="31" y="16"/>
                  </a:cubicBezTo>
                  <a:cubicBezTo>
                    <a:pt x="295" y="202"/>
                    <a:pt x="574" y="435"/>
                    <a:pt x="776" y="698"/>
                  </a:cubicBezTo>
                  <a:cubicBezTo>
                    <a:pt x="776" y="698"/>
                    <a:pt x="790" y="705"/>
                    <a:pt x="803" y="705"/>
                  </a:cubicBezTo>
                  <a:cubicBezTo>
                    <a:pt x="810" y="705"/>
                    <a:pt x="817" y="704"/>
                    <a:pt x="822" y="698"/>
                  </a:cubicBezTo>
                  <a:lnTo>
                    <a:pt x="822" y="667"/>
                  </a:lnTo>
                  <a:cubicBezTo>
                    <a:pt x="667" y="357"/>
                    <a:pt x="373" y="78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1" name="Google Shape;3401;p55"/>
            <p:cNvSpPr/>
            <p:nvPr/>
          </p:nvSpPr>
          <p:spPr>
            <a:xfrm>
              <a:off x="2539550" y="4916575"/>
              <a:ext cx="20200" cy="17475"/>
            </a:xfrm>
            <a:custGeom>
              <a:avLst/>
              <a:gdLst/>
              <a:ahLst/>
              <a:cxnLst/>
              <a:rect l="l" t="t" r="r" b="b"/>
              <a:pathLst>
                <a:path w="808" h="699" extrusionOk="0">
                  <a:moveTo>
                    <a:pt x="16" y="1"/>
                  </a:moveTo>
                  <a:cubicBezTo>
                    <a:pt x="1" y="1"/>
                    <a:pt x="1" y="32"/>
                    <a:pt x="16" y="32"/>
                  </a:cubicBezTo>
                  <a:cubicBezTo>
                    <a:pt x="280" y="218"/>
                    <a:pt x="559" y="450"/>
                    <a:pt x="776" y="699"/>
                  </a:cubicBezTo>
                  <a:lnTo>
                    <a:pt x="807" y="699"/>
                  </a:lnTo>
                  <a:lnTo>
                    <a:pt x="807" y="683"/>
                  </a:lnTo>
                  <a:cubicBezTo>
                    <a:pt x="652" y="373"/>
                    <a:pt x="373" y="78"/>
                    <a:pt x="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2" name="Google Shape;3402;p55"/>
            <p:cNvSpPr/>
            <p:nvPr/>
          </p:nvSpPr>
          <p:spPr>
            <a:xfrm>
              <a:off x="2505450" y="4518375"/>
              <a:ext cx="200475" cy="403650"/>
            </a:xfrm>
            <a:custGeom>
              <a:avLst/>
              <a:gdLst/>
              <a:ahLst/>
              <a:cxnLst/>
              <a:rect l="l" t="t" r="r" b="b"/>
              <a:pathLst>
                <a:path w="8019" h="16146" extrusionOk="0">
                  <a:moveTo>
                    <a:pt x="1830" y="0"/>
                  </a:moveTo>
                  <a:cubicBezTo>
                    <a:pt x="1846" y="0"/>
                    <a:pt x="4157" y="7678"/>
                    <a:pt x="3986" y="8562"/>
                  </a:cubicBezTo>
                  <a:cubicBezTo>
                    <a:pt x="3800" y="9477"/>
                    <a:pt x="0" y="13106"/>
                    <a:pt x="0" y="13106"/>
                  </a:cubicBezTo>
                  <a:lnTo>
                    <a:pt x="2637" y="16146"/>
                  </a:lnTo>
                  <a:cubicBezTo>
                    <a:pt x="2637" y="16146"/>
                    <a:pt x="8018" y="10795"/>
                    <a:pt x="7724" y="8779"/>
                  </a:cubicBezTo>
                  <a:cubicBezTo>
                    <a:pt x="7476" y="7042"/>
                    <a:pt x="4855" y="0"/>
                    <a:pt x="485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3" name="Google Shape;3403;p55"/>
            <p:cNvSpPr/>
            <p:nvPr/>
          </p:nvSpPr>
          <p:spPr>
            <a:xfrm>
              <a:off x="2505450" y="4518375"/>
              <a:ext cx="200475" cy="403650"/>
            </a:xfrm>
            <a:custGeom>
              <a:avLst/>
              <a:gdLst/>
              <a:ahLst/>
              <a:cxnLst/>
              <a:rect l="l" t="t" r="r" b="b"/>
              <a:pathLst>
                <a:path w="8019" h="16146" extrusionOk="0">
                  <a:moveTo>
                    <a:pt x="1830" y="0"/>
                  </a:moveTo>
                  <a:cubicBezTo>
                    <a:pt x="1846" y="0"/>
                    <a:pt x="4157" y="7678"/>
                    <a:pt x="3986" y="8562"/>
                  </a:cubicBezTo>
                  <a:cubicBezTo>
                    <a:pt x="3800" y="9477"/>
                    <a:pt x="0" y="13106"/>
                    <a:pt x="0" y="13106"/>
                  </a:cubicBezTo>
                  <a:lnTo>
                    <a:pt x="2637" y="16146"/>
                  </a:lnTo>
                  <a:cubicBezTo>
                    <a:pt x="2637" y="16146"/>
                    <a:pt x="8018" y="10795"/>
                    <a:pt x="7724" y="8779"/>
                  </a:cubicBezTo>
                  <a:cubicBezTo>
                    <a:pt x="7476" y="7042"/>
                    <a:pt x="4855" y="0"/>
                    <a:pt x="48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4" name="Google Shape;3404;p55"/>
            <p:cNvSpPr/>
            <p:nvPr/>
          </p:nvSpPr>
          <p:spPr>
            <a:xfrm>
              <a:off x="2526375" y="4840975"/>
              <a:ext cx="52750" cy="63225"/>
            </a:xfrm>
            <a:custGeom>
              <a:avLst/>
              <a:gdLst/>
              <a:ahLst/>
              <a:cxnLst/>
              <a:rect l="l" t="t" r="r" b="b"/>
              <a:pathLst>
                <a:path w="2110" h="2529" extrusionOk="0">
                  <a:moveTo>
                    <a:pt x="1" y="0"/>
                  </a:moveTo>
                  <a:cubicBezTo>
                    <a:pt x="140" y="233"/>
                    <a:pt x="1303" y="1598"/>
                    <a:pt x="1474" y="1815"/>
                  </a:cubicBezTo>
                  <a:cubicBezTo>
                    <a:pt x="1831" y="2234"/>
                    <a:pt x="1722" y="2125"/>
                    <a:pt x="2110" y="2528"/>
                  </a:cubicBezTo>
                  <a:cubicBezTo>
                    <a:pt x="1769" y="2094"/>
                    <a:pt x="1862" y="2218"/>
                    <a:pt x="1505" y="1768"/>
                  </a:cubicBezTo>
                  <a:cubicBezTo>
                    <a:pt x="1334" y="1551"/>
                    <a:pt x="187" y="18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5" name="Google Shape;3405;p55"/>
            <p:cNvSpPr/>
            <p:nvPr/>
          </p:nvSpPr>
          <p:spPr>
            <a:xfrm>
              <a:off x="2531425" y="4526525"/>
              <a:ext cx="84150" cy="310200"/>
            </a:xfrm>
            <a:custGeom>
              <a:avLst/>
              <a:gdLst/>
              <a:ahLst/>
              <a:cxnLst/>
              <a:rect l="l" t="t" r="r" b="b"/>
              <a:pathLst>
                <a:path w="3366" h="12408" extrusionOk="0">
                  <a:moveTo>
                    <a:pt x="1194" y="0"/>
                  </a:moveTo>
                  <a:lnTo>
                    <a:pt x="2001" y="2668"/>
                  </a:lnTo>
                  <a:cubicBezTo>
                    <a:pt x="2265" y="3567"/>
                    <a:pt x="2497" y="4467"/>
                    <a:pt x="2730" y="5351"/>
                  </a:cubicBezTo>
                  <a:cubicBezTo>
                    <a:pt x="2838" y="5801"/>
                    <a:pt x="2931" y="6266"/>
                    <a:pt x="3040" y="6700"/>
                  </a:cubicBezTo>
                  <a:cubicBezTo>
                    <a:pt x="3087" y="6933"/>
                    <a:pt x="3133" y="7150"/>
                    <a:pt x="3195" y="7383"/>
                  </a:cubicBezTo>
                  <a:cubicBezTo>
                    <a:pt x="3242" y="7615"/>
                    <a:pt x="3288" y="7848"/>
                    <a:pt x="3319" y="8081"/>
                  </a:cubicBezTo>
                  <a:cubicBezTo>
                    <a:pt x="3319" y="8298"/>
                    <a:pt x="3273" y="8530"/>
                    <a:pt x="3149" y="8701"/>
                  </a:cubicBezTo>
                  <a:cubicBezTo>
                    <a:pt x="3040" y="8903"/>
                    <a:pt x="2900" y="9073"/>
                    <a:pt x="2792" y="9244"/>
                  </a:cubicBezTo>
                  <a:cubicBezTo>
                    <a:pt x="2528" y="9600"/>
                    <a:pt x="78" y="12330"/>
                    <a:pt x="0" y="12408"/>
                  </a:cubicBezTo>
                  <a:cubicBezTo>
                    <a:pt x="326" y="12113"/>
                    <a:pt x="2420" y="9849"/>
                    <a:pt x="2668" y="9492"/>
                  </a:cubicBezTo>
                  <a:cubicBezTo>
                    <a:pt x="2807" y="9321"/>
                    <a:pt x="2916" y="9151"/>
                    <a:pt x="3056" y="8980"/>
                  </a:cubicBezTo>
                  <a:cubicBezTo>
                    <a:pt x="3180" y="8825"/>
                    <a:pt x="3288" y="8639"/>
                    <a:pt x="3350" y="8453"/>
                  </a:cubicBezTo>
                  <a:cubicBezTo>
                    <a:pt x="3366" y="8220"/>
                    <a:pt x="3366" y="8003"/>
                    <a:pt x="3304" y="7801"/>
                  </a:cubicBezTo>
                  <a:cubicBezTo>
                    <a:pt x="3273" y="7569"/>
                    <a:pt x="3211" y="7352"/>
                    <a:pt x="3180" y="7119"/>
                  </a:cubicBezTo>
                  <a:cubicBezTo>
                    <a:pt x="3071" y="6654"/>
                    <a:pt x="2978" y="6188"/>
                    <a:pt x="2854" y="5739"/>
                  </a:cubicBezTo>
                  <a:cubicBezTo>
                    <a:pt x="2652" y="4823"/>
                    <a:pt x="2420" y="3924"/>
                    <a:pt x="2140" y="3024"/>
                  </a:cubicBezTo>
                  <a:cubicBezTo>
                    <a:pt x="1892" y="2109"/>
                    <a:pt x="1629" y="1225"/>
                    <a:pt x="1303" y="326"/>
                  </a:cubicBezTo>
                  <a:cubicBezTo>
                    <a:pt x="1272" y="217"/>
                    <a:pt x="1241" y="124"/>
                    <a:pt x="1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6" name="Google Shape;3406;p55"/>
            <p:cNvSpPr/>
            <p:nvPr/>
          </p:nvSpPr>
          <p:spPr>
            <a:xfrm>
              <a:off x="2551575" y="4518375"/>
              <a:ext cx="62450" cy="180325"/>
            </a:xfrm>
            <a:custGeom>
              <a:avLst/>
              <a:gdLst/>
              <a:ahLst/>
              <a:cxnLst/>
              <a:rect l="l" t="t" r="r" b="b"/>
              <a:pathLst>
                <a:path w="2498" h="7213" extrusionOk="0">
                  <a:moveTo>
                    <a:pt x="1" y="0"/>
                  </a:moveTo>
                  <a:cubicBezTo>
                    <a:pt x="1" y="0"/>
                    <a:pt x="1443" y="4746"/>
                    <a:pt x="1955" y="7212"/>
                  </a:cubicBezTo>
                  <a:lnTo>
                    <a:pt x="2498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7" name="Google Shape;3407;p55"/>
            <p:cNvSpPr/>
            <p:nvPr/>
          </p:nvSpPr>
          <p:spPr>
            <a:xfrm>
              <a:off x="2581825" y="4889050"/>
              <a:ext cx="160925" cy="126200"/>
            </a:xfrm>
            <a:custGeom>
              <a:avLst/>
              <a:gdLst/>
              <a:ahLst/>
              <a:cxnLst/>
              <a:rect l="l" t="t" r="r" b="b"/>
              <a:pathLst>
                <a:path w="6437" h="5048" extrusionOk="0">
                  <a:moveTo>
                    <a:pt x="0" y="0"/>
                  </a:moveTo>
                  <a:lnTo>
                    <a:pt x="652" y="3180"/>
                  </a:lnTo>
                  <a:cubicBezTo>
                    <a:pt x="652" y="3816"/>
                    <a:pt x="667" y="4390"/>
                    <a:pt x="714" y="4669"/>
                  </a:cubicBezTo>
                  <a:cubicBezTo>
                    <a:pt x="714" y="4746"/>
                    <a:pt x="729" y="4808"/>
                    <a:pt x="776" y="4870"/>
                  </a:cubicBezTo>
                  <a:cubicBezTo>
                    <a:pt x="918" y="4977"/>
                    <a:pt x="3924" y="5047"/>
                    <a:pt x="5422" y="5047"/>
                  </a:cubicBezTo>
                  <a:cubicBezTo>
                    <a:pt x="5889" y="5047"/>
                    <a:pt x="6210" y="5040"/>
                    <a:pt x="6251" y="5026"/>
                  </a:cubicBezTo>
                  <a:cubicBezTo>
                    <a:pt x="6437" y="4964"/>
                    <a:pt x="6297" y="4436"/>
                    <a:pt x="6080" y="4281"/>
                  </a:cubicBezTo>
                  <a:cubicBezTo>
                    <a:pt x="5863" y="4126"/>
                    <a:pt x="3955" y="3226"/>
                    <a:pt x="3955" y="3226"/>
                  </a:cubicBezTo>
                  <a:lnTo>
                    <a:pt x="3273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8" name="Google Shape;3408;p55"/>
            <p:cNvSpPr/>
            <p:nvPr/>
          </p:nvSpPr>
          <p:spPr>
            <a:xfrm>
              <a:off x="2595000" y="4954575"/>
              <a:ext cx="147750" cy="60675"/>
            </a:xfrm>
            <a:custGeom>
              <a:avLst/>
              <a:gdLst/>
              <a:ahLst/>
              <a:cxnLst/>
              <a:rect l="l" t="t" r="r" b="b"/>
              <a:pathLst>
                <a:path w="5910" h="2427" extrusionOk="0">
                  <a:moveTo>
                    <a:pt x="1" y="1"/>
                  </a:moveTo>
                  <a:lnTo>
                    <a:pt x="125" y="559"/>
                  </a:lnTo>
                  <a:cubicBezTo>
                    <a:pt x="125" y="1195"/>
                    <a:pt x="140" y="1769"/>
                    <a:pt x="187" y="2048"/>
                  </a:cubicBezTo>
                  <a:cubicBezTo>
                    <a:pt x="187" y="2110"/>
                    <a:pt x="202" y="2187"/>
                    <a:pt x="249" y="2249"/>
                  </a:cubicBezTo>
                  <a:cubicBezTo>
                    <a:pt x="391" y="2356"/>
                    <a:pt x="3397" y="2426"/>
                    <a:pt x="4895" y="2426"/>
                  </a:cubicBezTo>
                  <a:cubicBezTo>
                    <a:pt x="5362" y="2426"/>
                    <a:pt x="5683" y="2419"/>
                    <a:pt x="5724" y="2405"/>
                  </a:cubicBezTo>
                  <a:cubicBezTo>
                    <a:pt x="5910" y="2343"/>
                    <a:pt x="5739" y="1815"/>
                    <a:pt x="5569" y="1660"/>
                  </a:cubicBezTo>
                  <a:cubicBezTo>
                    <a:pt x="5352" y="1505"/>
                    <a:pt x="3413" y="605"/>
                    <a:pt x="3413" y="605"/>
                  </a:cubicBezTo>
                  <a:lnTo>
                    <a:pt x="328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09" name="Google Shape;3409;p55"/>
            <p:cNvSpPr/>
            <p:nvPr/>
          </p:nvSpPr>
          <p:spPr>
            <a:xfrm>
              <a:off x="2598100" y="4967750"/>
              <a:ext cx="144650" cy="47500"/>
            </a:xfrm>
            <a:custGeom>
              <a:avLst/>
              <a:gdLst/>
              <a:ahLst/>
              <a:cxnLst/>
              <a:rect l="l" t="t" r="r" b="b"/>
              <a:pathLst>
                <a:path w="5786" h="1900" extrusionOk="0">
                  <a:moveTo>
                    <a:pt x="1" y="1"/>
                  </a:moveTo>
                  <a:lnTo>
                    <a:pt x="1" y="32"/>
                  </a:lnTo>
                  <a:cubicBezTo>
                    <a:pt x="16" y="931"/>
                    <a:pt x="47" y="1676"/>
                    <a:pt x="125" y="1722"/>
                  </a:cubicBezTo>
                  <a:cubicBezTo>
                    <a:pt x="267" y="1829"/>
                    <a:pt x="3273" y="1899"/>
                    <a:pt x="4771" y="1899"/>
                  </a:cubicBezTo>
                  <a:cubicBezTo>
                    <a:pt x="5238" y="1899"/>
                    <a:pt x="5559" y="1892"/>
                    <a:pt x="5600" y="1878"/>
                  </a:cubicBezTo>
                  <a:cubicBezTo>
                    <a:pt x="5786" y="1816"/>
                    <a:pt x="5615" y="1288"/>
                    <a:pt x="5429" y="1133"/>
                  </a:cubicBezTo>
                  <a:cubicBezTo>
                    <a:pt x="5228" y="978"/>
                    <a:pt x="3289" y="78"/>
                    <a:pt x="3289" y="78"/>
                  </a:cubicBezTo>
                  <a:lnTo>
                    <a:pt x="3289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0" name="Google Shape;3410;p55"/>
            <p:cNvSpPr/>
            <p:nvPr/>
          </p:nvSpPr>
          <p:spPr>
            <a:xfrm>
              <a:off x="2607025" y="5008050"/>
              <a:ext cx="129925" cy="1925"/>
            </a:xfrm>
            <a:custGeom>
              <a:avLst/>
              <a:gdLst/>
              <a:ahLst/>
              <a:cxnLst/>
              <a:rect l="l" t="t" r="r" b="b"/>
              <a:pathLst>
                <a:path w="5197" h="77" extrusionOk="0">
                  <a:moveTo>
                    <a:pt x="1089" y="1"/>
                  </a:moveTo>
                  <a:cubicBezTo>
                    <a:pt x="612" y="1"/>
                    <a:pt x="219" y="5"/>
                    <a:pt x="1" y="17"/>
                  </a:cubicBezTo>
                  <a:cubicBezTo>
                    <a:pt x="615" y="51"/>
                    <a:pt x="2584" y="76"/>
                    <a:pt x="3966" y="76"/>
                  </a:cubicBezTo>
                  <a:cubicBezTo>
                    <a:pt x="4502" y="76"/>
                    <a:pt x="4949" y="73"/>
                    <a:pt x="5196" y="64"/>
                  </a:cubicBezTo>
                  <a:cubicBezTo>
                    <a:pt x="4562" y="41"/>
                    <a:pt x="2471" y="1"/>
                    <a:pt x="10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1" name="Google Shape;3411;p55"/>
            <p:cNvSpPr/>
            <p:nvPr/>
          </p:nvSpPr>
          <p:spPr>
            <a:xfrm>
              <a:off x="2661700" y="4969300"/>
              <a:ext cx="26000" cy="6625"/>
            </a:xfrm>
            <a:custGeom>
              <a:avLst/>
              <a:gdLst/>
              <a:ahLst/>
              <a:cxnLst/>
              <a:rect l="l" t="t" r="r" b="b"/>
              <a:pathLst>
                <a:path w="1040" h="265" extrusionOk="0">
                  <a:moveTo>
                    <a:pt x="743" y="0"/>
                  </a:moveTo>
                  <a:cubicBezTo>
                    <a:pt x="478" y="0"/>
                    <a:pt x="197" y="79"/>
                    <a:pt x="16" y="249"/>
                  </a:cubicBezTo>
                  <a:cubicBezTo>
                    <a:pt x="0" y="249"/>
                    <a:pt x="16" y="265"/>
                    <a:pt x="31" y="265"/>
                  </a:cubicBezTo>
                  <a:cubicBezTo>
                    <a:pt x="373" y="172"/>
                    <a:pt x="698" y="110"/>
                    <a:pt x="1040" y="63"/>
                  </a:cubicBezTo>
                  <a:cubicBezTo>
                    <a:pt x="1024" y="63"/>
                    <a:pt x="1040" y="47"/>
                    <a:pt x="1024" y="32"/>
                  </a:cubicBezTo>
                  <a:cubicBezTo>
                    <a:pt x="936" y="11"/>
                    <a:pt x="840" y="0"/>
                    <a:pt x="7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2" name="Google Shape;3412;p55"/>
            <p:cNvSpPr/>
            <p:nvPr/>
          </p:nvSpPr>
          <p:spPr>
            <a:xfrm>
              <a:off x="2667525" y="4973175"/>
              <a:ext cx="26000" cy="6625"/>
            </a:xfrm>
            <a:custGeom>
              <a:avLst/>
              <a:gdLst/>
              <a:ahLst/>
              <a:cxnLst/>
              <a:rect l="l" t="t" r="r" b="b"/>
              <a:pathLst>
                <a:path w="1040" h="265" extrusionOk="0">
                  <a:moveTo>
                    <a:pt x="742" y="0"/>
                  </a:moveTo>
                  <a:cubicBezTo>
                    <a:pt x="477" y="0"/>
                    <a:pt x="197" y="79"/>
                    <a:pt x="16" y="249"/>
                  </a:cubicBezTo>
                  <a:cubicBezTo>
                    <a:pt x="0" y="249"/>
                    <a:pt x="16" y="265"/>
                    <a:pt x="31" y="265"/>
                  </a:cubicBezTo>
                  <a:cubicBezTo>
                    <a:pt x="372" y="172"/>
                    <a:pt x="698" y="94"/>
                    <a:pt x="1039" y="63"/>
                  </a:cubicBezTo>
                  <a:cubicBezTo>
                    <a:pt x="1039" y="63"/>
                    <a:pt x="1039" y="48"/>
                    <a:pt x="1024" y="32"/>
                  </a:cubicBezTo>
                  <a:cubicBezTo>
                    <a:pt x="936" y="11"/>
                    <a:pt x="840" y="0"/>
                    <a:pt x="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3" name="Google Shape;3413;p55"/>
            <p:cNvSpPr/>
            <p:nvPr/>
          </p:nvSpPr>
          <p:spPr>
            <a:xfrm>
              <a:off x="2673725" y="4976600"/>
              <a:ext cx="26775" cy="6700"/>
            </a:xfrm>
            <a:custGeom>
              <a:avLst/>
              <a:gdLst/>
              <a:ahLst/>
              <a:cxnLst/>
              <a:rect l="l" t="t" r="r" b="b"/>
              <a:pathLst>
                <a:path w="1071" h="268" extrusionOk="0">
                  <a:moveTo>
                    <a:pt x="722" y="0"/>
                  </a:moveTo>
                  <a:cubicBezTo>
                    <a:pt x="467" y="0"/>
                    <a:pt x="203" y="71"/>
                    <a:pt x="16" y="236"/>
                  </a:cubicBezTo>
                  <a:cubicBezTo>
                    <a:pt x="0" y="236"/>
                    <a:pt x="16" y="267"/>
                    <a:pt x="47" y="267"/>
                  </a:cubicBezTo>
                  <a:cubicBezTo>
                    <a:pt x="372" y="159"/>
                    <a:pt x="698" y="112"/>
                    <a:pt x="1055" y="66"/>
                  </a:cubicBezTo>
                  <a:cubicBezTo>
                    <a:pt x="1070" y="66"/>
                    <a:pt x="1070" y="50"/>
                    <a:pt x="1070" y="50"/>
                  </a:cubicBezTo>
                  <a:cubicBezTo>
                    <a:pt x="1070" y="50"/>
                    <a:pt x="1039" y="35"/>
                    <a:pt x="1024" y="35"/>
                  </a:cubicBezTo>
                  <a:cubicBezTo>
                    <a:pt x="929" y="12"/>
                    <a:pt x="826" y="0"/>
                    <a:pt x="7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4" name="Google Shape;3414;p55"/>
            <p:cNvSpPr/>
            <p:nvPr/>
          </p:nvSpPr>
          <p:spPr>
            <a:xfrm>
              <a:off x="2499225" y="4518375"/>
              <a:ext cx="184600" cy="450175"/>
            </a:xfrm>
            <a:custGeom>
              <a:avLst/>
              <a:gdLst/>
              <a:ahLst/>
              <a:cxnLst/>
              <a:rect l="l" t="t" r="r" b="b"/>
              <a:pathLst>
                <a:path w="7384" h="18007" extrusionOk="0">
                  <a:moveTo>
                    <a:pt x="466" y="0"/>
                  </a:moveTo>
                  <a:cubicBezTo>
                    <a:pt x="32" y="807"/>
                    <a:pt x="1" y="1737"/>
                    <a:pt x="327" y="2575"/>
                  </a:cubicBezTo>
                  <a:cubicBezTo>
                    <a:pt x="327" y="2575"/>
                    <a:pt x="1878" y="7910"/>
                    <a:pt x="2281" y="9694"/>
                  </a:cubicBezTo>
                  <a:cubicBezTo>
                    <a:pt x="2746" y="11772"/>
                    <a:pt x="3832" y="18007"/>
                    <a:pt x="3832" y="18007"/>
                  </a:cubicBezTo>
                  <a:lnTo>
                    <a:pt x="7383" y="18007"/>
                  </a:lnTo>
                  <a:cubicBezTo>
                    <a:pt x="7383" y="18007"/>
                    <a:pt x="6050" y="11462"/>
                    <a:pt x="5491" y="9291"/>
                  </a:cubicBezTo>
                  <a:cubicBezTo>
                    <a:pt x="5104" y="7771"/>
                    <a:pt x="3599" y="3257"/>
                    <a:pt x="3599" y="3257"/>
                  </a:cubicBezTo>
                  <a:cubicBezTo>
                    <a:pt x="3754" y="3164"/>
                    <a:pt x="4266" y="2854"/>
                    <a:pt x="4344" y="2777"/>
                  </a:cubicBezTo>
                  <a:cubicBezTo>
                    <a:pt x="4437" y="2714"/>
                    <a:pt x="4514" y="2156"/>
                    <a:pt x="4576" y="1505"/>
                  </a:cubicBezTo>
                  <a:cubicBezTo>
                    <a:pt x="4607" y="1008"/>
                    <a:pt x="4716" y="497"/>
                    <a:pt x="4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5" name="Google Shape;3415;p55"/>
            <p:cNvSpPr/>
            <p:nvPr/>
          </p:nvSpPr>
          <p:spPr>
            <a:xfrm>
              <a:off x="2598100" y="4951100"/>
              <a:ext cx="82200" cy="2450"/>
            </a:xfrm>
            <a:custGeom>
              <a:avLst/>
              <a:gdLst/>
              <a:ahLst/>
              <a:cxnLst/>
              <a:rect l="l" t="t" r="r" b="b"/>
              <a:pathLst>
                <a:path w="3288" h="98" extrusionOk="0">
                  <a:moveTo>
                    <a:pt x="3273" y="0"/>
                  </a:moveTo>
                  <a:cubicBezTo>
                    <a:pt x="3278" y="5"/>
                    <a:pt x="3282" y="7"/>
                    <a:pt x="3284" y="7"/>
                  </a:cubicBezTo>
                  <a:cubicBezTo>
                    <a:pt x="3287" y="7"/>
                    <a:pt x="3284" y="0"/>
                    <a:pt x="3273" y="0"/>
                  </a:cubicBezTo>
                  <a:close/>
                  <a:moveTo>
                    <a:pt x="2327" y="0"/>
                  </a:moveTo>
                  <a:cubicBezTo>
                    <a:pt x="2064" y="0"/>
                    <a:pt x="249" y="16"/>
                    <a:pt x="1" y="62"/>
                  </a:cubicBezTo>
                  <a:lnTo>
                    <a:pt x="1" y="78"/>
                  </a:lnTo>
                  <a:cubicBezTo>
                    <a:pt x="79" y="92"/>
                    <a:pt x="316" y="98"/>
                    <a:pt x="610" y="98"/>
                  </a:cubicBezTo>
                  <a:cubicBezTo>
                    <a:pt x="1244" y="98"/>
                    <a:pt x="2147" y="73"/>
                    <a:pt x="2327" y="62"/>
                  </a:cubicBezTo>
                  <a:cubicBezTo>
                    <a:pt x="2886" y="47"/>
                    <a:pt x="2715" y="47"/>
                    <a:pt x="3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6" name="Google Shape;3416;p55"/>
            <p:cNvSpPr/>
            <p:nvPr/>
          </p:nvSpPr>
          <p:spPr>
            <a:xfrm>
              <a:off x="2589200" y="4582950"/>
              <a:ext cx="26000" cy="17250"/>
            </a:xfrm>
            <a:custGeom>
              <a:avLst/>
              <a:gdLst/>
              <a:ahLst/>
              <a:cxnLst/>
              <a:rect l="l" t="t" r="r" b="b"/>
              <a:pathLst>
                <a:path w="1040" h="690" extrusionOk="0">
                  <a:moveTo>
                    <a:pt x="1001" y="1"/>
                  </a:moveTo>
                  <a:cubicBezTo>
                    <a:pt x="996" y="1"/>
                    <a:pt x="993" y="2"/>
                    <a:pt x="993" y="7"/>
                  </a:cubicBezTo>
                  <a:cubicBezTo>
                    <a:pt x="651" y="209"/>
                    <a:pt x="326" y="426"/>
                    <a:pt x="0" y="674"/>
                  </a:cubicBezTo>
                  <a:lnTo>
                    <a:pt x="0" y="690"/>
                  </a:lnTo>
                  <a:lnTo>
                    <a:pt x="31" y="690"/>
                  </a:lnTo>
                  <a:cubicBezTo>
                    <a:pt x="357" y="473"/>
                    <a:pt x="714" y="287"/>
                    <a:pt x="1024" y="54"/>
                  </a:cubicBezTo>
                  <a:cubicBezTo>
                    <a:pt x="1039" y="54"/>
                    <a:pt x="1039" y="38"/>
                    <a:pt x="1024" y="7"/>
                  </a:cubicBezTo>
                  <a:cubicBezTo>
                    <a:pt x="1024" y="7"/>
                    <a:pt x="1010" y="1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7" name="Google Shape;3417;p55"/>
            <p:cNvSpPr/>
            <p:nvPr/>
          </p:nvSpPr>
          <p:spPr>
            <a:xfrm>
              <a:off x="2593075" y="4521275"/>
              <a:ext cx="18625" cy="61875"/>
            </a:xfrm>
            <a:custGeom>
              <a:avLst/>
              <a:gdLst/>
              <a:ahLst/>
              <a:cxnLst/>
              <a:rect l="l" t="t" r="r" b="b"/>
              <a:pathLst>
                <a:path w="745" h="2475" extrusionOk="0">
                  <a:moveTo>
                    <a:pt x="566" y="1"/>
                  </a:moveTo>
                  <a:cubicBezTo>
                    <a:pt x="562" y="1"/>
                    <a:pt x="559" y="8"/>
                    <a:pt x="559" y="24"/>
                  </a:cubicBezTo>
                  <a:cubicBezTo>
                    <a:pt x="605" y="427"/>
                    <a:pt x="652" y="815"/>
                    <a:pt x="667" y="1218"/>
                  </a:cubicBezTo>
                  <a:cubicBezTo>
                    <a:pt x="682" y="1418"/>
                    <a:pt x="683" y="2428"/>
                    <a:pt x="364" y="2428"/>
                  </a:cubicBezTo>
                  <a:cubicBezTo>
                    <a:pt x="362" y="2428"/>
                    <a:pt x="359" y="2428"/>
                    <a:pt x="357" y="2428"/>
                  </a:cubicBezTo>
                  <a:cubicBezTo>
                    <a:pt x="295" y="2428"/>
                    <a:pt x="279" y="2366"/>
                    <a:pt x="233" y="2288"/>
                  </a:cubicBezTo>
                  <a:cubicBezTo>
                    <a:pt x="217" y="2195"/>
                    <a:pt x="217" y="2071"/>
                    <a:pt x="233" y="1978"/>
                  </a:cubicBezTo>
                  <a:cubicBezTo>
                    <a:pt x="233" y="1761"/>
                    <a:pt x="233" y="1544"/>
                    <a:pt x="217" y="1311"/>
                  </a:cubicBezTo>
                  <a:cubicBezTo>
                    <a:pt x="202" y="908"/>
                    <a:pt x="124" y="505"/>
                    <a:pt x="31" y="117"/>
                  </a:cubicBezTo>
                  <a:lnTo>
                    <a:pt x="0" y="117"/>
                  </a:lnTo>
                  <a:lnTo>
                    <a:pt x="0" y="132"/>
                  </a:lnTo>
                  <a:cubicBezTo>
                    <a:pt x="109" y="675"/>
                    <a:pt x="155" y="1234"/>
                    <a:pt x="155" y="1808"/>
                  </a:cubicBezTo>
                  <a:cubicBezTo>
                    <a:pt x="155" y="2071"/>
                    <a:pt x="78" y="2474"/>
                    <a:pt x="372" y="2474"/>
                  </a:cubicBezTo>
                  <a:cubicBezTo>
                    <a:pt x="667" y="2474"/>
                    <a:pt x="745" y="1776"/>
                    <a:pt x="745" y="1590"/>
                  </a:cubicBezTo>
                  <a:cubicBezTo>
                    <a:pt x="745" y="1063"/>
                    <a:pt x="683" y="536"/>
                    <a:pt x="574" y="24"/>
                  </a:cubicBezTo>
                  <a:cubicBezTo>
                    <a:pt x="574" y="8"/>
                    <a:pt x="570" y="1"/>
                    <a:pt x="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8" name="Google Shape;3418;p55"/>
            <p:cNvSpPr/>
            <p:nvPr/>
          </p:nvSpPr>
          <p:spPr>
            <a:xfrm>
              <a:off x="2601200" y="4581175"/>
              <a:ext cx="2750" cy="11075"/>
            </a:xfrm>
            <a:custGeom>
              <a:avLst/>
              <a:gdLst/>
              <a:ahLst/>
              <a:cxnLst/>
              <a:rect l="l" t="t" r="r" b="b"/>
              <a:pathLst>
                <a:path w="110" h="443" extrusionOk="0">
                  <a:moveTo>
                    <a:pt x="78" y="1"/>
                  </a:moveTo>
                  <a:cubicBezTo>
                    <a:pt x="63" y="1"/>
                    <a:pt x="47" y="32"/>
                    <a:pt x="47" y="47"/>
                  </a:cubicBezTo>
                  <a:cubicBezTo>
                    <a:pt x="32" y="125"/>
                    <a:pt x="16" y="202"/>
                    <a:pt x="16" y="265"/>
                  </a:cubicBezTo>
                  <a:cubicBezTo>
                    <a:pt x="1" y="311"/>
                    <a:pt x="1" y="373"/>
                    <a:pt x="16" y="435"/>
                  </a:cubicBezTo>
                  <a:cubicBezTo>
                    <a:pt x="16" y="440"/>
                    <a:pt x="18" y="442"/>
                    <a:pt x="20" y="442"/>
                  </a:cubicBezTo>
                  <a:cubicBezTo>
                    <a:pt x="25" y="442"/>
                    <a:pt x="32" y="435"/>
                    <a:pt x="32" y="435"/>
                  </a:cubicBezTo>
                  <a:cubicBezTo>
                    <a:pt x="47" y="373"/>
                    <a:pt x="78" y="311"/>
                    <a:pt x="78" y="265"/>
                  </a:cubicBezTo>
                  <a:cubicBezTo>
                    <a:pt x="94" y="187"/>
                    <a:pt x="109" y="125"/>
                    <a:pt x="109" y="47"/>
                  </a:cubicBezTo>
                  <a:cubicBezTo>
                    <a:pt x="109" y="32"/>
                    <a:pt x="94" y="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19" name="Google Shape;3419;p55"/>
            <p:cNvSpPr/>
            <p:nvPr/>
          </p:nvSpPr>
          <p:spPr>
            <a:xfrm>
              <a:off x="2518625" y="4552100"/>
              <a:ext cx="53925" cy="30950"/>
            </a:xfrm>
            <a:custGeom>
              <a:avLst/>
              <a:gdLst/>
              <a:ahLst/>
              <a:cxnLst/>
              <a:rect l="l" t="t" r="r" b="b"/>
              <a:pathLst>
                <a:path w="2157" h="1238" extrusionOk="0">
                  <a:moveTo>
                    <a:pt x="2141" y="1"/>
                  </a:moveTo>
                  <a:cubicBezTo>
                    <a:pt x="2063" y="187"/>
                    <a:pt x="1939" y="342"/>
                    <a:pt x="1799" y="466"/>
                  </a:cubicBezTo>
                  <a:cubicBezTo>
                    <a:pt x="1551" y="730"/>
                    <a:pt x="1257" y="916"/>
                    <a:pt x="931" y="1009"/>
                  </a:cubicBezTo>
                  <a:cubicBezTo>
                    <a:pt x="621" y="1117"/>
                    <a:pt x="326" y="1164"/>
                    <a:pt x="16" y="1195"/>
                  </a:cubicBezTo>
                  <a:cubicBezTo>
                    <a:pt x="16" y="1195"/>
                    <a:pt x="0" y="1226"/>
                    <a:pt x="47" y="1226"/>
                  </a:cubicBezTo>
                  <a:cubicBezTo>
                    <a:pt x="132" y="1234"/>
                    <a:pt x="217" y="1238"/>
                    <a:pt x="303" y="1238"/>
                  </a:cubicBezTo>
                  <a:cubicBezTo>
                    <a:pt x="388" y="1238"/>
                    <a:pt x="473" y="1234"/>
                    <a:pt x="559" y="1226"/>
                  </a:cubicBezTo>
                  <a:cubicBezTo>
                    <a:pt x="915" y="1195"/>
                    <a:pt x="1241" y="1055"/>
                    <a:pt x="1536" y="838"/>
                  </a:cubicBezTo>
                  <a:cubicBezTo>
                    <a:pt x="1691" y="745"/>
                    <a:pt x="1799" y="606"/>
                    <a:pt x="1924" y="466"/>
                  </a:cubicBezTo>
                  <a:cubicBezTo>
                    <a:pt x="2017" y="342"/>
                    <a:pt x="2094" y="187"/>
                    <a:pt x="2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0" name="Google Shape;3420;p55"/>
            <p:cNvSpPr/>
            <p:nvPr/>
          </p:nvSpPr>
          <p:spPr>
            <a:xfrm>
              <a:off x="2560875" y="4786925"/>
              <a:ext cx="24075" cy="121150"/>
            </a:xfrm>
            <a:custGeom>
              <a:avLst/>
              <a:gdLst/>
              <a:ahLst/>
              <a:cxnLst/>
              <a:rect l="l" t="t" r="r" b="b"/>
              <a:pathLst>
                <a:path w="963" h="4846" extrusionOk="0">
                  <a:moveTo>
                    <a:pt x="19" y="0"/>
                  </a:moveTo>
                  <a:cubicBezTo>
                    <a:pt x="10" y="0"/>
                    <a:pt x="1" y="12"/>
                    <a:pt x="1" y="37"/>
                  </a:cubicBezTo>
                  <a:cubicBezTo>
                    <a:pt x="63" y="348"/>
                    <a:pt x="109" y="673"/>
                    <a:pt x="171" y="984"/>
                  </a:cubicBezTo>
                  <a:cubicBezTo>
                    <a:pt x="234" y="1294"/>
                    <a:pt x="311" y="1619"/>
                    <a:pt x="373" y="1930"/>
                  </a:cubicBezTo>
                  <a:cubicBezTo>
                    <a:pt x="482" y="2550"/>
                    <a:pt x="606" y="3201"/>
                    <a:pt x="730" y="3822"/>
                  </a:cubicBezTo>
                  <a:cubicBezTo>
                    <a:pt x="776" y="3992"/>
                    <a:pt x="792" y="4163"/>
                    <a:pt x="838" y="4334"/>
                  </a:cubicBezTo>
                  <a:cubicBezTo>
                    <a:pt x="854" y="4411"/>
                    <a:pt x="869" y="4520"/>
                    <a:pt x="885" y="4597"/>
                  </a:cubicBezTo>
                  <a:cubicBezTo>
                    <a:pt x="916" y="4675"/>
                    <a:pt x="931" y="4768"/>
                    <a:pt x="947" y="4845"/>
                  </a:cubicBezTo>
                  <a:lnTo>
                    <a:pt x="962" y="4845"/>
                  </a:lnTo>
                  <a:cubicBezTo>
                    <a:pt x="947" y="4783"/>
                    <a:pt x="947" y="4690"/>
                    <a:pt x="931" y="4613"/>
                  </a:cubicBezTo>
                  <a:cubicBezTo>
                    <a:pt x="931" y="4535"/>
                    <a:pt x="900" y="4458"/>
                    <a:pt x="885" y="4365"/>
                  </a:cubicBezTo>
                  <a:cubicBezTo>
                    <a:pt x="869" y="4210"/>
                    <a:pt x="838" y="4054"/>
                    <a:pt x="807" y="3899"/>
                  </a:cubicBezTo>
                  <a:cubicBezTo>
                    <a:pt x="761" y="3589"/>
                    <a:pt x="714" y="3248"/>
                    <a:pt x="652" y="2938"/>
                  </a:cubicBezTo>
                  <a:cubicBezTo>
                    <a:pt x="544" y="2317"/>
                    <a:pt x="420" y="1681"/>
                    <a:pt x="296" y="1061"/>
                  </a:cubicBezTo>
                  <a:cubicBezTo>
                    <a:pt x="218" y="720"/>
                    <a:pt x="109" y="363"/>
                    <a:pt x="32" y="22"/>
                  </a:cubicBezTo>
                  <a:cubicBezTo>
                    <a:pt x="32" y="8"/>
                    <a:pt x="26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1" name="Google Shape;3421;p55"/>
            <p:cNvSpPr/>
            <p:nvPr/>
          </p:nvSpPr>
          <p:spPr>
            <a:xfrm>
              <a:off x="2590750" y="4600175"/>
              <a:ext cx="62450" cy="228400"/>
            </a:xfrm>
            <a:custGeom>
              <a:avLst/>
              <a:gdLst/>
              <a:ahLst/>
              <a:cxnLst/>
              <a:rect l="l" t="t" r="r" b="b"/>
              <a:pathLst>
                <a:path w="2498" h="9136" extrusionOk="0">
                  <a:moveTo>
                    <a:pt x="0" y="1"/>
                  </a:moveTo>
                  <a:lnTo>
                    <a:pt x="0" y="1"/>
                  </a:lnTo>
                  <a:cubicBezTo>
                    <a:pt x="78" y="311"/>
                    <a:pt x="171" y="761"/>
                    <a:pt x="279" y="1055"/>
                  </a:cubicBezTo>
                  <a:cubicBezTo>
                    <a:pt x="372" y="1335"/>
                    <a:pt x="450" y="1645"/>
                    <a:pt x="543" y="1940"/>
                  </a:cubicBezTo>
                  <a:cubicBezTo>
                    <a:pt x="714" y="2529"/>
                    <a:pt x="915" y="3103"/>
                    <a:pt x="1086" y="3692"/>
                  </a:cubicBezTo>
                  <a:cubicBezTo>
                    <a:pt x="1443" y="4824"/>
                    <a:pt x="1784" y="5988"/>
                    <a:pt x="2063" y="7151"/>
                  </a:cubicBezTo>
                  <a:lnTo>
                    <a:pt x="2296" y="8143"/>
                  </a:lnTo>
                  <a:cubicBezTo>
                    <a:pt x="2373" y="8469"/>
                    <a:pt x="2420" y="8810"/>
                    <a:pt x="2482" y="9136"/>
                  </a:cubicBezTo>
                  <a:lnTo>
                    <a:pt x="2497" y="9136"/>
                  </a:lnTo>
                  <a:cubicBezTo>
                    <a:pt x="2420" y="8531"/>
                    <a:pt x="2311" y="7957"/>
                    <a:pt x="2202" y="7352"/>
                  </a:cubicBezTo>
                  <a:cubicBezTo>
                    <a:pt x="2078" y="6763"/>
                    <a:pt x="1923" y="6189"/>
                    <a:pt x="1768" y="5600"/>
                  </a:cubicBezTo>
                  <a:cubicBezTo>
                    <a:pt x="1443" y="4437"/>
                    <a:pt x="1070" y="3273"/>
                    <a:pt x="683" y="2141"/>
                  </a:cubicBezTo>
                  <a:cubicBezTo>
                    <a:pt x="558" y="1800"/>
                    <a:pt x="465" y="1474"/>
                    <a:pt x="357" y="1149"/>
                  </a:cubicBezTo>
                  <a:cubicBezTo>
                    <a:pt x="295" y="978"/>
                    <a:pt x="31" y="7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2" name="Google Shape;3422;p55"/>
            <p:cNvSpPr/>
            <p:nvPr/>
          </p:nvSpPr>
          <p:spPr>
            <a:xfrm>
              <a:off x="2503100" y="4522475"/>
              <a:ext cx="99300" cy="423200"/>
            </a:xfrm>
            <a:custGeom>
              <a:avLst/>
              <a:gdLst/>
              <a:ahLst/>
              <a:cxnLst/>
              <a:rect l="l" t="t" r="r" b="b"/>
              <a:pathLst>
                <a:path w="3972" h="16928" extrusionOk="0">
                  <a:moveTo>
                    <a:pt x="446" y="0"/>
                  </a:moveTo>
                  <a:cubicBezTo>
                    <a:pt x="444" y="0"/>
                    <a:pt x="440" y="2"/>
                    <a:pt x="435" y="7"/>
                  </a:cubicBezTo>
                  <a:cubicBezTo>
                    <a:pt x="1" y="1000"/>
                    <a:pt x="280" y="2101"/>
                    <a:pt x="606" y="3078"/>
                  </a:cubicBezTo>
                  <a:cubicBezTo>
                    <a:pt x="776" y="3605"/>
                    <a:pt x="963" y="4132"/>
                    <a:pt x="1149" y="4675"/>
                  </a:cubicBezTo>
                  <a:cubicBezTo>
                    <a:pt x="1319" y="5234"/>
                    <a:pt x="1490" y="5792"/>
                    <a:pt x="1660" y="6350"/>
                  </a:cubicBezTo>
                  <a:cubicBezTo>
                    <a:pt x="2002" y="7452"/>
                    <a:pt x="2312" y="8553"/>
                    <a:pt x="2576" y="9685"/>
                  </a:cubicBezTo>
                  <a:cubicBezTo>
                    <a:pt x="2855" y="10802"/>
                    <a:pt x="3103" y="11934"/>
                    <a:pt x="3320" y="13050"/>
                  </a:cubicBezTo>
                  <a:cubicBezTo>
                    <a:pt x="3537" y="14198"/>
                    <a:pt x="3708" y="15346"/>
                    <a:pt x="3894" y="16494"/>
                  </a:cubicBezTo>
                  <a:cubicBezTo>
                    <a:pt x="3925" y="16649"/>
                    <a:pt x="3940" y="16773"/>
                    <a:pt x="3956" y="16928"/>
                  </a:cubicBezTo>
                  <a:lnTo>
                    <a:pt x="3971" y="16928"/>
                  </a:lnTo>
                  <a:cubicBezTo>
                    <a:pt x="3816" y="15796"/>
                    <a:pt x="3692" y="14663"/>
                    <a:pt x="3491" y="13547"/>
                  </a:cubicBezTo>
                  <a:cubicBezTo>
                    <a:pt x="3304" y="12415"/>
                    <a:pt x="3072" y="11298"/>
                    <a:pt x="2793" y="10181"/>
                  </a:cubicBezTo>
                  <a:cubicBezTo>
                    <a:pt x="2545" y="9080"/>
                    <a:pt x="2250" y="7963"/>
                    <a:pt x="1924" y="6847"/>
                  </a:cubicBezTo>
                  <a:cubicBezTo>
                    <a:pt x="1598" y="5745"/>
                    <a:pt x="1242" y="4660"/>
                    <a:pt x="869" y="3574"/>
                  </a:cubicBezTo>
                  <a:cubicBezTo>
                    <a:pt x="683" y="3078"/>
                    <a:pt x="528" y="2550"/>
                    <a:pt x="389" y="2023"/>
                  </a:cubicBezTo>
                  <a:cubicBezTo>
                    <a:pt x="280" y="1496"/>
                    <a:pt x="218" y="937"/>
                    <a:pt x="327" y="395"/>
                  </a:cubicBezTo>
                  <a:cubicBezTo>
                    <a:pt x="373" y="255"/>
                    <a:pt x="404" y="131"/>
                    <a:pt x="451" y="7"/>
                  </a:cubicBezTo>
                  <a:cubicBezTo>
                    <a:pt x="451" y="7"/>
                    <a:pt x="451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3" name="Google Shape;3423;p55"/>
            <p:cNvSpPr/>
            <p:nvPr/>
          </p:nvSpPr>
          <p:spPr>
            <a:xfrm>
              <a:off x="2584975" y="4377625"/>
              <a:ext cx="156425" cy="114000"/>
            </a:xfrm>
            <a:custGeom>
              <a:avLst/>
              <a:gdLst/>
              <a:ahLst/>
              <a:cxnLst/>
              <a:rect l="l" t="t" r="r" b="b"/>
              <a:pathLst>
                <a:path w="6257" h="4560" extrusionOk="0">
                  <a:moveTo>
                    <a:pt x="247" y="0"/>
                  </a:moveTo>
                  <a:cubicBezTo>
                    <a:pt x="0" y="0"/>
                    <a:pt x="24" y="495"/>
                    <a:pt x="138" y="900"/>
                  </a:cubicBezTo>
                  <a:cubicBezTo>
                    <a:pt x="557" y="2435"/>
                    <a:pt x="1767" y="4265"/>
                    <a:pt x="2325" y="4529"/>
                  </a:cubicBezTo>
                  <a:cubicBezTo>
                    <a:pt x="2377" y="4550"/>
                    <a:pt x="2449" y="4559"/>
                    <a:pt x="2535" y="4559"/>
                  </a:cubicBezTo>
                  <a:cubicBezTo>
                    <a:pt x="3295" y="4559"/>
                    <a:pt x="5237" y="3822"/>
                    <a:pt x="6016" y="3335"/>
                  </a:cubicBezTo>
                  <a:cubicBezTo>
                    <a:pt x="6257" y="3185"/>
                    <a:pt x="5304" y="1842"/>
                    <a:pt x="4962" y="1842"/>
                  </a:cubicBezTo>
                  <a:cubicBezTo>
                    <a:pt x="4951" y="1842"/>
                    <a:pt x="4940" y="1843"/>
                    <a:pt x="4931" y="1846"/>
                  </a:cubicBezTo>
                  <a:cubicBezTo>
                    <a:pt x="3997" y="2157"/>
                    <a:pt x="2978" y="2625"/>
                    <a:pt x="2808" y="2625"/>
                  </a:cubicBezTo>
                  <a:cubicBezTo>
                    <a:pt x="2800" y="2625"/>
                    <a:pt x="2794" y="2624"/>
                    <a:pt x="2790" y="2621"/>
                  </a:cubicBezTo>
                  <a:cubicBezTo>
                    <a:pt x="2620" y="2559"/>
                    <a:pt x="1596" y="1288"/>
                    <a:pt x="836" y="435"/>
                  </a:cubicBezTo>
                  <a:cubicBezTo>
                    <a:pt x="559" y="121"/>
                    <a:pt x="370" y="0"/>
                    <a:pt x="247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4" name="Google Shape;3424;p55"/>
            <p:cNvSpPr/>
            <p:nvPr/>
          </p:nvSpPr>
          <p:spPr>
            <a:xfrm>
              <a:off x="2771825" y="4410950"/>
              <a:ext cx="47700" cy="17875"/>
            </a:xfrm>
            <a:custGeom>
              <a:avLst/>
              <a:gdLst/>
              <a:ahLst/>
              <a:cxnLst/>
              <a:rect l="l" t="t" r="r" b="b"/>
              <a:pathLst>
                <a:path w="1908" h="715" extrusionOk="0">
                  <a:moveTo>
                    <a:pt x="641" y="0"/>
                  </a:moveTo>
                  <a:cubicBezTo>
                    <a:pt x="289" y="0"/>
                    <a:pt x="0" y="17"/>
                    <a:pt x="0" y="17"/>
                  </a:cubicBezTo>
                  <a:lnTo>
                    <a:pt x="202" y="715"/>
                  </a:lnTo>
                  <a:cubicBezTo>
                    <a:pt x="403" y="637"/>
                    <a:pt x="1908" y="575"/>
                    <a:pt x="1908" y="249"/>
                  </a:cubicBezTo>
                  <a:cubicBezTo>
                    <a:pt x="1908" y="41"/>
                    <a:pt x="1195" y="0"/>
                    <a:pt x="641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5" name="Google Shape;3425;p55"/>
            <p:cNvSpPr/>
            <p:nvPr/>
          </p:nvSpPr>
          <p:spPr>
            <a:xfrm>
              <a:off x="2704350" y="4410350"/>
              <a:ext cx="104325" cy="56100"/>
            </a:xfrm>
            <a:custGeom>
              <a:avLst/>
              <a:gdLst/>
              <a:ahLst/>
              <a:cxnLst/>
              <a:rect l="l" t="t" r="r" b="b"/>
              <a:pathLst>
                <a:path w="4173" h="2244" extrusionOk="0">
                  <a:moveTo>
                    <a:pt x="988" y="1"/>
                  </a:moveTo>
                  <a:cubicBezTo>
                    <a:pt x="855" y="1"/>
                    <a:pt x="760" y="3"/>
                    <a:pt x="729" y="10"/>
                  </a:cubicBezTo>
                  <a:cubicBezTo>
                    <a:pt x="497" y="87"/>
                    <a:pt x="249" y="444"/>
                    <a:pt x="0" y="770"/>
                  </a:cubicBezTo>
                  <a:lnTo>
                    <a:pt x="915" y="2243"/>
                  </a:lnTo>
                  <a:cubicBezTo>
                    <a:pt x="915" y="2243"/>
                    <a:pt x="2482" y="1374"/>
                    <a:pt x="2901" y="785"/>
                  </a:cubicBezTo>
                  <a:cubicBezTo>
                    <a:pt x="3025" y="615"/>
                    <a:pt x="4173" y="615"/>
                    <a:pt x="4126" y="289"/>
                  </a:cubicBezTo>
                  <a:cubicBezTo>
                    <a:pt x="4114" y="90"/>
                    <a:pt x="3506" y="31"/>
                    <a:pt x="3120" y="31"/>
                  </a:cubicBezTo>
                  <a:cubicBezTo>
                    <a:pt x="3024" y="31"/>
                    <a:pt x="2941" y="34"/>
                    <a:pt x="2885" y="41"/>
                  </a:cubicBezTo>
                  <a:cubicBezTo>
                    <a:pt x="2674" y="41"/>
                    <a:pt x="1520" y="1"/>
                    <a:pt x="988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6" name="Google Shape;3426;p55"/>
            <p:cNvSpPr/>
            <p:nvPr/>
          </p:nvSpPr>
          <p:spPr>
            <a:xfrm>
              <a:off x="2778800" y="4410775"/>
              <a:ext cx="28700" cy="17275"/>
            </a:xfrm>
            <a:custGeom>
              <a:avLst/>
              <a:gdLst/>
              <a:ahLst/>
              <a:cxnLst/>
              <a:rect l="l" t="t" r="r" b="b"/>
              <a:pathLst>
                <a:path w="1148" h="691" extrusionOk="0">
                  <a:moveTo>
                    <a:pt x="305" y="0"/>
                  </a:moveTo>
                  <a:cubicBezTo>
                    <a:pt x="202" y="0"/>
                    <a:pt x="101" y="8"/>
                    <a:pt x="0" y="24"/>
                  </a:cubicBezTo>
                  <a:lnTo>
                    <a:pt x="72" y="39"/>
                  </a:lnTo>
                  <a:lnTo>
                    <a:pt x="72" y="39"/>
                  </a:lnTo>
                  <a:cubicBezTo>
                    <a:pt x="203" y="40"/>
                    <a:pt x="334" y="42"/>
                    <a:pt x="466" y="55"/>
                  </a:cubicBezTo>
                  <a:cubicBezTo>
                    <a:pt x="605" y="55"/>
                    <a:pt x="760" y="70"/>
                    <a:pt x="900" y="117"/>
                  </a:cubicBezTo>
                  <a:cubicBezTo>
                    <a:pt x="962" y="132"/>
                    <a:pt x="1008" y="179"/>
                    <a:pt x="1055" y="210"/>
                  </a:cubicBezTo>
                  <a:cubicBezTo>
                    <a:pt x="1066" y="227"/>
                    <a:pt x="1073" y="242"/>
                    <a:pt x="1078" y="257"/>
                  </a:cubicBezTo>
                  <a:lnTo>
                    <a:pt x="1078" y="257"/>
                  </a:lnTo>
                  <a:lnTo>
                    <a:pt x="72" y="39"/>
                  </a:lnTo>
                  <a:lnTo>
                    <a:pt x="72" y="39"/>
                  </a:lnTo>
                  <a:cubicBezTo>
                    <a:pt x="48" y="39"/>
                    <a:pt x="24" y="39"/>
                    <a:pt x="0" y="39"/>
                  </a:cubicBezTo>
                  <a:lnTo>
                    <a:pt x="1084" y="288"/>
                  </a:lnTo>
                  <a:lnTo>
                    <a:pt x="1084" y="288"/>
                  </a:lnTo>
                  <a:cubicBezTo>
                    <a:pt x="1083" y="277"/>
                    <a:pt x="1081" y="267"/>
                    <a:pt x="1078" y="257"/>
                  </a:cubicBezTo>
                  <a:lnTo>
                    <a:pt x="1078" y="257"/>
                  </a:lnTo>
                  <a:lnTo>
                    <a:pt x="1148" y="272"/>
                  </a:lnTo>
                  <a:cubicBezTo>
                    <a:pt x="1132" y="210"/>
                    <a:pt x="1086" y="148"/>
                    <a:pt x="1039" y="117"/>
                  </a:cubicBezTo>
                  <a:cubicBezTo>
                    <a:pt x="915" y="39"/>
                    <a:pt x="760" y="39"/>
                    <a:pt x="621" y="24"/>
                  </a:cubicBezTo>
                  <a:cubicBezTo>
                    <a:pt x="512" y="8"/>
                    <a:pt x="407" y="0"/>
                    <a:pt x="305" y="0"/>
                  </a:cubicBezTo>
                  <a:close/>
                  <a:moveTo>
                    <a:pt x="1084" y="288"/>
                  </a:moveTo>
                  <a:cubicBezTo>
                    <a:pt x="1086" y="306"/>
                    <a:pt x="1086" y="325"/>
                    <a:pt x="1086" y="349"/>
                  </a:cubicBezTo>
                  <a:cubicBezTo>
                    <a:pt x="1055" y="504"/>
                    <a:pt x="760" y="535"/>
                    <a:pt x="621" y="567"/>
                  </a:cubicBezTo>
                  <a:lnTo>
                    <a:pt x="109" y="675"/>
                  </a:lnTo>
                  <a:lnTo>
                    <a:pt x="109" y="691"/>
                  </a:lnTo>
                  <a:cubicBezTo>
                    <a:pt x="279" y="660"/>
                    <a:pt x="466" y="644"/>
                    <a:pt x="652" y="613"/>
                  </a:cubicBezTo>
                  <a:cubicBezTo>
                    <a:pt x="807" y="598"/>
                    <a:pt x="931" y="567"/>
                    <a:pt x="1070" y="458"/>
                  </a:cubicBezTo>
                  <a:cubicBezTo>
                    <a:pt x="1132" y="427"/>
                    <a:pt x="1148" y="365"/>
                    <a:pt x="1148" y="303"/>
                  </a:cubicBezTo>
                  <a:lnTo>
                    <a:pt x="1084" y="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7" name="Google Shape;3427;p55"/>
            <p:cNvSpPr/>
            <p:nvPr/>
          </p:nvSpPr>
          <p:spPr>
            <a:xfrm>
              <a:off x="2581650" y="4376450"/>
              <a:ext cx="154525" cy="123350"/>
            </a:xfrm>
            <a:custGeom>
              <a:avLst/>
              <a:gdLst/>
              <a:ahLst/>
              <a:cxnLst/>
              <a:rect l="l" t="t" r="r" b="b"/>
              <a:pathLst>
                <a:path w="6181" h="4934" extrusionOk="0">
                  <a:moveTo>
                    <a:pt x="361" y="0"/>
                  </a:moveTo>
                  <a:cubicBezTo>
                    <a:pt x="93" y="0"/>
                    <a:pt x="1" y="353"/>
                    <a:pt x="302" y="1242"/>
                  </a:cubicBezTo>
                  <a:cubicBezTo>
                    <a:pt x="984" y="3227"/>
                    <a:pt x="1838" y="4437"/>
                    <a:pt x="1993" y="4576"/>
                  </a:cubicBezTo>
                  <a:cubicBezTo>
                    <a:pt x="2225" y="4793"/>
                    <a:pt x="2504" y="4917"/>
                    <a:pt x="3280" y="4933"/>
                  </a:cubicBezTo>
                  <a:cubicBezTo>
                    <a:pt x="3291" y="4933"/>
                    <a:pt x="3303" y="4934"/>
                    <a:pt x="3315" y="4934"/>
                  </a:cubicBezTo>
                  <a:cubicBezTo>
                    <a:pt x="4132" y="4934"/>
                    <a:pt x="6180" y="3909"/>
                    <a:pt x="6180" y="3909"/>
                  </a:cubicBezTo>
                  <a:lnTo>
                    <a:pt x="4831" y="1940"/>
                  </a:lnTo>
                  <a:cubicBezTo>
                    <a:pt x="4831" y="1940"/>
                    <a:pt x="3119" y="2576"/>
                    <a:pt x="3019" y="2576"/>
                  </a:cubicBezTo>
                  <a:cubicBezTo>
                    <a:pt x="3018" y="2576"/>
                    <a:pt x="3017" y="2576"/>
                    <a:pt x="3016" y="2575"/>
                  </a:cubicBezTo>
                  <a:cubicBezTo>
                    <a:pt x="2970" y="2575"/>
                    <a:pt x="1744" y="1195"/>
                    <a:pt x="1357" y="730"/>
                  </a:cubicBezTo>
                  <a:cubicBezTo>
                    <a:pt x="989" y="288"/>
                    <a:pt x="603" y="0"/>
                    <a:pt x="3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8" name="Google Shape;3428;p55"/>
            <p:cNvSpPr/>
            <p:nvPr/>
          </p:nvSpPr>
          <p:spPr>
            <a:xfrm>
              <a:off x="2602375" y="4385000"/>
              <a:ext cx="129150" cy="110125"/>
            </a:xfrm>
            <a:custGeom>
              <a:avLst/>
              <a:gdLst/>
              <a:ahLst/>
              <a:cxnLst/>
              <a:rect l="l" t="t" r="r" b="b"/>
              <a:pathLst>
                <a:path w="5166" h="4405" extrusionOk="0">
                  <a:moveTo>
                    <a:pt x="0" y="0"/>
                  </a:moveTo>
                  <a:lnTo>
                    <a:pt x="0" y="0"/>
                  </a:lnTo>
                  <a:cubicBezTo>
                    <a:pt x="62" y="124"/>
                    <a:pt x="140" y="202"/>
                    <a:pt x="264" y="248"/>
                  </a:cubicBezTo>
                  <a:cubicBezTo>
                    <a:pt x="233" y="202"/>
                    <a:pt x="202" y="155"/>
                    <a:pt x="155" y="93"/>
                  </a:cubicBezTo>
                  <a:cubicBezTo>
                    <a:pt x="124" y="62"/>
                    <a:pt x="62" y="16"/>
                    <a:pt x="0" y="0"/>
                  </a:cubicBezTo>
                  <a:close/>
                  <a:moveTo>
                    <a:pt x="140" y="1303"/>
                  </a:moveTo>
                  <a:cubicBezTo>
                    <a:pt x="109" y="1411"/>
                    <a:pt x="109" y="1551"/>
                    <a:pt x="140" y="1675"/>
                  </a:cubicBezTo>
                  <a:cubicBezTo>
                    <a:pt x="187" y="1551"/>
                    <a:pt x="187" y="1411"/>
                    <a:pt x="140" y="1303"/>
                  </a:cubicBezTo>
                  <a:close/>
                  <a:moveTo>
                    <a:pt x="1071" y="2094"/>
                  </a:moveTo>
                  <a:lnTo>
                    <a:pt x="1071" y="2094"/>
                  </a:lnTo>
                  <a:cubicBezTo>
                    <a:pt x="1133" y="2218"/>
                    <a:pt x="1210" y="2295"/>
                    <a:pt x="1319" y="2342"/>
                  </a:cubicBezTo>
                  <a:cubicBezTo>
                    <a:pt x="1303" y="2295"/>
                    <a:pt x="1288" y="2249"/>
                    <a:pt x="1226" y="2187"/>
                  </a:cubicBezTo>
                  <a:cubicBezTo>
                    <a:pt x="1195" y="2156"/>
                    <a:pt x="1133" y="2109"/>
                    <a:pt x="1071" y="2094"/>
                  </a:cubicBezTo>
                  <a:close/>
                  <a:moveTo>
                    <a:pt x="4328" y="2326"/>
                  </a:moveTo>
                  <a:cubicBezTo>
                    <a:pt x="4266" y="2326"/>
                    <a:pt x="4219" y="2326"/>
                    <a:pt x="4157" y="2373"/>
                  </a:cubicBezTo>
                  <a:cubicBezTo>
                    <a:pt x="4211" y="2388"/>
                    <a:pt x="4273" y="2396"/>
                    <a:pt x="4337" y="2396"/>
                  </a:cubicBezTo>
                  <a:cubicBezTo>
                    <a:pt x="4401" y="2396"/>
                    <a:pt x="4467" y="2388"/>
                    <a:pt x="4529" y="2373"/>
                  </a:cubicBezTo>
                  <a:cubicBezTo>
                    <a:pt x="4467" y="2326"/>
                    <a:pt x="4405" y="2326"/>
                    <a:pt x="4328" y="2326"/>
                  </a:cubicBezTo>
                  <a:close/>
                  <a:moveTo>
                    <a:pt x="2947" y="2326"/>
                  </a:moveTo>
                  <a:cubicBezTo>
                    <a:pt x="2978" y="2388"/>
                    <a:pt x="3009" y="2420"/>
                    <a:pt x="3056" y="2482"/>
                  </a:cubicBezTo>
                  <a:cubicBezTo>
                    <a:pt x="3087" y="2528"/>
                    <a:pt x="3149" y="2559"/>
                    <a:pt x="3211" y="2575"/>
                  </a:cubicBezTo>
                  <a:cubicBezTo>
                    <a:pt x="3180" y="2528"/>
                    <a:pt x="3149" y="2466"/>
                    <a:pt x="3102" y="2420"/>
                  </a:cubicBezTo>
                  <a:cubicBezTo>
                    <a:pt x="3071" y="2388"/>
                    <a:pt x="3009" y="2342"/>
                    <a:pt x="2947" y="2326"/>
                  </a:cubicBezTo>
                  <a:close/>
                  <a:moveTo>
                    <a:pt x="2358" y="2947"/>
                  </a:moveTo>
                  <a:lnTo>
                    <a:pt x="2358" y="2947"/>
                  </a:lnTo>
                  <a:cubicBezTo>
                    <a:pt x="2296" y="2962"/>
                    <a:pt x="2249" y="3009"/>
                    <a:pt x="2203" y="3040"/>
                  </a:cubicBezTo>
                  <a:cubicBezTo>
                    <a:pt x="2156" y="3086"/>
                    <a:pt x="2125" y="3148"/>
                    <a:pt x="2094" y="3195"/>
                  </a:cubicBezTo>
                  <a:cubicBezTo>
                    <a:pt x="2218" y="3148"/>
                    <a:pt x="2296" y="3055"/>
                    <a:pt x="2358" y="2947"/>
                  </a:cubicBezTo>
                  <a:close/>
                  <a:moveTo>
                    <a:pt x="4064" y="3024"/>
                  </a:moveTo>
                  <a:cubicBezTo>
                    <a:pt x="4017" y="3148"/>
                    <a:pt x="4017" y="3273"/>
                    <a:pt x="4064" y="3397"/>
                  </a:cubicBezTo>
                  <a:cubicBezTo>
                    <a:pt x="4095" y="3257"/>
                    <a:pt x="4095" y="3148"/>
                    <a:pt x="4064" y="3024"/>
                  </a:cubicBezTo>
                  <a:close/>
                  <a:moveTo>
                    <a:pt x="5165" y="3412"/>
                  </a:moveTo>
                  <a:cubicBezTo>
                    <a:pt x="5103" y="3428"/>
                    <a:pt x="5041" y="3474"/>
                    <a:pt x="5010" y="3505"/>
                  </a:cubicBezTo>
                  <a:cubicBezTo>
                    <a:pt x="4963" y="3552"/>
                    <a:pt x="4932" y="3614"/>
                    <a:pt x="4917" y="3660"/>
                  </a:cubicBezTo>
                  <a:cubicBezTo>
                    <a:pt x="4963" y="3645"/>
                    <a:pt x="5010" y="3614"/>
                    <a:pt x="5072" y="3567"/>
                  </a:cubicBezTo>
                  <a:cubicBezTo>
                    <a:pt x="5103" y="3536"/>
                    <a:pt x="5150" y="3474"/>
                    <a:pt x="5165" y="3412"/>
                  </a:cubicBezTo>
                  <a:close/>
                  <a:moveTo>
                    <a:pt x="3009" y="3629"/>
                  </a:moveTo>
                  <a:cubicBezTo>
                    <a:pt x="2947" y="3629"/>
                    <a:pt x="2901" y="3629"/>
                    <a:pt x="2839" y="3660"/>
                  </a:cubicBezTo>
                  <a:cubicBezTo>
                    <a:pt x="2893" y="3684"/>
                    <a:pt x="2955" y="3695"/>
                    <a:pt x="3019" y="3695"/>
                  </a:cubicBezTo>
                  <a:cubicBezTo>
                    <a:pt x="3083" y="3695"/>
                    <a:pt x="3149" y="3684"/>
                    <a:pt x="3211" y="3660"/>
                  </a:cubicBezTo>
                  <a:cubicBezTo>
                    <a:pt x="3118" y="3629"/>
                    <a:pt x="3071" y="3629"/>
                    <a:pt x="3009" y="3629"/>
                  </a:cubicBezTo>
                  <a:close/>
                  <a:moveTo>
                    <a:pt x="1179" y="3350"/>
                  </a:moveTo>
                  <a:cubicBezTo>
                    <a:pt x="1148" y="3474"/>
                    <a:pt x="1148" y="3614"/>
                    <a:pt x="1179" y="3722"/>
                  </a:cubicBezTo>
                  <a:cubicBezTo>
                    <a:pt x="1210" y="3660"/>
                    <a:pt x="1226" y="3614"/>
                    <a:pt x="1226" y="3552"/>
                  </a:cubicBezTo>
                  <a:cubicBezTo>
                    <a:pt x="1226" y="3474"/>
                    <a:pt x="1210" y="3412"/>
                    <a:pt x="1179" y="3350"/>
                  </a:cubicBezTo>
                  <a:close/>
                  <a:moveTo>
                    <a:pt x="3769" y="4110"/>
                  </a:moveTo>
                  <a:lnTo>
                    <a:pt x="3769" y="4110"/>
                  </a:lnTo>
                  <a:cubicBezTo>
                    <a:pt x="3707" y="4126"/>
                    <a:pt x="3676" y="4157"/>
                    <a:pt x="3614" y="4203"/>
                  </a:cubicBezTo>
                  <a:cubicBezTo>
                    <a:pt x="3568" y="4250"/>
                    <a:pt x="3537" y="4312"/>
                    <a:pt x="3506" y="4358"/>
                  </a:cubicBezTo>
                  <a:cubicBezTo>
                    <a:pt x="3568" y="4343"/>
                    <a:pt x="3630" y="4312"/>
                    <a:pt x="3676" y="4265"/>
                  </a:cubicBezTo>
                  <a:cubicBezTo>
                    <a:pt x="3707" y="4219"/>
                    <a:pt x="3738" y="4172"/>
                    <a:pt x="3769" y="4110"/>
                  </a:cubicBezTo>
                  <a:close/>
                  <a:moveTo>
                    <a:pt x="2001" y="4157"/>
                  </a:moveTo>
                  <a:lnTo>
                    <a:pt x="2001" y="4157"/>
                  </a:lnTo>
                  <a:cubicBezTo>
                    <a:pt x="2017" y="4203"/>
                    <a:pt x="2063" y="4265"/>
                    <a:pt x="2094" y="4312"/>
                  </a:cubicBezTo>
                  <a:cubicBezTo>
                    <a:pt x="2141" y="4343"/>
                    <a:pt x="2187" y="4389"/>
                    <a:pt x="2249" y="4405"/>
                  </a:cubicBezTo>
                  <a:cubicBezTo>
                    <a:pt x="2234" y="4343"/>
                    <a:pt x="2203" y="4281"/>
                    <a:pt x="2156" y="4250"/>
                  </a:cubicBezTo>
                  <a:cubicBezTo>
                    <a:pt x="2125" y="4203"/>
                    <a:pt x="2063" y="4172"/>
                    <a:pt x="2001" y="4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29" name="Google Shape;3429;p55"/>
            <p:cNvSpPr/>
            <p:nvPr/>
          </p:nvSpPr>
          <p:spPr>
            <a:xfrm>
              <a:off x="2691800" y="4432900"/>
              <a:ext cx="28475" cy="45550"/>
            </a:xfrm>
            <a:custGeom>
              <a:avLst/>
              <a:gdLst/>
              <a:ahLst/>
              <a:cxnLst/>
              <a:rect l="l" t="t" r="r" b="b"/>
              <a:pathLst>
                <a:path w="1139" h="1822" extrusionOk="0">
                  <a:moveTo>
                    <a:pt x="15" y="0"/>
                  </a:moveTo>
                  <a:cubicBezTo>
                    <a:pt x="8" y="0"/>
                    <a:pt x="1" y="7"/>
                    <a:pt x="22" y="7"/>
                  </a:cubicBezTo>
                  <a:cubicBezTo>
                    <a:pt x="22" y="2"/>
                    <a:pt x="18" y="0"/>
                    <a:pt x="15" y="0"/>
                  </a:cubicBezTo>
                  <a:close/>
                  <a:moveTo>
                    <a:pt x="22" y="7"/>
                  </a:moveTo>
                  <a:cubicBezTo>
                    <a:pt x="177" y="317"/>
                    <a:pt x="363" y="628"/>
                    <a:pt x="533" y="922"/>
                  </a:cubicBezTo>
                  <a:cubicBezTo>
                    <a:pt x="642" y="1077"/>
                    <a:pt x="1030" y="1667"/>
                    <a:pt x="1123" y="1822"/>
                  </a:cubicBezTo>
                  <a:lnTo>
                    <a:pt x="1138" y="1806"/>
                  </a:lnTo>
                  <a:cubicBezTo>
                    <a:pt x="1045" y="1651"/>
                    <a:pt x="689" y="1046"/>
                    <a:pt x="595" y="891"/>
                  </a:cubicBezTo>
                  <a:cubicBezTo>
                    <a:pt x="425" y="612"/>
                    <a:pt x="223" y="302"/>
                    <a:pt x="22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0" name="Google Shape;3430;p55"/>
            <p:cNvSpPr/>
            <p:nvPr/>
          </p:nvSpPr>
          <p:spPr>
            <a:xfrm>
              <a:off x="2584525" y="4378400"/>
              <a:ext cx="89225" cy="122150"/>
            </a:xfrm>
            <a:custGeom>
              <a:avLst/>
              <a:gdLst/>
              <a:ahLst/>
              <a:cxnLst/>
              <a:rect l="l" t="t" r="r" b="b"/>
              <a:pathLst>
                <a:path w="3569" h="4886" extrusionOk="0">
                  <a:moveTo>
                    <a:pt x="79" y="0"/>
                  </a:moveTo>
                  <a:cubicBezTo>
                    <a:pt x="32" y="31"/>
                    <a:pt x="16" y="93"/>
                    <a:pt x="1" y="155"/>
                  </a:cubicBezTo>
                  <a:lnTo>
                    <a:pt x="1" y="186"/>
                  </a:lnTo>
                  <a:lnTo>
                    <a:pt x="1" y="249"/>
                  </a:lnTo>
                  <a:lnTo>
                    <a:pt x="1" y="311"/>
                  </a:lnTo>
                  <a:cubicBezTo>
                    <a:pt x="1" y="497"/>
                    <a:pt x="63" y="791"/>
                    <a:pt x="187" y="1179"/>
                  </a:cubicBezTo>
                  <a:cubicBezTo>
                    <a:pt x="869" y="3180"/>
                    <a:pt x="1723" y="4374"/>
                    <a:pt x="1878" y="4514"/>
                  </a:cubicBezTo>
                  <a:cubicBezTo>
                    <a:pt x="2110" y="4746"/>
                    <a:pt x="2405" y="4855"/>
                    <a:pt x="3165" y="4886"/>
                  </a:cubicBezTo>
                  <a:cubicBezTo>
                    <a:pt x="3305" y="4886"/>
                    <a:pt x="3429" y="4855"/>
                    <a:pt x="3568" y="4824"/>
                  </a:cubicBezTo>
                  <a:cubicBezTo>
                    <a:pt x="2793" y="3645"/>
                    <a:pt x="559" y="636"/>
                    <a:pt x="79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1" name="Google Shape;3431;p55"/>
            <p:cNvSpPr/>
            <p:nvPr/>
          </p:nvSpPr>
          <p:spPr>
            <a:xfrm>
              <a:off x="2669850" y="4404375"/>
              <a:ext cx="128350" cy="6625"/>
            </a:xfrm>
            <a:custGeom>
              <a:avLst/>
              <a:gdLst/>
              <a:ahLst/>
              <a:cxnLst/>
              <a:rect l="l" t="t" r="r" b="b"/>
              <a:pathLst>
                <a:path w="5134" h="265" extrusionOk="0">
                  <a:moveTo>
                    <a:pt x="0" y="0"/>
                  </a:moveTo>
                  <a:lnTo>
                    <a:pt x="0" y="264"/>
                  </a:lnTo>
                  <a:lnTo>
                    <a:pt x="5134" y="264"/>
                  </a:lnTo>
                  <a:lnTo>
                    <a:pt x="51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2" name="Google Shape;3432;p55"/>
            <p:cNvSpPr/>
            <p:nvPr/>
          </p:nvSpPr>
          <p:spPr>
            <a:xfrm>
              <a:off x="2720250" y="4404375"/>
              <a:ext cx="77950" cy="7000"/>
            </a:xfrm>
            <a:custGeom>
              <a:avLst/>
              <a:gdLst/>
              <a:ahLst/>
              <a:cxnLst/>
              <a:rect l="l" t="t" r="r" b="b"/>
              <a:pathLst>
                <a:path w="3118" h="280" extrusionOk="0">
                  <a:moveTo>
                    <a:pt x="217" y="0"/>
                  </a:moveTo>
                  <a:lnTo>
                    <a:pt x="0" y="280"/>
                  </a:lnTo>
                  <a:lnTo>
                    <a:pt x="3118" y="280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3" name="Google Shape;3433;p55"/>
            <p:cNvSpPr/>
            <p:nvPr/>
          </p:nvSpPr>
          <p:spPr>
            <a:xfrm>
              <a:off x="2731500" y="4334975"/>
              <a:ext cx="130675" cy="76400"/>
            </a:xfrm>
            <a:custGeom>
              <a:avLst/>
              <a:gdLst/>
              <a:ahLst/>
              <a:cxnLst/>
              <a:rect l="l" t="t" r="r" b="b"/>
              <a:pathLst>
                <a:path w="5227" h="3056" extrusionOk="0">
                  <a:moveTo>
                    <a:pt x="1784" y="0"/>
                  </a:moveTo>
                  <a:lnTo>
                    <a:pt x="0" y="3056"/>
                  </a:lnTo>
                  <a:lnTo>
                    <a:pt x="3428" y="3056"/>
                  </a:lnTo>
                  <a:lnTo>
                    <a:pt x="52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4" name="Google Shape;3434;p55"/>
            <p:cNvSpPr/>
            <p:nvPr/>
          </p:nvSpPr>
          <p:spPr>
            <a:xfrm>
              <a:off x="2791975" y="4368750"/>
              <a:ext cx="13600" cy="13100"/>
            </a:xfrm>
            <a:custGeom>
              <a:avLst/>
              <a:gdLst/>
              <a:ahLst/>
              <a:cxnLst/>
              <a:rect l="l" t="t" r="r" b="b"/>
              <a:pathLst>
                <a:path w="544" h="524" extrusionOk="0">
                  <a:moveTo>
                    <a:pt x="308" y="1"/>
                  </a:moveTo>
                  <a:cubicBezTo>
                    <a:pt x="202" y="1"/>
                    <a:pt x="112" y="73"/>
                    <a:pt x="63" y="185"/>
                  </a:cubicBezTo>
                  <a:cubicBezTo>
                    <a:pt x="1" y="324"/>
                    <a:pt x="47" y="479"/>
                    <a:pt x="156" y="510"/>
                  </a:cubicBezTo>
                  <a:cubicBezTo>
                    <a:pt x="183" y="520"/>
                    <a:pt x="211" y="524"/>
                    <a:pt x="239" y="524"/>
                  </a:cubicBezTo>
                  <a:cubicBezTo>
                    <a:pt x="352" y="524"/>
                    <a:pt x="456" y="452"/>
                    <a:pt x="481" y="340"/>
                  </a:cubicBezTo>
                  <a:cubicBezTo>
                    <a:pt x="543" y="200"/>
                    <a:pt x="512" y="45"/>
                    <a:pt x="388" y="14"/>
                  </a:cubicBezTo>
                  <a:cubicBezTo>
                    <a:pt x="361" y="5"/>
                    <a:pt x="334" y="1"/>
                    <a:pt x="3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5" name="Google Shape;3435;p55"/>
            <p:cNvSpPr/>
            <p:nvPr/>
          </p:nvSpPr>
          <p:spPr>
            <a:xfrm>
              <a:off x="2500400" y="4373075"/>
              <a:ext cx="138825" cy="171550"/>
            </a:xfrm>
            <a:custGeom>
              <a:avLst/>
              <a:gdLst/>
              <a:ahLst/>
              <a:cxnLst/>
              <a:rect l="l" t="t" r="r" b="b"/>
              <a:pathLst>
                <a:path w="5553" h="6862" extrusionOk="0">
                  <a:moveTo>
                    <a:pt x="3110" y="1"/>
                  </a:moveTo>
                  <a:cubicBezTo>
                    <a:pt x="3035" y="1"/>
                    <a:pt x="2958" y="5"/>
                    <a:pt x="2885" y="12"/>
                  </a:cubicBezTo>
                  <a:cubicBezTo>
                    <a:pt x="2808" y="27"/>
                    <a:pt x="2715" y="58"/>
                    <a:pt x="2622" y="74"/>
                  </a:cubicBezTo>
                  <a:cubicBezTo>
                    <a:pt x="2575" y="89"/>
                    <a:pt x="2497" y="136"/>
                    <a:pt x="2435" y="167"/>
                  </a:cubicBezTo>
                  <a:cubicBezTo>
                    <a:pt x="1520" y="911"/>
                    <a:pt x="760" y="3486"/>
                    <a:pt x="590" y="4261"/>
                  </a:cubicBezTo>
                  <a:cubicBezTo>
                    <a:pt x="311" y="5533"/>
                    <a:pt x="0" y="6805"/>
                    <a:pt x="47" y="6851"/>
                  </a:cubicBezTo>
                  <a:cubicBezTo>
                    <a:pt x="54" y="6858"/>
                    <a:pt x="317" y="6861"/>
                    <a:pt x="724" y="6861"/>
                  </a:cubicBezTo>
                  <a:cubicBezTo>
                    <a:pt x="2174" y="6861"/>
                    <a:pt x="5451" y="6822"/>
                    <a:pt x="5475" y="6774"/>
                  </a:cubicBezTo>
                  <a:cubicBezTo>
                    <a:pt x="5553" y="6696"/>
                    <a:pt x="4281" y="880"/>
                    <a:pt x="3707" y="167"/>
                  </a:cubicBezTo>
                  <a:cubicBezTo>
                    <a:pt x="3623" y="47"/>
                    <a:pt x="3371" y="1"/>
                    <a:pt x="31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6" name="Google Shape;3436;p55"/>
            <p:cNvSpPr/>
            <p:nvPr/>
          </p:nvSpPr>
          <p:spPr>
            <a:xfrm>
              <a:off x="2506600" y="4383425"/>
              <a:ext cx="124500" cy="160950"/>
            </a:xfrm>
            <a:custGeom>
              <a:avLst/>
              <a:gdLst/>
              <a:ahLst/>
              <a:cxnLst/>
              <a:rect l="l" t="t" r="r" b="b"/>
              <a:pathLst>
                <a:path w="4980" h="6438" extrusionOk="0">
                  <a:moveTo>
                    <a:pt x="2513" y="1"/>
                  </a:moveTo>
                  <a:cubicBezTo>
                    <a:pt x="2467" y="32"/>
                    <a:pt x="2405" y="63"/>
                    <a:pt x="2358" y="110"/>
                  </a:cubicBezTo>
                  <a:cubicBezTo>
                    <a:pt x="2327" y="141"/>
                    <a:pt x="2280" y="203"/>
                    <a:pt x="2265" y="249"/>
                  </a:cubicBezTo>
                  <a:cubicBezTo>
                    <a:pt x="2327" y="234"/>
                    <a:pt x="2389" y="203"/>
                    <a:pt x="2420" y="156"/>
                  </a:cubicBezTo>
                  <a:cubicBezTo>
                    <a:pt x="2467" y="125"/>
                    <a:pt x="2498" y="63"/>
                    <a:pt x="2513" y="1"/>
                  </a:cubicBezTo>
                  <a:close/>
                  <a:moveTo>
                    <a:pt x="2932" y="1081"/>
                  </a:moveTo>
                  <a:cubicBezTo>
                    <a:pt x="2916" y="1081"/>
                    <a:pt x="2901" y="1083"/>
                    <a:pt x="2885" y="1087"/>
                  </a:cubicBezTo>
                  <a:cubicBezTo>
                    <a:pt x="2823" y="1087"/>
                    <a:pt x="2761" y="1087"/>
                    <a:pt x="2715" y="1133"/>
                  </a:cubicBezTo>
                  <a:cubicBezTo>
                    <a:pt x="2777" y="1149"/>
                    <a:pt x="2823" y="1164"/>
                    <a:pt x="2885" y="1164"/>
                  </a:cubicBezTo>
                  <a:cubicBezTo>
                    <a:pt x="2947" y="1164"/>
                    <a:pt x="3009" y="1164"/>
                    <a:pt x="3056" y="1133"/>
                  </a:cubicBezTo>
                  <a:cubicBezTo>
                    <a:pt x="3021" y="1098"/>
                    <a:pt x="2977" y="1081"/>
                    <a:pt x="2932" y="1081"/>
                  </a:cubicBezTo>
                  <a:close/>
                  <a:moveTo>
                    <a:pt x="1660" y="1056"/>
                  </a:moveTo>
                  <a:cubicBezTo>
                    <a:pt x="1629" y="1164"/>
                    <a:pt x="1629" y="1304"/>
                    <a:pt x="1660" y="1428"/>
                  </a:cubicBezTo>
                  <a:cubicBezTo>
                    <a:pt x="1691" y="1366"/>
                    <a:pt x="1707" y="1304"/>
                    <a:pt x="1707" y="1242"/>
                  </a:cubicBezTo>
                  <a:cubicBezTo>
                    <a:pt x="1707" y="1164"/>
                    <a:pt x="1691" y="1118"/>
                    <a:pt x="1660" y="1056"/>
                  </a:cubicBezTo>
                  <a:close/>
                  <a:moveTo>
                    <a:pt x="3971" y="1366"/>
                  </a:moveTo>
                  <a:cubicBezTo>
                    <a:pt x="3940" y="1474"/>
                    <a:pt x="3940" y="1614"/>
                    <a:pt x="3971" y="1738"/>
                  </a:cubicBezTo>
                  <a:cubicBezTo>
                    <a:pt x="4018" y="1614"/>
                    <a:pt x="4018" y="1474"/>
                    <a:pt x="3971" y="1366"/>
                  </a:cubicBezTo>
                  <a:close/>
                  <a:moveTo>
                    <a:pt x="2622" y="2250"/>
                  </a:moveTo>
                  <a:lnTo>
                    <a:pt x="2622" y="2250"/>
                  </a:lnTo>
                  <a:cubicBezTo>
                    <a:pt x="2668" y="2374"/>
                    <a:pt x="2746" y="2451"/>
                    <a:pt x="2870" y="2514"/>
                  </a:cubicBezTo>
                  <a:cubicBezTo>
                    <a:pt x="2854" y="2451"/>
                    <a:pt x="2823" y="2389"/>
                    <a:pt x="2777" y="2358"/>
                  </a:cubicBezTo>
                  <a:cubicBezTo>
                    <a:pt x="2730" y="2312"/>
                    <a:pt x="2668" y="2281"/>
                    <a:pt x="2622" y="2250"/>
                  </a:cubicBezTo>
                  <a:close/>
                  <a:moveTo>
                    <a:pt x="1427" y="2514"/>
                  </a:moveTo>
                  <a:cubicBezTo>
                    <a:pt x="1365" y="2514"/>
                    <a:pt x="1319" y="2529"/>
                    <a:pt x="1257" y="2545"/>
                  </a:cubicBezTo>
                  <a:cubicBezTo>
                    <a:pt x="1319" y="2560"/>
                    <a:pt x="1381" y="2591"/>
                    <a:pt x="1427" y="2591"/>
                  </a:cubicBezTo>
                  <a:cubicBezTo>
                    <a:pt x="1489" y="2591"/>
                    <a:pt x="1551" y="2591"/>
                    <a:pt x="1598" y="2545"/>
                  </a:cubicBezTo>
                  <a:cubicBezTo>
                    <a:pt x="1567" y="2514"/>
                    <a:pt x="1505" y="2514"/>
                    <a:pt x="1427" y="2514"/>
                  </a:cubicBezTo>
                  <a:close/>
                  <a:moveTo>
                    <a:pt x="3847" y="2979"/>
                  </a:moveTo>
                  <a:cubicBezTo>
                    <a:pt x="3800" y="2979"/>
                    <a:pt x="3738" y="2979"/>
                    <a:pt x="3676" y="3010"/>
                  </a:cubicBezTo>
                  <a:cubicBezTo>
                    <a:pt x="3738" y="3025"/>
                    <a:pt x="3800" y="3056"/>
                    <a:pt x="3847" y="3056"/>
                  </a:cubicBezTo>
                  <a:cubicBezTo>
                    <a:pt x="3909" y="3056"/>
                    <a:pt x="3971" y="3056"/>
                    <a:pt x="4033" y="3010"/>
                  </a:cubicBezTo>
                  <a:cubicBezTo>
                    <a:pt x="3971" y="2994"/>
                    <a:pt x="3909" y="2979"/>
                    <a:pt x="3847" y="2979"/>
                  </a:cubicBezTo>
                  <a:close/>
                  <a:moveTo>
                    <a:pt x="2389" y="3475"/>
                  </a:moveTo>
                  <a:cubicBezTo>
                    <a:pt x="2342" y="3599"/>
                    <a:pt x="2342" y="3723"/>
                    <a:pt x="2389" y="3847"/>
                  </a:cubicBezTo>
                  <a:cubicBezTo>
                    <a:pt x="2405" y="3785"/>
                    <a:pt x="2420" y="3723"/>
                    <a:pt x="2420" y="3677"/>
                  </a:cubicBezTo>
                  <a:cubicBezTo>
                    <a:pt x="2420" y="3615"/>
                    <a:pt x="2405" y="3537"/>
                    <a:pt x="2389" y="3475"/>
                  </a:cubicBezTo>
                  <a:close/>
                  <a:moveTo>
                    <a:pt x="1241" y="3723"/>
                  </a:moveTo>
                  <a:lnTo>
                    <a:pt x="1241" y="3723"/>
                  </a:lnTo>
                  <a:cubicBezTo>
                    <a:pt x="1179" y="3754"/>
                    <a:pt x="1117" y="3785"/>
                    <a:pt x="1086" y="3832"/>
                  </a:cubicBezTo>
                  <a:cubicBezTo>
                    <a:pt x="1040" y="3863"/>
                    <a:pt x="1009" y="3925"/>
                    <a:pt x="993" y="3987"/>
                  </a:cubicBezTo>
                  <a:cubicBezTo>
                    <a:pt x="1102" y="3925"/>
                    <a:pt x="1179" y="3847"/>
                    <a:pt x="1241" y="3723"/>
                  </a:cubicBezTo>
                  <a:close/>
                  <a:moveTo>
                    <a:pt x="3862" y="4220"/>
                  </a:moveTo>
                  <a:cubicBezTo>
                    <a:pt x="3800" y="4235"/>
                    <a:pt x="3754" y="4266"/>
                    <a:pt x="3707" y="4313"/>
                  </a:cubicBezTo>
                  <a:cubicBezTo>
                    <a:pt x="3661" y="4344"/>
                    <a:pt x="3630" y="4406"/>
                    <a:pt x="3599" y="4468"/>
                  </a:cubicBezTo>
                  <a:cubicBezTo>
                    <a:pt x="3723" y="4406"/>
                    <a:pt x="3800" y="4328"/>
                    <a:pt x="3862" y="4220"/>
                  </a:cubicBezTo>
                  <a:close/>
                  <a:moveTo>
                    <a:pt x="2668" y="4886"/>
                  </a:moveTo>
                  <a:cubicBezTo>
                    <a:pt x="2622" y="4886"/>
                    <a:pt x="2560" y="4886"/>
                    <a:pt x="2498" y="4933"/>
                  </a:cubicBezTo>
                  <a:cubicBezTo>
                    <a:pt x="2560" y="4949"/>
                    <a:pt x="2622" y="4956"/>
                    <a:pt x="2684" y="4956"/>
                  </a:cubicBezTo>
                  <a:cubicBezTo>
                    <a:pt x="2746" y="4956"/>
                    <a:pt x="2808" y="4949"/>
                    <a:pt x="2870" y="4933"/>
                  </a:cubicBezTo>
                  <a:cubicBezTo>
                    <a:pt x="2792" y="4918"/>
                    <a:pt x="2730" y="4886"/>
                    <a:pt x="2668" y="4886"/>
                  </a:cubicBezTo>
                  <a:close/>
                  <a:moveTo>
                    <a:pt x="4964" y="4933"/>
                  </a:moveTo>
                  <a:cubicBezTo>
                    <a:pt x="4902" y="4933"/>
                    <a:pt x="4840" y="4949"/>
                    <a:pt x="4809" y="4964"/>
                  </a:cubicBezTo>
                  <a:cubicBezTo>
                    <a:pt x="4871" y="4995"/>
                    <a:pt x="4917" y="5011"/>
                    <a:pt x="4979" y="5011"/>
                  </a:cubicBezTo>
                  <a:lnTo>
                    <a:pt x="4964" y="4933"/>
                  </a:lnTo>
                  <a:close/>
                  <a:moveTo>
                    <a:pt x="1133" y="4871"/>
                  </a:moveTo>
                  <a:lnTo>
                    <a:pt x="1133" y="4871"/>
                  </a:lnTo>
                  <a:cubicBezTo>
                    <a:pt x="1164" y="4933"/>
                    <a:pt x="1195" y="4995"/>
                    <a:pt x="1241" y="5026"/>
                  </a:cubicBezTo>
                  <a:cubicBezTo>
                    <a:pt x="1272" y="5073"/>
                    <a:pt x="1334" y="5104"/>
                    <a:pt x="1396" y="5119"/>
                  </a:cubicBezTo>
                  <a:cubicBezTo>
                    <a:pt x="1381" y="5073"/>
                    <a:pt x="1334" y="5011"/>
                    <a:pt x="1303" y="4964"/>
                  </a:cubicBezTo>
                  <a:cubicBezTo>
                    <a:pt x="1257" y="4933"/>
                    <a:pt x="1195" y="4886"/>
                    <a:pt x="1133" y="4871"/>
                  </a:cubicBezTo>
                  <a:close/>
                  <a:moveTo>
                    <a:pt x="171" y="5693"/>
                  </a:moveTo>
                  <a:cubicBezTo>
                    <a:pt x="109" y="5693"/>
                    <a:pt x="47" y="5709"/>
                    <a:pt x="1" y="5724"/>
                  </a:cubicBezTo>
                  <a:cubicBezTo>
                    <a:pt x="63" y="5740"/>
                    <a:pt x="109" y="5771"/>
                    <a:pt x="171" y="5771"/>
                  </a:cubicBezTo>
                  <a:cubicBezTo>
                    <a:pt x="233" y="5771"/>
                    <a:pt x="295" y="5771"/>
                    <a:pt x="342" y="5724"/>
                  </a:cubicBezTo>
                  <a:cubicBezTo>
                    <a:pt x="311" y="5693"/>
                    <a:pt x="249" y="5693"/>
                    <a:pt x="171" y="5693"/>
                  </a:cubicBezTo>
                  <a:close/>
                  <a:moveTo>
                    <a:pt x="3754" y="5569"/>
                  </a:moveTo>
                  <a:cubicBezTo>
                    <a:pt x="3738" y="5631"/>
                    <a:pt x="3723" y="5693"/>
                    <a:pt x="3723" y="5740"/>
                  </a:cubicBezTo>
                  <a:cubicBezTo>
                    <a:pt x="3723" y="5802"/>
                    <a:pt x="3738" y="5864"/>
                    <a:pt x="3754" y="5926"/>
                  </a:cubicBezTo>
                  <a:cubicBezTo>
                    <a:pt x="3816" y="5802"/>
                    <a:pt x="3816" y="5693"/>
                    <a:pt x="3754" y="5569"/>
                  </a:cubicBezTo>
                  <a:close/>
                  <a:moveTo>
                    <a:pt x="2730" y="6127"/>
                  </a:moveTo>
                  <a:lnTo>
                    <a:pt x="2730" y="6127"/>
                  </a:lnTo>
                  <a:cubicBezTo>
                    <a:pt x="2668" y="6158"/>
                    <a:pt x="2637" y="6189"/>
                    <a:pt x="2575" y="6236"/>
                  </a:cubicBezTo>
                  <a:cubicBezTo>
                    <a:pt x="2544" y="6267"/>
                    <a:pt x="2498" y="6329"/>
                    <a:pt x="2482" y="6391"/>
                  </a:cubicBezTo>
                  <a:cubicBezTo>
                    <a:pt x="2544" y="6360"/>
                    <a:pt x="2591" y="6329"/>
                    <a:pt x="2637" y="6282"/>
                  </a:cubicBezTo>
                  <a:cubicBezTo>
                    <a:pt x="2668" y="6251"/>
                    <a:pt x="2715" y="6189"/>
                    <a:pt x="2730" y="6127"/>
                  </a:cubicBezTo>
                  <a:close/>
                  <a:moveTo>
                    <a:pt x="4871" y="6313"/>
                  </a:moveTo>
                  <a:cubicBezTo>
                    <a:pt x="4886" y="6329"/>
                    <a:pt x="4886" y="6344"/>
                    <a:pt x="4902" y="6391"/>
                  </a:cubicBezTo>
                  <a:lnTo>
                    <a:pt x="4979" y="6391"/>
                  </a:lnTo>
                  <a:cubicBezTo>
                    <a:pt x="4948" y="6360"/>
                    <a:pt x="4902" y="6329"/>
                    <a:pt x="4871" y="6313"/>
                  </a:cubicBezTo>
                  <a:close/>
                  <a:moveTo>
                    <a:pt x="1257" y="6406"/>
                  </a:moveTo>
                  <a:lnTo>
                    <a:pt x="1257" y="6437"/>
                  </a:lnTo>
                  <a:lnTo>
                    <a:pt x="1272" y="6437"/>
                  </a:lnTo>
                  <a:cubicBezTo>
                    <a:pt x="1257" y="6422"/>
                    <a:pt x="1257" y="6422"/>
                    <a:pt x="1257" y="6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7" name="Google Shape;3437;p55"/>
            <p:cNvSpPr/>
            <p:nvPr/>
          </p:nvSpPr>
          <p:spPr>
            <a:xfrm>
              <a:off x="2465500" y="4379400"/>
              <a:ext cx="101825" cy="139850"/>
            </a:xfrm>
            <a:custGeom>
              <a:avLst/>
              <a:gdLst/>
              <a:ahLst/>
              <a:cxnLst/>
              <a:rect l="l" t="t" r="r" b="b"/>
              <a:pathLst>
                <a:path w="4073" h="5594" extrusionOk="0">
                  <a:moveTo>
                    <a:pt x="3868" y="0"/>
                  </a:moveTo>
                  <a:cubicBezTo>
                    <a:pt x="3681" y="0"/>
                    <a:pt x="3342" y="272"/>
                    <a:pt x="3149" y="457"/>
                  </a:cubicBezTo>
                  <a:cubicBezTo>
                    <a:pt x="1753" y="1868"/>
                    <a:pt x="1" y="4861"/>
                    <a:pt x="326" y="5451"/>
                  </a:cubicBezTo>
                  <a:cubicBezTo>
                    <a:pt x="378" y="5550"/>
                    <a:pt x="464" y="5593"/>
                    <a:pt x="573" y="5593"/>
                  </a:cubicBezTo>
                  <a:cubicBezTo>
                    <a:pt x="1208" y="5593"/>
                    <a:pt x="2622" y="4130"/>
                    <a:pt x="2622" y="4024"/>
                  </a:cubicBezTo>
                  <a:cubicBezTo>
                    <a:pt x="2622" y="3946"/>
                    <a:pt x="3304" y="2132"/>
                    <a:pt x="3831" y="798"/>
                  </a:cubicBezTo>
                  <a:cubicBezTo>
                    <a:pt x="4073" y="194"/>
                    <a:pt x="4025" y="0"/>
                    <a:pt x="3868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8" name="Google Shape;3438;p55"/>
            <p:cNvSpPr/>
            <p:nvPr/>
          </p:nvSpPr>
          <p:spPr>
            <a:xfrm>
              <a:off x="2469100" y="4378825"/>
              <a:ext cx="98025" cy="140950"/>
            </a:xfrm>
            <a:custGeom>
              <a:avLst/>
              <a:gdLst/>
              <a:ahLst/>
              <a:cxnLst/>
              <a:rect l="l" t="t" r="r" b="b"/>
              <a:pathLst>
                <a:path w="3921" h="5638" extrusionOk="0">
                  <a:moveTo>
                    <a:pt x="3699" y="1"/>
                  </a:moveTo>
                  <a:cubicBezTo>
                    <a:pt x="3560" y="1"/>
                    <a:pt x="3333" y="130"/>
                    <a:pt x="3020" y="418"/>
                  </a:cubicBezTo>
                  <a:cubicBezTo>
                    <a:pt x="2276" y="1116"/>
                    <a:pt x="585" y="3426"/>
                    <a:pt x="213" y="4652"/>
                  </a:cubicBezTo>
                  <a:cubicBezTo>
                    <a:pt x="1" y="5354"/>
                    <a:pt x="124" y="5638"/>
                    <a:pt x="432" y="5638"/>
                  </a:cubicBezTo>
                  <a:cubicBezTo>
                    <a:pt x="641" y="5638"/>
                    <a:pt x="936" y="5507"/>
                    <a:pt x="1268" y="5288"/>
                  </a:cubicBezTo>
                  <a:cubicBezTo>
                    <a:pt x="1904" y="4838"/>
                    <a:pt x="2509" y="4047"/>
                    <a:pt x="2509" y="4047"/>
                  </a:cubicBezTo>
                  <a:cubicBezTo>
                    <a:pt x="2571" y="3861"/>
                    <a:pt x="3501" y="1472"/>
                    <a:pt x="3765" y="712"/>
                  </a:cubicBezTo>
                  <a:cubicBezTo>
                    <a:pt x="3920" y="265"/>
                    <a:pt x="3898" y="1"/>
                    <a:pt x="3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39" name="Google Shape;3439;p55"/>
            <p:cNvSpPr/>
            <p:nvPr/>
          </p:nvSpPr>
          <p:spPr>
            <a:xfrm>
              <a:off x="2480225" y="4386150"/>
              <a:ext cx="85325" cy="130300"/>
            </a:xfrm>
            <a:custGeom>
              <a:avLst/>
              <a:gdLst/>
              <a:ahLst/>
              <a:cxnLst/>
              <a:rect l="l" t="t" r="r" b="b"/>
              <a:pathLst>
                <a:path w="3413" h="5212" extrusionOk="0">
                  <a:moveTo>
                    <a:pt x="3413" y="1"/>
                  </a:moveTo>
                  <a:cubicBezTo>
                    <a:pt x="3382" y="32"/>
                    <a:pt x="3335" y="94"/>
                    <a:pt x="3320" y="140"/>
                  </a:cubicBezTo>
                  <a:cubicBezTo>
                    <a:pt x="3351" y="125"/>
                    <a:pt x="3382" y="109"/>
                    <a:pt x="3413" y="94"/>
                  </a:cubicBezTo>
                  <a:lnTo>
                    <a:pt x="3413" y="1"/>
                  </a:lnTo>
                  <a:close/>
                  <a:moveTo>
                    <a:pt x="2715" y="947"/>
                  </a:moveTo>
                  <a:cubicBezTo>
                    <a:pt x="2684" y="1055"/>
                    <a:pt x="2684" y="1195"/>
                    <a:pt x="2715" y="1319"/>
                  </a:cubicBezTo>
                  <a:cubicBezTo>
                    <a:pt x="2746" y="1257"/>
                    <a:pt x="2762" y="1195"/>
                    <a:pt x="2762" y="1133"/>
                  </a:cubicBezTo>
                  <a:cubicBezTo>
                    <a:pt x="2746" y="1055"/>
                    <a:pt x="2746" y="1009"/>
                    <a:pt x="2715" y="947"/>
                  </a:cubicBezTo>
                  <a:close/>
                  <a:moveTo>
                    <a:pt x="1707" y="1645"/>
                  </a:moveTo>
                  <a:cubicBezTo>
                    <a:pt x="1660" y="1660"/>
                    <a:pt x="1598" y="1676"/>
                    <a:pt x="1552" y="1738"/>
                  </a:cubicBezTo>
                  <a:cubicBezTo>
                    <a:pt x="1521" y="1784"/>
                    <a:pt x="1474" y="1831"/>
                    <a:pt x="1459" y="1893"/>
                  </a:cubicBezTo>
                  <a:cubicBezTo>
                    <a:pt x="1583" y="1831"/>
                    <a:pt x="1660" y="1753"/>
                    <a:pt x="1707" y="1645"/>
                  </a:cubicBezTo>
                  <a:close/>
                  <a:moveTo>
                    <a:pt x="2482" y="2405"/>
                  </a:moveTo>
                  <a:cubicBezTo>
                    <a:pt x="2420" y="2405"/>
                    <a:pt x="2374" y="2420"/>
                    <a:pt x="2312" y="2436"/>
                  </a:cubicBezTo>
                  <a:cubicBezTo>
                    <a:pt x="2374" y="2451"/>
                    <a:pt x="2436" y="2482"/>
                    <a:pt x="2482" y="2482"/>
                  </a:cubicBezTo>
                  <a:lnTo>
                    <a:pt x="2544" y="2482"/>
                  </a:lnTo>
                  <a:cubicBezTo>
                    <a:pt x="2544" y="2451"/>
                    <a:pt x="2560" y="2436"/>
                    <a:pt x="2560" y="2420"/>
                  </a:cubicBezTo>
                  <a:cubicBezTo>
                    <a:pt x="2544" y="2405"/>
                    <a:pt x="2529" y="2405"/>
                    <a:pt x="2482" y="2405"/>
                  </a:cubicBezTo>
                  <a:close/>
                  <a:moveTo>
                    <a:pt x="1118" y="3040"/>
                  </a:moveTo>
                  <a:cubicBezTo>
                    <a:pt x="1133" y="3102"/>
                    <a:pt x="1164" y="3149"/>
                    <a:pt x="1211" y="3196"/>
                  </a:cubicBezTo>
                  <a:cubicBezTo>
                    <a:pt x="1242" y="3227"/>
                    <a:pt x="1304" y="3273"/>
                    <a:pt x="1366" y="3289"/>
                  </a:cubicBezTo>
                  <a:cubicBezTo>
                    <a:pt x="1350" y="3211"/>
                    <a:pt x="1304" y="3180"/>
                    <a:pt x="1273" y="3133"/>
                  </a:cubicBezTo>
                  <a:cubicBezTo>
                    <a:pt x="1226" y="3102"/>
                    <a:pt x="1164" y="3056"/>
                    <a:pt x="1118" y="3040"/>
                  </a:cubicBezTo>
                  <a:close/>
                  <a:moveTo>
                    <a:pt x="311" y="3645"/>
                  </a:moveTo>
                  <a:cubicBezTo>
                    <a:pt x="249" y="3645"/>
                    <a:pt x="203" y="3645"/>
                    <a:pt x="140" y="3676"/>
                  </a:cubicBezTo>
                  <a:cubicBezTo>
                    <a:pt x="203" y="3692"/>
                    <a:pt x="265" y="3723"/>
                    <a:pt x="311" y="3723"/>
                  </a:cubicBezTo>
                  <a:cubicBezTo>
                    <a:pt x="373" y="3723"/>
                    <a:pt x="435" y="3723"/>
                    <a:pt x="482" y="3676"/>
                  </a:cubicBezTo>
                  <a:cubicBezTo>
                    <a:pt x="435" y="3645"/>
                    <a:pt x="373" y="3645"/>
                    <a:pt x="311" y="3645"/>
                  </a:cubicBezTo>
                  <a:close/>
                  <a:moveTo>
                    <a:pt x="1009" y="4219"/>
                  </a:moveTo>
                  <a:cubicBezTo>
                    <a:pt x="993" y="4281"/>
                    <a:pt x="978" y="4343"/>
                    <a:pt x="978" y="4390"/>
                  </a:cubicBezTo>
                  <a:cubicBezTo>
                    <a:pt x="978" y="4452"/>
                    <a:pt x="993" y="4514"/>
                    <a:pt x="1009" y="4576"/>
                  </a:cubicBezTo>
                  <a:cubicBezTo>
                    <a:pt x="1056" y="4467"/>
                    <a:pt x="1056" y="4343"/>
                    <a:pt x="1009" y="4219"/>
                  </a:cubicBezTo>
                  <a:close/>
                  <a:moveTo>
                    <a:pt x="1" y="4964"/>
                  </a:moveTo>
                  <a:lnTo>
                    <a:pt x="1" y="4964"/>
                  </a:lnTo>
                  <a:cubicBezTo>
                    <a:pt x="32" y="5010"/>
                    <a:pt x="63" y="5072"/>
                    <a:pt x="94" y="5119"/>
                  </a:cubicBezTo>
                  <a:cubicBezTo>
                    <a:pt x="140" y="5150"/>
                    <a:pt x="203" y="5181"/>
                    <a:pt x="249" y="5212"/>
                  </a:cubicBezTo>
                  <a:cubicBezTo>
                    <a:pt x="234" y="5150"/>
                    <a:pt x="203" y="5088"/>
                    <a:pt x="156" y="5057"/>
                  </a:cubicBezTo>
                  <a:cubicBezTo>
                    <a:pt x="125" y="5010"/>
                    <a:pt x="63" y="4979"/>
                    <a:pt x="1" y="49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0" name="Google Shape;3440;p55"/>
            <p:cNvSpPr/>
            <p:nvPr/>
          </p:nvSpPr>
          <p:spPr>
            <a:xfrm>
              <a:off x="2531800" y="4417950"/>
              <a:ext cx="23675" cy="62050"/>
            </a:xfrm>
            <a:custGeom>
              <a:avLst/>
              <a:gdLst/>
              <a:ahLst/>
              <a:cxnLst/>
              <a:rect l="l" t="t" r="r" b="b"/>
              <a:pathLst>
                <a:path w="947" h="2482" extrusionOk="0">
                  <a:moveTo>
                    <a:pt x="947" y="0"/>
                  </a:moveTo>
                  <a:lnTo>
                    <a:pt x="947" y="0"/>
                  </a:lnTo>
                  <a:cubicBezTo>
                    <a:pt x="869" y="202"/>
                    <a:pt x="776" y="388"/>
                    <a:pt x="699" y="605"/>
                  </a:cubicBezTo>
                  <a:cubicBezTo>
                    <a:pt x="606" y="822"/>
                    <a:pt x="512" y="1008"/>
                    <a:pt x="450" y="1226"/>
                  </a:cubicBezTo>
                  <a:cubicBezTo>
                    <a:pt x="373" y="1443"/>
                    <a:pt x="295" y="1629"/>
                    <a:pt x="218" y="1846"/>
                  </a:cubicBezTo>
                  <a:cubicBezTo>
                    <a:pt x="125" y="2063"/>
                    <a:pt x="63" y="2265"/>
                    <a:pt x="1" y="2482"/>
                  </a:cubicBezTo>
                  <a:cubicBezTo>
                    <a:pt x="78" y="2296"/>
                    <a:pt x="171" y="2094"/>
                    <a:pt x="249" y="1877"/>
                  </a:cubicBezTo>
                  <a:cubicBezTo>
                    <a:pt x="342" y="1675"/>
                    <a:pt x="419" y="1474"/>
                    <a:pt x="497" y="1257"/>
                  </a:cubicBezTo>
                  <a:cubicBezTo>
                    <a:pt x="575" y="1055"/>
                    <a:pt x="652" y="853"/>
                    <a:pt x="730" y="636"/>
                  </a:cubicBezTo>
                  <a:cubicBezTo>
                    <a:pt x="807" y="435"/>
                    <a:pt x="885" y="217"/>
                    <a:pt x="9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1" name="Google Shape;3441;p55"/>
            <p:cNvSpPr/>
            <p:nvPr/>
          </p:nvSpPr>
          <p:spPr>
            <a:xfrm>
              <a:off x="2550025" y="4422200"/>
              <a:ext cx="6625" cy="9350"/>
            </a:xfrm>
            <a:custGeom>
              <a:avLst/>
              <a:gdLst/>
              <a:ahLst/>
              <a:cxnLst/>
              <a:rect l="l" t="t" r="r" b="b"/>
              <a:pathLst>
                <a:path w="265" h="374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18" y="47"/>
                    <a:pt x="171" y="125"/>
                    <a:pt x="125" y="187"/>
                  </a:cubicBezTo>
                  <a:cubicBezTo>
                    <a:pt x="78" y="249"/>
                    <a:pt x="47" y="311"/>
                    <a:pt x="1" y="373"/>
                  </a:cubicBezTo>
                  <a:lnTo>
                    <a:pt x="78" y="296"/>
                  </a:lnTo>
                  <a:cubicBezTo>
                    <a:pt x="125" y="280"/>
                    <a:pt x="140" y="265"/>
                    <a:pt x="156" y="218"/>
                  </a:cubicBezTo>
                  <a:cubicBezTo>
                    <a:pt x="202" y="141"/>
                    <a:pt x="233" y="78"/>
                    <a:pt x="2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2" name="Google Shape;3442;p55"/>
            <p:cNvSpPr/>
            <p:nvPr/>
          </p:nvSpPr>
          <p:spPr>
            <a:xfrm>
              <a:off x="2468350" y="4479550"/>
              <a:ext cx="119575" cy="60200"/>
            </a:xfrm>
            <a:custGeom>
              <a:avLst/>
              <a:gdLst/>
              <a:ahLst/>
              <a:cxnLst/>
              <a:rect l="l" t="t" r="r" b="b"/>
              <a:pathLst>
                <a:path w="4783" h="2408" extrusionOk="0">
                  <a:moveTo>
                    <a:pt x="2341" y="0"/>
                  </a:moveTo>
                  <a:cubicBezTo>
                    <a:pt x="1367" y="0"/>
                    <a:pt x="0" y="1158"/>
                    <a:pt x="212" y="1460"/>
                  </a:cubicBezTo>
                  <a:cubicBezTo>
                    <a:pt x="522" y="1895"/>
                    <a:pt x="1375" y="2003"/>
                    <a:pt x="3531" y="2406"/>
                  </a:cubicBezTo>
                  <a:cubicBezTo>
                    <a:pt x="3536" y="2407"/>
                    <a:pt x="3540" y="2408"/>
                    <a:pt x="3545" y="2408"/>
                  </a:cubicBezTo>
                  <a:cubicBezTo>
                    <a:pt x="3840" y="2408"/>
                    <a:pt x="4783" y="482"/>
                    <a:pt x="4477" y="406"/>
                  </a:cubicBezTo>
                  <a:cubicBezTo>
                    <a:pt x="4090" y="313"/>
                    <a:pt x="2539" y="18"/>
                    <a:pt x="2415" y="2"/>
                  </a:cubicBezTo>
                  <a:cubicBezTo>
                    <a:pt x="2390" y="1"/>
                    <a:pt x="2366" y="0"/>
                    <a:pt x="2341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3" name="Google Shape;3443;p55"/>
            <p:cNvSpPr/>
            <p:nvPr/>
          </p:nvSpPr>
          <p:spPr>
            <a:xfrm>
              <a:off x="2530650" y="4487350"/>
              <a:ext cx="121775" cy="91800"/>
            </a:xfrm>
            <a:custGeom>
              <a:avLst/>
              <a:gdLst/>
              <a:ahLst/>
              <a:cxnLst/>
              <a:rect l="l" t="t" r="r" b="b"/>
              <a:pathLst>
                <a:path w="4871" h="3672" extrusionOk="0">
                  <a:moveTo>
                    <a:pt x="1551" y="1"/>
                  </a:moveTo>
                  <a:cubicBezTo>
                    <a:pt x="1551" y="1"/>
                    <a:pt x="0" y="1583"/>
                    <a:pt x="78" y="1660"/>
                  </a:cubicBezTo>
                  <a:cubicBezTo>
                    <a:pt x="376" y="1958"/>
                    <a:pt x="817" y="2313"/>
                    <a:pt x="1717" y="2313"/>
                  </a:cubicBezTo>
                  <a:cubicBezTo>
                    <a:pt x="1754" y="2313"/>
                    <a:pt x="1792" y="2313"/>
                    <a:pt x="1830" y="2311"/>
                  </a:cubicBezTo>
                  <a:cubicBezTo>
                    <a:pt x="1830" y="2311"/>
                    <a:pt x="2284" y="3556"/>
                    <a:pt x="2680" y="3556"/>
                  </a:cubicBezTo>
                  <a:cubicBezTo>
                    <a:pt x="2691" y="3556"/>
                    <a:pt x="2703" y="3554"/>
                    <a:pt x="2714" y="3552"/>
                  </a:cubicBezTo>
                  <a:cubicBezTo>
                    <a:pt x="2894" y="3507"/>
                    <a:pt x="2860" y="3202"/>
                    <a:pt x="2778" y="2899"/>
                  </a:cubicBezTo>
                  <a:lnTo>
                    <a:pt x="2778" y="2899"/>
                  </a:lnTo>
                  <a:cubicBezTo>
                    <a:pt x="2931" y="3270"/>
                    <a:pt x="3135" y="3663"/>
                    <a:pt x="3313" y="3663"/>
                  </a:cubicBezTo>
                  <a:cubicBezTo>
                    <a:pt x="3321" y="3663"/>
                    <a:pt x="3328" y="3662"/>
                    <a:pt x="3335" y="3661"/>
                  </a:cubicBezTo>
                  <a:cubicBezTo>
                    <a:pt x="3506" y="3632"/>
                    <a:pt x="3528" y="3424"/>
                    <a:pt x="3488" y="3172"/>
                  </a:cubicBezTo>
                  <a:lnTo>
                    <a:pt x="3488" y="3172"/>
                  </a:lnTo>
                  <a:cubicBezTo>
                    <a:pt x="3612" y="3447"/>
                    <a:pt x="3762" y="3671"/>
                    <a:pt x="3926" y="3671"/>
                  </a:cubicBezTo>
                  <a:cubicBezTo>
                    <a:pt x="3946" y="3671"/>
                    <a:pt x="3966" y="3668"/>
                    <a:pt x="3986" y="3661"/>
                  </a:cubicBezTo>
                  <a:cubicBezTo>
                    <a:pt x="4183" y="3591"/>
                    <a:pt x="4157" y="3276"/>
                    <a:pt x="4070" y="2952"/>
                  </a:cubicBezTo>
                  <a:lnTo>
                    <a:pt x="4070" y="2952"/>
                  </a:lnTo>
                  <a:cubicBezTo>
                    <a:pt x="4183" y="3186"/>
                    <a:pt x="4315" y="3381"/>
                    <a:pt x="4440" y="3381"/>
                  </a:cubicBezTo>
                  <a:cubicBezTo>
                    <a:pt x="4460" y="3381"/>
                    <a:pt x="4479" y="3376"/>
                    <a:pt x="4498" y="3366"/>
                  </a:cubicBezTo>
                  <a:cubicBezTo>
                    <a:pt x="4870" y="3180"/>
                    <a:pt x="4405" y="1846"/>
                    <a:pt x="4079" y="1381"/>
                  </a:cubicBezTo>
                  <a:cubicBezTo>
                    <a:pt x="3784" y="931"/>
                    <a:pt x="3381" y="574"/>
                    <a:pt x="2916" y="342"/>
                  </a:cubicBezTo>
                  <a:cubicBezTo>
                    <a:pt x="2466" y="140"/>
                    <a:pt x="1551" y="1"/>
                    <a:pt x="1551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4" name="Google Shape;3444;p55"/>
            <p:cNvSpPr/>
            <p:nvPr/>
          </p:nvSpPr>
          <p:spPr>
            <a:xfrm>
              <a:off x="2619825" y="4529625"/>
              <a:ext cx="13600" cy="41500"/>
            </a:xfrm>
            <a:custGeom>
              <a:avLst/>
              <a:gdLst/>
              <a:ahLst/>
              <a:cxnLst/>
              <a:rect l="l" t="t" r="r" b="b"/>
              <a:pathLst>
                <a:path w="544" h="1660" extrusionOk="0">
                  <a:moveTo>
                    <a:pt x="0" y="0"/>
                  </a:moveTo>
                  <a:cubicBezTo>
                    <a:pt x="78" y="171"/>
                    <a:pt x="140" y="326"/>
                    <a:pt x="171" y="496"/>
                  </a:cubicBezTo>
                  <a:cubicBezTo>
                    <a:pt x="233" y="667"/>
                    <a:pt x="466" y="1256"/>
                    <a:pt x="543" y="1660"/>
                  </a:cubicBezTo>
                  <a:cubicBezTo>
                    <a:pt x="528" y="1427"/>
                    <a:pt x="481" y="1194"/>
                    <a:pt x="404" y="977"/>
                  </a:cubicBezTo>
                  <a:cubicBezTo>
                    <a:pt x="373" y="807"/>
                    <a:pt x="311" y="636"/>
                    <a:pt x="233" y="481"/>
                  </a:cubicBezTo>
                  <a:cubicBezTo>
                    <a:pt x="171" y="310"/>
                    <a:pt x="78" y="15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5" name="Google Shape;3445;p55"/>
            <p:cNvSpPr/>
            <p:nvPr/>
          </p:nvSpPr>
          <p:spPr>
            <a:xfrm>
              <a:off x="2605475" y="4535425"/>
              <a:ext cx="12825" cy="30850"/>
            </a:xfrm>
            <a:custGeom>
              <a:avLst/>
              <a:gdLst/>
              <a:ahLst/>
              <a:cxnLst/>
              <a:rect l="l" t="t" r="r" b="b"/>
              <a:pathLst>
                <a:path w="513" h="1234" extrusionOk="0">
                  <a:moveTo>
                    <a:pt x="0" y="1"/>
                  </a:moveTo>
                  <a:lnTo>
                    <a:pt x="0" y="1"/>
                  </a:lnTo>
                  <a:cubicBezTo>
                    <a:pt x="78" y="202"/>
                    <a:pt x="156" y="419"/>
                    <a:pt x="249" y="621"/>
                  </a:cubicBezTo>
                  <a:cubicBezTo>
                    <a:pt x="326" y="823"/>
                    <a:pt x="419" y="1009"/>
                    <a:pt x="497" y="1210"/>
                  </a:cubicBezTo>
                  <a:cubicBezTo>
                    <a:pt x="505" y="1226"/>
                    <a:pt x="508" y="1234"/>
                    <a:pt x="510" y="1234"/>
                  </a:cubicBezTo>
                  <a:cubicBezTo>
                    <a:pt x="512" y="1234"/>
                    <a:pt x="512" y="1226"/>
                    <a:pt x="512" y="1210"/>
                  </a:cubicBezTo>
                  <a:cubicBezTo>
                    <a:pt x="450" y="1009"/>
                    <a:pt x="388" y="807"/>
                    <a:pt x="280" y="590"/>
                  </a:cubicBezTo>
                  <a:cubicBezTo>
                    <a:pt x="187" y="404"/>
                    <a:pt x="94" y="2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6" name="Google Shape;3446;p55"/>
            <p:cNvSpPr/>
            <p:nvPr/>
          </p:nvSpPr>
          <p:spPr>
            <a:xfrm>
              <a:off x="2591900" y="4538150"/>
              <a:ext cx="9325" cy="24750"/>
            </a:xfrm>
            <a:custGeom>
              <a:avLst/>
              <a:gdLst/>
              <a:ahLst/>
              <a:cxnLst/>
              <a:rect l="l" t="t" r="r" b="b"/>
              <a:pathLst>
                <a:path w="373" h="990" extrusionOk="0">
                  <a:moveTo>
                    <a:pt x="1" y="0"/>
                  </a:moveTo>
                  <a:lnTo>
                    <a:pt x="1" y="0"/>
                  </a:lnTo>
                  <a:cubicBezTo>
                    <a:pt x="140" y="388"/>
                    <a:pt x="233" y="636"/>
                    <a:pt x="342" y="977"/>
                  </a:cubicBezTo>
                  <a:cubicBezTo>
                    <a:pt x="357" y="985"/>
                    <a:pt x="365" y="989"/>
                    <a:pt x="369" y="989"/>
                  </a:cubicBezTo>
                  <a:cubicBezTo>
                    <a:pt x="373" y="989"/>
                    <a:pt x="373" y="985"/>
                    <a:pt x="373" y="977"/>
                  </a:cubicBezTo>
                  <a:cubicBezTo>
                    <a:pt x="264" y="636"/>
                    <a:pt x="156" y="31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7" name="Google Shape;3447;p55"/>
            <p:cNvSpPr/>
            <p:nvPr/>
          </p:nvSpPr>
          <p:spPr>
            <a:xfrm>
              <a:off x="2468850" y="4479725"/>
              <a:ext cx="105625" cy="60000"/>
            </a:xfrm>
            <a:custGeom>
              <a:avLst/>
              <a:gdLst/>
              <a:ahLst/>
              <a:cxnLst/>
              <a:rect l="l" t="t" r="r" b="b"/>
              <a:pathLst>
                <a:path w="4225" h="2400" extrusionOk="0">
                  <a:moveTo>
                    <a:pt x="2336" y="0"/>
                  </a:moveTo>
                  <a:cubicBezTo>
                    <a:pt x="1277" y="0"/>
                    <a:pt x="0" y="1190"/>
                    <a:pt x="177" y="1484"/>
                  </a:cubicBezTo>
                  <a:cubicBezTo>
                    <a:pt x="440" y="1965"/>
                    <a:pt x="2348" y="2399"/>
                    <a:pt x="2348" y="2399"/>
                  </a:cubicBezTo>
                  <a:lnTo>
                    <a:pt x="4225" y="306"/>
                  </a:lnTo>
                  <a:lnTo>
                    <a:pt x="2503" y="11"/>
                  </a:lnTo>
                  <a:cubicBezTo>
                    <a:pt x="2448" y="4"/>
                    <a:pt x="2393" y="0"/>
                    <a:pt x="2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8" name="Google Shape;3448;p55"/>
            <p:cNvSpPr/>
            <p:nvPr/>
          </p:nvSpPr>
          <p:spPr>
            <a:xfrm>
              <a:off x="2480225" y="4479975"/>
              <a:ext cx="61300" cy="47725"/>
            </a:xfrm>
            <a:custGeom>
              <a:avLst/>
              <a:gdLst/>
              <a:ahLst/>
              <a:cxnLst/>
              <a:rect l="l" t="t" r="r" b="b"/>
              <a:pathLst>
                <a:path w="2452" h="1909" extrusionOk="0">
                  <a:moveTo>
                    <a:pt x="2095" y="1"/>
                  </a:moveTo>
                  <a:cubicBezTo>
                    <a:pt x="2079" y="47"/>
                    <a:pt x="2064" y="63"/>
                    <a:pt x="2033" y="94"/>
                  </a:cubicBezTo>
                  <a:cubicBezTo>
                    <a:pt x="2079" y="78"/>
                    <a:pt x="2141" y="47"/>
                    <a:pt x="2172" y="16"/>
                  </a:cubicBezTo>
                  <a:lnTo>
                    <a:pt x="2095" y="1"/>
                  </a:lnTo>
                  <a:close/>
                  <a:moveTo>
                    <a:pt x="1009" y="466"/>
                  </a:moveTo>
                  <a:cubicBezTo>
                    <a:pt x="993" y="528"/>
                    <a:pt x="978" y="590"/>
                    <a:pt x="978" y="637"/>
                  </a:cubicBezTo>
                  <a:cubicBezTo>
                    <a:pt x="978" y="699"/>
                    <a:pt x="993" y="761"/>
                    <a:pt x="1009" y="823"/>
                  </a:cubicBezTo>
                  <a:cubicBezTo>
                    <a:pt x="1056" y="714"/>
                    <a:pt x="1056" y="590"/>
                    <a:pt x="1009" y="466"/>
                  </a:cubicBezTo>
                  <a:close/>
                  <a:moveTo>
                    <a:pt x="2188" y="1009"/>
                  </a:moveTo>
                  <a:lnTo>
                    <a:pt x="2188" y="1009"/>
                  </a:lnTo>
                  <a:cubicBezTo>
                    <a:pt x="2219" y="1071"/>
                    <a:pt x="2250" y="1133"/>
                    <a:pt x="2296" y="1164"/>
                  </a:cubicBezTo>
                  <a:cubicBezTo>
                    <a:pt x="2327" y="1211"/>
                    <a:pt x="2389" y="1242"/>
                    <a:pt x="2451" y="1257"/>
                  </a:cubicBezTo>
                  <a:cubicBezTo>
                    <a:pt x="2436" y="1211"/>
                    <a:pt x="2389" y="1149"/>
                    <a:pt x="2358" y="1102"/>
                  </a:cubicBezTo>
                  <a:cubicBezTo>
                    <a:pt x="2312" y="1071"/>
                    <a:pt x="2250" y="1024"/>
                    <a:pt x="2188" y="1009"/>
                  </a:cubicBezTo>
                  <a:close/>
                  <a:moveTo>
                    <a:pt x="1" y="1211"/>
                  </a:moveTo>
                  <a:lnTo>
                    <a:pt x="1" y="1211"/>
                  </a:lnTo>
                  <a:cubicBezTo>
                    <a:pt x="32" y="1257"/>
                    <a:pt x="63" y="1319"/>
                    <a:pt x="94" y="1366"/>
                  </a:cubicBezTo>
                  <a:cubicBezTo>
                    <a:pt x="140" y="1397"/>
                    <a:pt x="203" y="1428"/>
                    <a:pt x="249" y="1459"/>
                  </a:cubicBezTo>
                  <a:cubicBezTo>
                    <a:pt x="234" y="1397"/>
                    <a:pt x="203" y="1335"/>
                    <a:pt x="156" y="1304"/>
                  </a:cubicBezTo>
                  <a:cubicBezTo>
                    <a:pt x="125" y="1257"/>
                    <a:pt x="63" y="1226"/>
                    <a:pt x="1" y="1211"/>
                  </a:cubicBezTo>
                  <a:close/>
                  <a:moveTo>
                    <a:pt x="1242" y="1831"/>
                  </a:moveTo>
                  <a:cubicBezTo>
                    <a:pt x="1195" y="1831"/>
                    <a:pt x="1133" y="1847"/>
                    <a:pt x="1071" y="1862"/>
                  </a:cubicBezTo>
                  <a:cubicBezTo>
                    <a:pt x="1133" y="1878"/>
                    <a:pt x="1195" y="1909"/>
                    <a:pt x="1242" y="1909"/>
                  </a:cubicBezTo>
                  <a:cubicBezTo>
                    <a:pt x="1304" y="1909"/>
                    <a:pt x="1366" y="1909"/>
                    <a:pt x="1412" y="1862"/>
                  </a:cubicBezTo>
                  <a:cubicBezTo>
                    <a:pt x="1366" y="1831"/>
                    <a:pt x="1304" y="1831"/>
                    <a:pt x="1242" y="18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49" name="Google Shape;3449;p55"/>
            <p:cNvSpPr/>
            <p:nvPr/>
          </p:nvSpPr>
          <p:spPr>
            <a:xfrm>
              <a:off x="2499050" y="4479350"/>
              <a:ext cx="32400" cy="9375"/>
            </a:xfrm>
            <a:custGeom>
              <a:avLst/>
              <a:gdLst/>
              <a:ahLst/>
              <a:cxnLst/>
              <a:rect l="l" t="t" r="r" b="b"/>
              <a:pathLst>
                <a:path w="1296" h="375" extrusionOk="0">
                  <a:moveTo>
                    <a:pt x="1108" y="1"/>
                  </a:moveTo>
                  <a:cubicBezTo>
                    <a:pt x="719" y="1"/>
                    <a:pt x="329" y="124"/>
                    <a:pt x="8" y="352"/>
                  </a:cubicBezTo>
                  <a:cubicBezTo>
                    <a:pt x="178" y="259"/>
                    <a:pt x="799" y="26"/>
                    <a:pt x="1295" y="10"/>
                  </a:cubicBezTo>
                  <a:cubicBezTo>
                    <a:pt x="1233" y="4"/>
                    <a:pt x="1171" y="1"/>
                    <a:pt x="1108" y="1"/>
                  </a:cubicBezTo>
                  <a:close/>
                  <a:moveTo>
                    <a:pt x="8" y="352"/>
                  </a:moveTo>
                  <a:lnTo>
                    <a:pt x="8" y="352"/>
                  </a:lnTo>
                  <a:cubicBezTo>
                    <a:pt x="0" y="367"/>
                    <a:pt x="0" y="375"/>
                    <a:pt x="2" y="375"/>
                  </a:cubicBezTo>
                  <a:cubicBezTo>
                    <a:pt x="4" y="375"/>
                    <a:pt x="8" y="367"/>
                    <a:pt x="8" y="3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0" name="Google Shape;3450;p55"/>
            <p:cNvSpPr/>
            <p:nvPr/>
          </p:nvSpPr>
          <p:spPr>
            <a:xfrm>
              <a:off x="2514475" y="4487350"/>
              <a:ext cx="39850" cy="43800"/>
            </a:xfrm>
            <a:custGeom>
              <a:avLst/>
              <a:gdLst/>
              <a:ahLst/>
              <a:cxnLst/>
              <a:rect l="l" t="t" r="r" b="b"/>
              <a:pathLst>
                <a:path w="1594" h="1752" extrusionOk="0">
                  <a:moveTo>
                    <a:pt x="1593" y="1"/>
                  </a:moveTo>
                  <a:cubicBezTo>
                    <a:pt x="1469" y="109"/>
                    <a:pt x="1345" y="233"/>
                    <a:pt x="1236" y="373"/>
                  </a:cubicBezTo>
                  <a:cubicBezTo>
                    <a:pt x="1019" y="574"/>
                    <a:pt x="833" y="807"/>
                    <a:pt x="616" y="1040"/>
                  </a:cubicBezTo>
                  <a:cubicBezTo>
                    <a:pt x="414" y="1272"/>
                    <a:pt x="213" y="1505"/>
                    <a:pt x="11" y="1738"/>
                  </a:cubicBezTo>
                  <a:cubicBezTo>
                    <a:pt x="151" y="1629"/>
                    <a:pt x="259" y="1489"/>
                    <a:pt x="383" y="1381"/>
                  </a:cubicBezTo>
                  <a:cubicBezTo>
                    <a:pt x="585" y="1164"/>
                    <a:pt x="787" y="931"/>
                    <a:pt x="1004" y="698"/>
                  </a:cubicBezTo>
                  <a:cubicBezTo>
                    <a:pt x="1190" y="466"/>
                    <a:pt x="1407" y="233"/>
                    <a:pt x="1593" y="1"/>
                  </a:cubicBezTo>
                  <a:close/>
                  <a:moveTo>
                    <a:pt x="11" y="1738"/>
                  </a:moveTo>
                  <a:cubicBezTo>
                    <a:pt x="1" y="1738"/>
                    <a:pt x="4" y="1751"/>
                    <a:pt x="8" y="1751"/>
                  </a:cubicBezTo>
                  <a:cubicBezTo>
                    <a:pt x="10" y="1751"/>
                    <a:pt x="11" y="1748"/>
                    <a:pt x="11" y="17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1" name="Google Shape;3451;p55"/>
            <p:cNvSpPr/>
            <p:nvPr/>
          </p:nvSpPr>
          <p:spPr>
            <a:xfrm>
              <a:off x="2527925" y="4479950"/>
              <a:ext cx="46950" cy="8200"/>
            </a:xfrm>
            <a:custGeom>
              <a:avLst/>
              <a:gdLst/>
              <a:ahLst/>
              <a:cxnLst/>
              <a:rect l="l" t="t" r="r" b="b"/>
              <a:pathLst>
                <a:path w="1878" h="328" extrusionOk="0">
                  <a:moveTo>
                    <a:pt x="84" y="0"/>
                  </a:moveTo>
                  <a:cubicBezTo>
                    <a:pt x="56" y="0"/>
                    <a:pt x="28" y="1"/>
                    <a:pt x="1" y="2"/>
                  </a:cubicBezTo>
                  <a:lnTo>
                    <a:pt x="16" y="17"/>
                  </a:lnTo>
                  <a:cubicBezTo>
                    <a:pt x="21" y="17"/>
                    <a:pt x="27" y="17"/>
                    <a:pt x="34" y="17"/>
                  </a:cubicBezTo>
                  <a:cubicBezTo>
                    <a:pt x="304" y="17"/>
                    <a:pt x="1710" y="312"/>
                    <a:pt x="1831" y="312"/>
                  </a:cubicBezTo>
                  <a:cubicBezTo>
                    <a:pt x="1831" y="312"/>
                    <a:pt x="1831" y="315"/>
                    <a:pt x="1830" y="318"/>
                  </a:cubicBezTo>
                  <a:lnTo>
                    <a:pt x="1830" y="318"/>
                  </a:lnTo>
                  <a:lnTo>
                    <a:pt x="1862" y="297"/>
                  </a:lnTo>
                  <a:cubicBezTo>
                    <a:pt x="1877" y="297"/>
                    <a:pt x="1877" y="297"/>
                    <a:pt x="1862" y="281"/>
                  </a:cubicBezTo>
                  <a:cubicBezTo>
                    <a:pt x="1738" y="235"/>
                    <a:pt x="1629" y="219"/>
                    <a:pt x="1505" y="203"/>
                  </a:cubicBezTo>
                  <a:lnTo>
                    <a:pt x="1164" y="141"/>
                  </a:lnTo>
                  <a:cubicBezTo>
                    <a:pt x="946" y="98"/>
                    <a:pt x="485" y="0"/>
                    <a:pt x="84" y="0"/>
                  </a:cubicBezTo>
                  <a:close/>
                  <a:moveTo>
                    <a:pt x="1830" y="318"/>
                  </a:moveTo>
                  <a:lnTo>
                    <a:pt x="1815" y="328"/>
                  </a:lnTo>
                  <a:cubicBezTo>
                    <a:pt x="1824" y="328"/>
                    <a:pt x="1828" y="322"/>
                    <a:pt x="1830" y="3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2" name="Google Shape;3452;p55"/>
            <p:cNvSpPr/>
            <p:nvPr/>
          </p:nvSpPr>
          <p:spPr>
            <a:xfrm>
              <a:off x="2503500" y="4532725"/>
              <a:ext cx="28325" cy="7000"/>
            </a:xfrm>
            <a:custGeom>
              <a:avLst/>
              <a:gdLst/>
              <a:ahLst/>
              <a:cxnLst/>
              <a:rect l="l" t="t" r="r" b="b"/>
              <a:pathLst>
                <a:path w="1133" h="280" extrusionOk="0">
                  <a:moveTo>
                    <a:pt x="0" y="0"/>
                  </a:moveTo>
                  <a:lnTo>
                    <a:pt x="0" y="0"/>
                  </a:lnTo>
                  <a:cubicBezTo>
                    <a:pt x="140" y="78"/>
                    <a:pt x="295" y="140"/>
                    <a:pt x="466" y="155"/>
                  </a:cubicBezTo>
                  <a:cubicBezTo>
                    <a:pt x="621" y="217"/>
                    <a:pt x="776" y="264"/>
                    <a:pt x="947" y="279"/>
                  </a:cubicBezTo>
                  <a:lnTo>
                    <a:pt x="978" y="279"/>
                  </a:lnTo>
                  <a:cubicBezTo>
                    <a:pt x="1024" y="217"/>
                    <a:pt x="1086" y="140"/>
                    <a:pt x="1133" y="78"/>
                  </a:cubicBezTo>
                  <a:lnTo>
                    <a:pt x="1133" y="78"/>
                  </a:lnTo>
                  <a:lnTo>
                    <a:pt x="953" y="258"/>
                  </a:lnTo>
                  <a:lnTo>
                    <a:pt x="953" y="258"/>
                  </a:lnTo>
                  <a:cubicBezTo>
                    <a:pt x="635" y="180"/>
                    <a:pt x="318" y="6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3" name="Google Shape;3453;p55"/>
            <p:cNvSpPr/>
            <p:nvPr/>
          </p:nvSpPr>
          <p:spPr>
            <a:xfrm>
              <a:off x="2565525" y="4349250"/>
              <a:ext cx="35700" cy="46675"/>
            </a:xfrm>
            <a:custGeom>
              <a:avLst/>
              <a:gdLst/>
              <a:ahLst/>
              <a:cxnLst/>
              <a:rect l="l" t="t" r="r" b="b"/>
              <a:pathLst>
                <a:path w="1428" h="1867" extrusionOk="0">
                  <a:moveTo>
                    <a:pt x="286" y="0"/>
                  </a:moveTo>
                  <a:cubicBezTo>
                    <a:pt x="282" y="0"/>
                    <a:pt x="280" y="1"/>
                    <a:pt x="280" y="3"/>
                  </a:cubicBezTo>
                  <a:cubicBezTo>
                    <a:pt x="265" y="189"/>
                    <a:pt x="203" y="406"/>
                    <a:pt x="156" y="577"/>
                  </a:cubicBezTo>
                  <a:cubicBezTo>
                    <a:pt x="63" y="887"/>
                    <a:pt x="1" y="1135"/>
                    <a:pt x="1" y="1166"/>
                  </a:cubicBezTo>
                  <a:cubicBezTo>
                    <a:pt x="135" y="1509"/>
                    <a:pt x="584" y="1866"/>
                    <a:pt x="853" y="1866"/>
                  </a:cubicBezTo>
                  <a:cubicBezTo>
                    <a:pt x="864" y="1866"/>
                    <a:pt x="875" y="1866"/>
                    <a:pt x="885" y="1864"/>
                  </a:cubicBezTo>
                  <a:cubicBezTo>
                    <a:pt x="1164" y="1818"/>
                    <a:pt x="1211" y="1446"/>
                    <a:pt x="1195" y="1290"/>
                  </a:cubicBezTo>
                  <a:lnTo>
                    <a:pt x="1195" y="1275"/>
                  </a:lnTo>
                  <a:lnTo>
                    <a:pt x="1195" y="1197"/>
                  </a:lnTo>
                  <a:cubicBezTo>
                    <a:pt x="1242" y="949"/>
                    <a:pt x="1319" y="717"/>
                    <a:pt x="1428" y="484"/>
                  </a:cubicBezTo>
                  <a:cubicBezTo>
                    <a:pt x="1428" y="484"/>
                    <a:pt x="375" y="0"/>
                    <a:pt x="28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4" name="Google Shape;3454;p55"/>
            <p:cNvSpPr/>
            <p:nvPr/>
          </p:nvSpPr>
          <p:spPr>
            <a:xfrm>
              <a:off x="2573675" y="4349700"/>
              <a:ext cx="27950" cy="31600"/>
            </a:xfrm>
            <a:custGeom>
              <a:avLst/>
              <a:gdLst/>
              <a:ahLst/>
              <a:cxnLst/>
              <a:rect l="l" t="t" r="r" b="b"/>
              <a:pathLst>
                <a:path w="1118" h="1264" extrusionOk="0">
                  <a:moveTo>
                    <a:pt x="1" y="1"/>
                  </a:moveTo>
                  <a:cubicBezTo>
                    <a:pt x="1" y="218"/>
                    <a:pt x="63" y="1117"/>
                    <a:pt x="761" y="1257"/>
                  </a:cubicBezTo>
                  <a:cubicBezTo>
                    <a:pt x="792" y="1257"/>
                    <a:pt x="816" y="1264"/>
                    <a:pt x="842" y="1264"/>
                  </a:cubicBezTo>
                  <a:cubicBezTo>
                    <a:pt x="855" y="1264"/>
                    <a:pt x="869" y="1262"/>
                    <a:pt x="885" y="1257"/>
                  </a:cubicBezTo>
                  <a:cubicBezTo>
                    <a:pt x="869" y="1241"/>
                    <a:pt x="885" y="1195"/>
                    <a:pt x="885" y="1179"/>
                  </a:cubicBezTo>
                  <a:cubicBezTo>
                    <a:pt x="916" y="931"/>
                    <a:pt x="1009" y="699"/>
                    <a:pt x="1117" y="466"/>
                  </a:cubicBezTo>
                  <a:cubicBezTo>
                    <a:pt x="1117" y="466"/>
                    <a:pt x="218" y="47"/>
                    <a:pt x="1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5" name="Google Shape;3455;p55"/>
            <p:cNvSpPr/>
            <p:nvPr/>
          </p:nvSpPr>
          <p:spPr>
            <a:xfrm>
              <a:off x="2568650" y="4296875"/>
              <a:ext cx="55850" cy="73975"/>
            </a:xfrm>
            <a:custGeom>
              <a:avLst/>
              <a:gdLst/>
              <a:ahLst/>
              <a:cxnLst/>
              <a:rect l="l" t="t" r="r" b="b"/>
              <a:pathLst>
                <a:path w="2234" h="2959" extrusionOk="0">
                  <a:moveTo>
                    <a:pt x="1130" y="1"/>
                  </a:moveTo>
                  <a:cubicBezTo>
                    <a:pt x="741" y="1"/>
                    <a:pt x="341" y="200"/>
                    <a:pt x="171" y="578"/>
                  </a:cubicBezTo>
                  <a:cubicBezTo>
                    <a:pt x="0" y="981"/>
                    <a:pt x="47" y="2253"/>
                    <a:pt x="326" y="2563"/>
                  </a:cubicBezTo>
                  <a:cubicBezTo>
                    <a:pt x="544" y="2808"/>
                    <a:pt x="865" y="2959"/>
                    <a:pt x="1178" y="2959"/>
                  </a:cubicBezTo>
                  <a:cubicBezTo>
                    <a:pt x="1423" y="2959"/>
                    <a:pt x="1662" y="2867"/>
                    <a:pt x="1846" y="2656"/>
                  </a:cubicBezTo>
                  <a:cubicBezTo>
                    <a:pt x="2233" y="2191"/>
                    <a:pt x="2109" y="547"/>
                    <a:pt x="1799" y="252"/>
                  </a:cubicBezTo>
                  <a:cubicBezTo>
                    <a:pt x="1623" y="83"/>
                    <a:pt x="1379" y="1"/>
                    <a:pt x="1130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6" name="Google Shape;3456;p55"/>
            <p:cNvSpPr/>
            <p:nvPr/>
          </p:nvSpPr>
          <p:spPr>
            <a:xfrm>
              <a:off x="2594225" y="4333025"/>
              <a:ext cx="2325" cy="6625"/>
            </a:xfrm>
            <a:custGeom>
              <a:avLst/>
              <a:gdLst/>
              <a:ahLst/>
              <a:cxnLst/>
              <a:rect l="l" t="t" r="r" b="b"/>
              <a:pathLst>
                <a:path w="93" h="265" extrusionOk="0">
                  <a:moveTo>
                    <a:pt x="78" y="1"/>
                  </a:moveTo>
                  <a:lnTo>
                    <a:pt x="1" y="233"/>
                  </a:lnTo>
                  <a:cubicBezTo>
                    <a:pt x="5" y="233"/>
                    <a:pt x="8" y="232"/>
                    <a:pt x="12" y="231"/>
                  </a:cubicBezTo>
                  <a:lnTo>
                    <a:pt x="12" y="231"/>
                  </a:lnTo>
                  <a:lnTo>
                    <a:pt x="1" y="264"/>
                  </a:lnTo>
                  <a:cubicBezTo>
                    <a:pt x="30" y="247"/>
                    <a:pt x="49" y="222"/>
                    <a:pt x="60" y="193"/>
                  </a:cubicBezTo>
                  <a:lnTo>
                    <a:pt x="60" y="193"/>
                  </a:lnTo>
                  <a:cubicBezTo>
                    <a:pt x="49" y="211"/>
                    <a:pt x="33" y="224"/>
                    <a:pt x="12" y="231"/>
                  </a:cubicBezTo>
                  <a:lnTo>
                    <a:pt x="12" y="231"/>
                  </a:lnTo>
                  <a:lnTo>
                    <a:pt x="78" y="32"/>
                  </a:lnTo>
                  <a:lnTo>
                    <a:pt x="78" y="32"/>
                  </a:lnTo>
                  <a:cubicBezTo>
                    <a:pt x="78" y="89"/>
                    <a:pt x="78" y="147"/>
                    <a:pt x="60" y="193"/>
                  </a:cubicBezTo>
                  <a:lnTo>
                    <a:pt x="60" y="193"/>
                  </a:lnTo>
                  <a:cubicBezTo>
                    <a:pt x="92" y="142"/>
                    <a:pt x="89" y="56"/>
                    <a:pt x="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7" name="Google Shape;3457;p55"/>
            <p:cNvSpPr/>
            <p:nvPr/>
          </p:nvSpPr>
          <p:spPr>
            <a:xfrm>
              <a:off x="2590750" y="4331100"/>
              <a:ext cx="6600" cy="7000"/>
            </a:xfrm>
            <a:custGeom>
              <a:avLst/>
              <a:gdLst/>
              <a:ahLst/>
              <a:cxnLst/>
              <a:rect l="l" t="t" r="r" b="b"/>
              <a:pathLst>
                <a:path w="264" h="280" extrusionOk="0">
                  <a:moveTo>
                    <a:pt x="140" y="0"/>
                  </a:moveTo>
                  <a:cubicBezTo>
                    <a:pt x="0" y="0"/>
                    <a:pt x="0" y="279"/>
                    <a:pt x="140" y="279"/>
                  </a:cubicBezTo>
                  <a:cubicBezTo>
                    <a:pt x="143" y="280"/>
                    <a:pt x="146" y="280"/>
                    <a:pt x="149" y="280"/>
                  </a:cubicBezTo>
                  <a:cubicBezTo>
                    <a:pt x="264" y="280"/>
                    <a:pt x="261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8" name="Google Shape;3458;p55"/>
            <p:cNvSpPr/>
            <p:nvPr/>
          </p:nvSpPr>
          <p:spPr>
            <a:xfrm>
              <a:off x="2608975" y="4333025"/>
              <a:ext cx="2725" cy="5450"/>
            </a:xfrm>
            <a:custGeom>
              <a:avLst/>
              <a:gdLst/>
              <a:ahLst/>
              <a:cxnLst/>
              <a:rect l="l" t="t" r="r" b="b"/>
              <a:pathLst>
                <a:path w="109" h="218" extrusionOk="0">
                  <a:moveTo>
                    <a:pt x="16" y="1"/>
                  </a:moveTo>
                  <a:cubicBezTo>
                    <a:pt x="0" y="109"/>
                    <a:pt x="16" y="218"/>
                    <a:pt x="109" y="218"/>
                  </a:cubicBezTo>
                  <a:cubicBezTo>
                    <a:pt x="31" y="202"/>
                    <a:pt x="16" y="109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59" name="Google Shape;3459;p55"/>
            <p:cNvSpPr/>
            <p:nvPr/>
          </p:nvSpPr>
          <p:spPr>
            <a:xfrm>
              <a:off x="2608200" y="4331075"/>
              <a:ext cx="6900" cy="7025"/>
            </a:xfrm>
            <a:custGeom>
              <a:avLst/>
              <a:gdLst/>
              <a:ahLst/>
              <a:cxnLst/>
              <a:rect l="l" t="t" r="r" b="b"/>
              <a:pathLst>
                <a:path w="276" h="281" extrusionOk="0">
                  <a:moveTo>
                    <a:pt x="135" y="1"/>
                  </a:moveTo>
                  <a:cubicBezTo>
                    <a:pt x="132" y="1"/>
                    <a:pt x="128" y="1"/>
                    <a:pt x="124" y="1"/>
                  </a:cubicBezTo>
                  <a:cubicBezTo>
                    <a:pt x="3" y="1"/>
                    <a:pt x="0" y="281"/>
                    <a:pt x="129" y="281"/>
                  </a:cubicBezTo>
                  <a:cubicBezTo>
                    <a:pt x="133" y="281"/>
                    <a:pt x="136" y="281"/>
                    <a:pt x="140" y="280"/>
                  </a:cubicBezTo>
                  <a:cubicBezTo>
                    <a:pt x="275" y="265"/>
                    <a:pt x="264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0" name="Google Shape;3460;p55"/>
            <p:cNvSpPr/>
            <p:nvPr/>
          </p:nvSpPr>
          <p:spPr>
            <a:xfrm>
              <a:off x="2588425" y="4323100"/>
              <a:ext cx="8150" cy="5300"/>
            </a:xfrm>
            <a:custGeom>
              <a:avLst/>
              <a:gdLst/>
              <a:ahLst/>
              <a:cxnLst/>
              <a:rect l="l" t="t" r="r" b="b"/>
              <a:pathLst>
                <a:path w="326" h="212" extrusionOk="0">
                  <a:moveTo>
                    <a:pt x="195" y="1"/>
                  </a:moveTo>
                  <a:cubicBezTo>
                    <a:pt x="176" y="1"/>
                    <a:pt x="157" y="4"/>
                    <a:pt x="140" y="10"/>
                  </a:cubicBezTo>
                  <a:cubicBezTo>
                    <a:pt x="78" y="41"/>
                    <a:pt x="31" y="57"/>
                    <a:pt x="16" y="119"/>
                  </a:cubicBezTo>
                  <a:cubicBezTo>
                    <a:pt x="0" y="150"/>
                    <a:pt x="16" y="165"/>
                    <a:pt x="31" y="196"/>
                  </a:cubicBezTo>
                  <a:cubicBezTo>
                    <a:pt x="78" y="212"/>
                    <a:pt x="93" y="212"/>
                    <a:pt x="124" y="212"/>
                  </a:cubicBezTo>
                  <a:cubicBezTo>
                    <a:pt x="155" y="196"/>
                    <a:pt x="186" y="196"/>
                    <a:pt x="217" y="165"/>
                  </a:cubicBezTo>
                  <a:cubicBezTo>
                    <a:pt x="248" y="165"/>
                    <a:pt x="295" y="134"/>
                    <a:pt x="310" y="119"/>
                  </a:cubicBezTo>
                  <a:cubicBezTo>
                    <a:pt x="326" y="88"/>
                    <a:pt x="310" y="57"/>
                    <a:pt x="295" y="41"/>
                  </a:cubicBezTo>
                  <a:cubicBezTo>
                    <a:pt x="265" y="12"/>
                    <a:pt x="230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1" name="Google Shape;3461;p55"/>
            <p:cNvSpPr/>
            <p:nvPr/>
          </p:nvSpPr>
          <p:spPr>
            <a:xfrm>
              <a:off x="2607800" y="4320750"/>
              <a:ext cx="7775" cy="4550"/>
            </a:xfrm>
            <a:custGeom>
              <a:avLst/>
              <a:gdLst/>
              <a:ahLst/>
              <a:cxnLst/>
              <a:rect l="l" t="t" r="r" b="b"/>
              <a:pathLst>
                <a:path w="311" h="182" extrusionOk="0">
                  <a:moveTo>
                    <a:pt x="104" y="1"/>
                  </a:moveTo>
                  <a:cubicBezTo>
                    <a:pt x="76" y="1"/>
                    <a:pt x="43" y="8"/>
                    <a:pt x="16" y="26"/>
                  </a:cubicBezTo>
                  <a:cubicBezTo>
                    <a:pt x="1" y="57"/>
                    <a:pt x="1" y="88"/>
                    <a:pt x="16" y="104"/>
                  </a:cubicBezTo>
                  <a:cubicBezTo>
                    <a:pt x="47" y="151"/>
                    <a:pt x="78" y="166"/>
                    <a:pt x="125" y="166"/>
                  </a:cubicBezTo>
                  <a:cubicBezTo>
                    <a:pt x="156" y="166"/>
                    <a:pt x="202" y="182"/>
                    <a:pt x="233" y="182"/>
                  </a:cubicBezTo>
                  <a:cubicBezTo>
                    <a:pt x="249" y="182"/>
                    <a:pt x="280" y="182"/>
                    <a:pt x="264" y="166"/>
                  </a:cubicBezTo>
                  <a:cubicBezTo>
                    <a:pt x="311" y="151"/>
                    <a:pt x="311" y="104"/>
                    <a:pt x="295" y="88"/>
                  </a:cubicBezTo>
                  <a:cubicBezTo>
                    <a:pt x="249" y="57"/>
                    <a:pt x="218" y="11"/>
                    <a:pt x="156" y="11"/>
                  </a:cubicBezTo>
                  <a:cubicBezTo>
                    <a:pt x="143" y="5"/>
                    <a:pt x="125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2" name="Google Shape;3462;p55"/>
            <p:cNvSpPr/>
            <p:nvPr/>
          </p:nvSpPr>
          <p:spPr>
            <a:xfrm>
              <a:off x="2595000" y="4353200"/>
              <a:ext cx="4675" cy="2100"/>
            </a:xfrm>
            <a:custGeom>
              <a:avLst/>
              <a:gdLst/>
              <a:ahLst/>
              <a:cxnLst/>
              <a:rect l="l" t="t" r="r" b="b"/>
              <a:pathLst>
                <a:path w="187" h="84" extrusionOk="0">
                  <a:moveTo>
                    <a:pt x="16" y="0"/>
                  </a:moveTo>
                  <a:lnTo>
                    <a:pt x="156" y="31"/>
                  </a:lnTo>
                  <a:cubicBezTo>
                    <a:pt x="140" y="47"/>
                    <a:pt x="125" y="47"/>
                    <a:pt x="94" y="47"/>
                  </a:cubicBezTo>
                  <a:cubicBezTo>
                    <a:pt x="47" y="31"/>
                    <a:pt x="32" y="16"/>
                    <a:pt x="16" y="0"/>
                  </a:cubicBezTo>
                  <a:close/>
                  <a:moveTo>
                    <a:pt x="1" y="0"/>
                  </a:moveTo>
                  <a:cubicBezTo>
                    <a:pt x="1" y="31"/>
                    <a:pt x="32" y="78"/>
                    <a:pt x="63" y="78"/>
                  </a:cubicBezTo>
                  <a:cubicBezTo>
                    <a:pt x="78" y="82"/>
                    <a:pt x="92" y="84"/>
                    <a:pt x="104" y="84"/>
                  </a:cubicBezTo>
                  <a:cubicBezTo>
                    <a:pt x="140" y="84"/>
                    <a:pt x="164" y="66"/>
                    <a:pt x="187" y="3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3" name="Google Shape;3463;p55"/>
            <p:cNvSpPr/>
            <p:nvPr/>
          </p:nvSpPr>
          <p:spPr>
            <a:xfrm>
              <a:off x="2597725" y="4324900"/>
              <a:ext cx="12125" cy="25225"/>
            </a:xfrm>
            <a:custGeom>
              <a:avLst/>
              <a:gdLst/>
              <a:ahLst/>
              <a:cxnLst/>
              <a:rect l="l" t="t" r="r" b="b"/>
              <a:pathLst>
                <a:path w="485" h="1009" extrusionOk="0">
                  <a:moveTo>
                    <a:pt x="341" y="0"/>
                  </a:moveTo>
                  <a:cubicBezTo>
                    <a:pt x="341" y="279"/>
                    <a:pt x="404" y="543"/>
                    <a:pt x="419" y="822"/>
                  </a:cubicBezTo>
                  <a:cubicBezTo>
                    <a:pt x="388" y="791"/>
                    <a:pt x="326" y="776"/>
                    <a:pt x="295" y="776"/>
                  </a:cubicBezTo>
                  <a:cubicBezTo>
                    <a:pt x="295" y="776"/>
                    <a:pt x="310" y="977"/>
                    <a:pt x="310" y="993"/>
                  </a:cubicBezTo>
                  <a:cubicBezTo>
                    <a:pt x="186" y="977"/>
                    <a:pt x="93" y="931"/>
                    <a:pt x="0" y="869"/>
                  </a:cubicBezTo>
                  <a:lnTo>
                    <a:pt x="0" y="869"/>
                  </a:lnTo>
                  <a:cubicBezTo>
                    <a:pt x="31" y="931"/>
                    <a:pt x="109" y="993"/>
                    <a:pt x="186" y="1008"/>
                  </a:cubicBezTo>
                  <a:lnTo>
                    <a:pt x="326" y="1008"/>
                  </a:lnTo>
                  <a:cubicBezTo>
                    <a:pt x="326" y="1008"/>
                    <a:pt x="341" y="1008"/>
                    <a:pt x="341" y="993"/>
                  </a:cubicBezTo>
                  <a:lnTo>
                    <a:pt x="341" y="838"/>
                  </a:lnTo>
                  <a:cubicBezTo>
                    <a:pt x="365" y="849"/>
                    <a:pt x="442" y="879"/>
                    <a:pt x="471" y="879"/>
                  </a:cubicBezTo>
                  <a:cubicBezTo>
                    <a:pt x="480" y="879"/>
                    <a:pt x="485" y="876"/>
                    <a:pt x="481" y="869"/>
                  </a:cubicBezTo>
                  <a:cubicBezTo>
                    <a:pt x="466" y="589"/>
                    <a:pt x="419" y="295"/>
                    <a:pt x="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4" name="Google Shape;3464;p55"/>
            <p:cNvSpPr/>
            <p:nvPr/>
          </p:nvSpPr>
          <p:spPr>
            <a:xfrm>
              <a:off x="2596175" y="4346600"/>
              <a:ext cx="7775" cy="5750"/>
            </a:xfrm>
            <a:custGeom>
              <a:avLst/>
              <a:gdLst/>
              <a:ahLst/>
              <a:cxnLst/>
              <a:rect l="l" t="t" r="r" b="b"/>
              <a:pathLst>
                <a:path w="311" h="230" extrusionOk="0">
                  <a:moveTo>
                    <a:pt x="62" y="1"/>
                  </a:moveTo>
                  <a:cubicBezTo>
                    <a:pt x="47" y="32"/>
                    <a:pt x="16" y="63"/>
                    <a:pt x="16" y="78"/>
                  </a:cubicBezTo>
                  <a:cubicBezTo>
                    <a:pt x="0" y="140"/>
                    <a:pt x="0" y="202"/>
                    <a:pt x="78" y="218"/>
                  </a:cubicBezTo>
                  <a:cubicBezTo>
                    <a:pt x="101" y="225"/>
                    <a:pt x="117" y="229"/>
                    <a:pt x="130" y="229"/>
                  </a:cubicBezTo>
                  <a:cubicBezTo>
                    <a:pt x="144" y="229"/>
                    <a:pt x="155" y="225"/>
                    <a:pt x="171" y="218"/>
                  </a:cubicBezTo>
                  <a:cubicBezTo>
                    <a:pt x="233" y="187"/>
                    <a:pt x="279" y="140"/>
                    <a:pt x="310" y="109"/>
                  </a:cubicBezTo>
                  <a:cubicBezTo>
                    <a:pt x="217" y="109"/>
                    <a:pt x="140" y="63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5" name="Google Shape;3465;p55"/>
            <p:cNvSpPr/>
            <p:nvPr/>
          </p:nvSpPr>
          <p:spPr>
            <a:xfrm>
              <a:off x="2596175" y="4348550"/>
              <a:ext cx="4275" cy="3800"/>
            </a:xfrm>
            <a:custGeom>
              <a:avLst/>
              <a:gdLst/>
              <a:ahLst/>
              <a:cxnLst/>
              <a:rect l="l" t="t" r="r" b="b"/>
              <a:pathLst>
                <a:path w="171" h="152" extrusionOk="0">
                  <a:moveTo>
                    <a:pt x="16" y="0"/>
                  </a:moveTo>
                  <a:cubicBezTo>
                    <a:pt x="0" y="62"/>
                    <a:pt x="0" y="124"/>
                    <a:pt x="78" y="140"/>
                  </a:cubicBezTo>
                  <a:cubicBezTo>
                    <a:pt x="93" y="147"/>
                    <a:pt x="109" y="151"/>
                    <a:pt x="124" y="151"/>
                  </a:cubicBezTo>
                  <a:cubicBezTo>
                    <a:pt x="140" y="151"/>
                    <a:pt x="155" y="147"/>
                    <a:pt x="171" y="140"/>
                  </a:cubicBezTo>
                  <a:cubicBezTo>
                    <a:pt x="155" y="62"/>
                    <a:pt x="93" y="0"/>
                    <a:pt x="16" y="0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6" name="Google Shape;3466;p55"/>
            <p:cNvSpPr/>
            <p:nvPr/>
          </p:nvSpPr>
          <p:spPr>
            <a:xfrm>
              <a:off x="2562425" y="4286875"/>
              <a:ext cx="66725" cy="51600"/>
            </a:xfrm>
            <a:custGeom>
              <a:avLst/>
              <a:gdLst/>
              <a:ahLst/>
              <a:cxnLst/>
              <a:rect l="l" t="t" r="r" b="b"/>
              <a:pathLst>
                <a:path w="2669" h="2064" extrusionOk="0">
                  <a:moveTo>
                    <a:pt x="1910" y="1"/>
                  </a:moveTo>
                  <a:cubicBezTo>
                    <a:pt x="1606" y="1"/>
                    <a:pt x="1366" y="249"/>
                    <a:pt x="1366" y="249"/>
                  </a:cubicBezTo>
                  <a:cubicBezTo>
                    <a:pt x="1366" y="249"/>
                    <a:pt x="1175" y="195"/>
                    <a:pt x="970" y="195"/>
                  </a:cubicBezTo>
                  <a:cubicBezTo>
                    <a:pt x="845" y="195"/>
                    <a:pt x="715" y="216"/>
                    <a:pt x="621" y="280"/>
                  </a:cubicBezTo>
                  <a:cubicBezTo>
                    <a:pt x="482" y="358"/>
                    <a:pt x="404" y="513"/>
                    <a:pt x="420" y="668"/>
                  </a:cubicBezTo>
                  <a:cubicBezTo>
                    <a:pt x="420" y="668"/>
                    <a:pt x="156" y="746"/>
                    <a:pt x="109" y="916"/>
                  </a:cubicBezTo>
                  <a:cubicBezTo>
                    <a:pt x="1" y="1304"/>
                    <a:pt x="311" y="2064"/>
                    <a:pt x="311" y="2064"/>
                  </a:cubicBezTo>
                  <a:cubicBezTo>
                    <a:pt x="420" y="2048"/>
                    <a:pt x="497" y="1986"/>
                    <a:pt x="513" y="1909"/>
                  </a:cubicBezTo>
                  <a:cubicBezTo>
                    <a:pt x="621" y="1614"/>
                    <a:pt x="668" y="1335"/>
                    <a:pt x="668" y="1040"/>
                  </a:cubicBezTo>
                  <a:cubicBezTo>
                    <a:pt x="668" y="1040"/>
                    <a:pt x="1228" y="1256"/>
                    <a:pt x="1684" y="1256"/>
                  </a:cubicBezTo>
                  <a:cubicBezTo>
                    <a:pt x="1775" y="1256"/>
                    <a:pt x="1862" y="1247"/>
                    <a:pt x="1940" y="1226"/>
                  </a:cubicBezTo>
                  <a:cubicBezTo>
                    <a:pt x="2389" y="1118"/>
                    <a:pt x="2265" y="839"/>
                    <a:pt x="2265" y="839"/>
                  </a:cubicBezTo>
                  <a:cubicBezTo>
                    <a:pt x="2265" y="839"/>
                    <a:pt x="2669" y="358"/>
                    <a:pt x="2219" y="94"/>
                  </a:cubicBezTo>
                  <a:cubicBezTo>
                    <a:pt x="2113" y="26"/>
                    <a:pt x="2008" y="1"/>
                    <a:pt x="1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7" name="Google Shape;3467;p55"/>
            <p:cNvSpPr/>
            <p:nvPr/>
          </p:nvSpPr>
          <p:spPr>
            <a:xfrm>
              <a:off x="2570975" y="4289700"/>
              <a:ext cx="28225" cy="15050"/>
            </a:xfrm>
            <a:custGeom>
              <a:avLst/>
              <a:gdLst/>
              <a:ahLst/>
              <a:cxnLst/>
              <a:rect l="l" t="t" r="r" b="b"/>
              <a:pathLst>
                <a:path w="1129" h="602" extrusionOk="0">
                  <a:moveTo>
                    <a:pt x="1101" y="136"/>
                  </a:moveTo>
                  <a:cubicBezTo>
                    <a:pt x="1112" y="141"/>
                    <a:pt x="1119" y="143"/>
                    <a:pt x="1122" y="143"/>
                  </a:cubicBezTo>
                  <a:cubicBezTo>
                    <a:pt x="1129" y="143"/>
                    <a:pt x="1122" y="136"/>
                    <a:pt x="1101" y="136"/>
                  </a:cubicBezTo>
                  <a:close/>
                  <a:moveTo>
                    <a:pt x="621" y="1"/>
                  </a:moveTo>
                  <a:cubicBezTo>
                    <a:pt x="566" y="1"/>
                    <a:pt x="512" y="4"/>
                    <a:pt x="465" y="12"/>
                  </a:cubicBezTo>
                  <a:cubicBezTo>
                    <a:pt x="279" y="28"/>
                    <a:pt x="109" y="152"/>
                    <a:pt x="62" y="322"/>
                  </a:cubicBezTo>
                  <a:cubicBezTo>
                    <a:pt x="16" y="415"/>
                    <a:pt x="31" y="524"/>
                    <a:pt x="78" y="602"/>
                  </a:cubicBezTo>
                  <a:cubicBezTo>
                    <a:pt x="0" y="446"/>
                    <a:pt x="78" y="245"/>
                    <a:pt x="217" y="152"/>
                  </a:cubicBezTo>
                  <a:cubicBezTo>
                    <a:pt x="331" y="84"/>
                    <a:pt x="461" y="40"/>
                    <a:pt x="589" y="40"/>
                  </a:cubicBezTo>
                  <a:cubicBezTo>
                    <a:pt x="637" y="40"/>
                    <a:pt x="683" y="46"/>
                    <a:pt x="729" y="59"/>
                  </a:cubicBezTo>
                  <a:cubicBezTo>
                    <a:pt x="869" y="74"/>
                    <a:pt x="993" y="105"/>
                    <a:pt x="1101" y="136"/>
                  </a:cubicBezTo>
                  <a:cubicBezTo>
                    <a:pt x="1008" y="74"/>
                    <a:pt x="884" y="28"/>
                    <a:pt x="776" y="12"/>
                  </a:cubicBezTo>
                  <a:cubicBezTo>
                    <a:pt x="729" y="4"/>
                    <a:pt x="675" y="1"/>
                    <a:pt x="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8" name="Google Shape;3468;p55"/>
            <p:cNvSpPr/>
            <p:nvPr/>
          </p:nvSpPr>
          <p:spPr>
            <a:xfrm>
              <a:off x="2598500" y="4286125"/>
              <a:ext cx="27150" cy="23275"/>
            </a:xfrm>
            <a:custGeom>
              <a:avLst/>
              <a:gdLst/>
              <a:ahLst/>
              <a:cxnLst/>
              <a:rect l="l" t="t" r="r" b="b"/>
              <a:pathLst>
                <a:path w="1086" h="931" extrusionOk="0">
                  <a:moveTo>
                    <a:pt x="565" y="1"/>
                  </a:moveTo>
                  <a:cubicBezTo>
                    <a:pt x="517" y="1"/>
                    <a:pt x="468" y="6"/>
                    <a:pt x="419" y="16"/>
                  </a:cubicBezTo>
                  <a:cubicBezTo>
                    <a:pt x="264" y="62"/>
                    <a:pt x="124" y="124"/>
                    <a:pt x="0" y="233"/>
                  </a:cubicBezTo>
                  <a:cubicBezTo>
                    <a:pt x="150" y="104"/>
                    <a:pt x="337" y="35"/>
                    <a:pt x="525" y="35"/>
                  </a:cubicBezTo>
                  <a:cubicBezTo>
                    <a:pt x="610" y="35"/>
                    <a:pt x="694" y="49"/>
                    <a:pt x="776" y="78"/>
                  </a:cubicBezTo>
                  <a:cubicBezTo>
                    <a:pt x="900" y="124"/>
                    <a:pt x="1008" y="217"/>
                    <a:pt x="1055" y="326"/>
                  </a:cubicBezTo>
                  <a:cubicBezTo>
                    <a:pt x="1086" y="450"/>
                    <a:pt x="1055" y="589"/>
                    <a:pt x="977" y="682"/>
                  </a:cubicBezTo>
                  <a:cubicBezTo>
                    <a:pt x="884" y="791"/>
                    <a:pt x="760" y="900"/>
                    <a:pt x="621" y="931"/>
                  </a:cubicBezTo>
                  <a:cubicBezTo>
                    <a:pt x="760" y="900"/>
                    <a:pt x="884" y="822"/>
                    <a:pt x="977" y="714"/>
                  </a:cubicBezTo>
                  <a:cubicBezTo>
                    <a:pt x="1055" y="636"/>
                    <a:pt x="1086" y="512"/>
                    <a:pt x="1086" y="388"/>
                  </a:cubicBezTo>
                  <a:cubicBezTo>
                    <a:pt x="1070" y="248"/>
                    <a:pt x="977" y="140"/>
                    <a:pt x="853" y="78"/>
                  </a:cubicBezTo>
                  <a:cubicBezTo>
                    <a:pt x="769" y="25"/>
                    <a:pt x="669" y="1"/>
                    <a:pt x="5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69" name="Google Shape;3469;p55"/>
            <p:cNvSpPr/>
            <p:nvPr/>
          </p:nvSpPr>
          <p:spPr>
            <a:xfrm>
              <a:off x="2575225" y="4309775"/>
              <a:ext cx="38675" cy="10475"/>
            </a:xfrm>
            <a:custGeom>
              <a:avLst/>
              <a:gdLst/>
              <a:ahLst/>
              <a:cxnLst/>
              <a:rect l="l" t="t" r="r" b="b"/>
              <a:pathLst>
                <a:path w="1547" h="419" extrusionOk="0">
                  <a:moveTo>
                    <a:pt x="1540" y="350"/>
                  </a:moveTo>
                  <a:cubicBezTo>
                    <a:pt x="1538" y="350"/>
                    <a:pt x="1536" y="352"/>
                    <a:pt x="1536" y="357"/>
                  </a:cubicBezTo>
                  <a:cubicBezTo>
                    <a:pt x="1547" y="357"/>
                    <a:pt x="1543" y="350"/>
                    <a:pt x="1540" y="350"/>
                  </a:cubicBezTo>
                  <a:close/>
                  <a:moveTo>
                    <a:pt x="1" y="0"/>
                  </a:moveTo>
                  <a:cubicBezTo>
                    <a:pt x="202" y="124"/>
                    <a:pt x="388" y="217"/>
                    <a:pt x="606" y="310"/>
                  </a:cubicBezTo>
                  <a:cubicBezTo>
                    <a:pt x="807" y="388"/>
                    <a:pt x="1009" y="419"/>
                    <a:pt x="1226" y="419"/>
                  </a:cubicBezTo>
                  <a:cubicBezTo>
                    <a:pt x="1319" y="419"/>
                    <a:pt x="1443" y="388"/>
                    <a:pt x="1536" y="357"/>
                  </a:cubicBezTo>
                  <a:lnTo>
                    <a:pt x="1536" y="357"/>
                  </a:lnTo>
                  <a:cubicBezTo>
                    <a:pt x="1443" y="372"/>
                    <a:pt x="1342" y="380"/>
                    <a:pt x="1240" y="380"/>
                  </a:cubicBezTo>
                  <a:cubicBezTo>
                    <a:pt x="1137" y="380"/>
                    <a:pt x="1032" y="372"/>
                    <a:pt x="931" y="357"/>
                  </a:cubicBezTo>
                  <a:cubicBezTo>
                    <a:pt x="714" y="310"/>
                    <a:pt x="528" y="264"/>
                    <a:pt x="326" y="155"/>
                  </a:cubicBezTo>
                  <a:cubicBezTo>
                    <a:pt x="218" y="109"/>
                    <a:pt x="109" y="62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0" name="Google Shape;3470;p55"/>
            <p:cNvSpPr/>
            <p:nvPr/>
          </p:nvSpPr>
          <p:spPr>
            <a:xfrm>
              <a:off x="2561650" y="4328525"/>
              <a:ext cx="16325" cy="20350"/>
            </a:xfrm>
            <a:custGeom>
              <a:avLst/>
              <a:gdLst/>
              <a:ahLst/>
              <a:cxnLst/>
              <a:rect l="l" t="t" r="r" b="b"/>
              <a:pathLst>
                <a:path w="653" h="814" extrusionOk="0">
                  <a:moveTo>
                    <a:pt x="249" y="1"/>
                  </a:moveTo>
                  <a:cubicBezTo>
                    <a:pt x="233" y="1"/>
                    <a:pt x="218" y="4"/>
                    <a:pt x="203" y="10"/>
                  </a:cubicBezTo>
                  <a:cubicBezTo>
                    <a:pt x="1" y="88"/>
                    <a:pt x="156" y="693"/>
                    <a:pt x="358" y="786"/>
                  </a:cubicBezTo>
                  <a:cubicBezTo>
                    <a:pt x="387" y="805"/>
                    <a:pt x="421" y="814"/>
                    <a:pt x="455" y="814"/>
                  </a:cubicBezTo>
                  <a:cubicBezTo>
                    <a:pt x="531" y="814"/>
                    <a:pt x="610" y="772"/>
                    <a:pt x="652" y="708"/>
                  </a:cubicBezTo>
                  <a:lnTo>
                    <a:pt x="652" y="693"/>
                  </a:lnTo>
                  <a:lnTo>
                    <a:pt x="621" y="367"/>
                  </a:lnTo>
                  <a:cubicBezTo>
                    <a:pt x="621" y="367"/>
                    <a:pt x="425" y="1"/>
                    <a:pt x="249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1" name="Google Shape;3471;p55"/>
            <p:cNvSpPr/>
            <p:nvPr/>
          </p:nvSpPr>
          <p:spPr>
            <a:xfrm>
              <a:off x="2568250" y="4333025"/>
              <a:ext cx="7775" cy="13000"/>
            </a:xfrm>
            <a:custGeom>
              <a:avLst/>
              <a:gdLst/>
              <a:ahLst/>
              <a:cxnLst/>
              <a:rect l="l" t="t" r="r" b="b"/>
              <a:pathLst>
                <a:path w="311" h="520" extrusionOk="0">
                  <a:moveTo>
                    <a:pt x="1" y="1"/>
                  </a:moveTo>
                  <a:lnTo>
                    <a:pt x="1" y="1"/>
                  </a:lnTo>
                  <a:cubicBezTo>
                    <a:pt x="125" y="109"/>
                    <a:pt x="202" y="233"/>
                    <a:pt x="249" y="388"/>
                  </a:cubicBezTo>
                  <a:cubicBezTo>
                    <a:pt x="226" y="355"/>
                    <a:pt x="188" y="329"/>
                    <a:pt x="145" y="329"/>
                  </a:cubicBezTo>
                  <a:cubicBezTo>
                    <a:pt x="136" y="329"/>
                    <a:pt x="128" y="330"/>
                    <a:pt x="119" y="333"/>
                  </a:cubicBezTo>
                  <a:lnTo>
                    <a:pt x="119" y="333"/>
                  </a:lnTo>
                  <a:cubicBezTo>
                    <a:pt x="114" y="332"/>
                    <a:pt x="110" y="332"/>
                    <a:pt x="105" y="332"/>
                  </a:cubicBezTo>
                  <a:cubicBezTo>
                    <a:pt x="91" y="332"/>
                    <a:pt x="77" y="335"/>
                    <a:pt x="63" y="342"/>
                  </a:cubicBezTo>
                  <a:lnTo>
                    <a:pt x="94" y="342"/>
                  </a:lnTo>
                  <a:cubicBezTo>
                    <a:pt x="102" y="338"/>
                    <a:pt x="110" y="335"/>
                    <a:pt x="119" y="333"/>
                  </a:cubicBezTo>
                  <a:lnTo>
                    <a:pt x="119" y="333"/>
                  </a:lnTo>
                  <a:cubicBezTo>
                    <a:pt x="159" y="338"/>
                    <a:pt x="191" y="367"/>
                    <a:pt x="202" y="388"/>
                  </a:cubicBezTo>
                  <a:lnTo>
                    <a:pt x="264" y="513"/>
                  </a:lnTo>
                  <a:cubicBezTo>
                    <a:pt x="264" y="518"/>
                    <a:pt x="268" y="519"/>
                    <a:pt x="272" y="519"/>
                  </a:cubicBezTo>
                  <a:cubicBezTo>
                    <a:pt x="280" y="519"/>
                    <a:pt x="290" y="513"/>
                    <a:pt x="280" y="513"/>
                  </a:cubicBezTo>
                  <a:cubicBezTo>
                    <a:pt x="311" y="342"/>
                    <a:pt x="187" y="4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2" name="Google Shape;3472;p55"/>
            <p:cNvSpPr/>
            <p:nvPr/>
          </p:nvSpPr>
          <p:spPr>
            <a:xfrm>
              <a:off x="2561275" y="4370650"/>
              <a:ext cx="38400" cy="41550"/>
            </a:xfrm>
            <a:custGeom>
              <a:avLst/>
              <a:gdLst/>
              <a:ahLst/>
              <a:cxnLst/>
              <a:rect l="l" t="t" r="r" b="b"/>
              <a:pathLst>
                <a:path w="1536" h="1662" extrusionOk="0">
                  <a:moveTo>
                    <a:pt x="249" y="0"/>
                  </a:moveTo>
                  <a:lnTo>
                    <a:pt x="0" y="264"/>
                  </a:lnTo>
                  <a:cubicBezTo>
                    <a:pt x="0" y="264"/>
                    <a:pt x="744" y="1662"/>
                    <a:pt x="789" y="1662"/>
                  </a:cubicBezTo>
                  <a:cubicBezTo>
                    <a:pt x="790" y="1662"/>
                    <a:pt x="791" y="1661"/>
                    <a:pt x="791" y="1660"/>
                  </a:cubicBezTo>
                  <a:lnTo>
                    <a:pt x="1117" y="1086"/>
                  </a:lnTo>
                  <a:lnTo>
                    <a:pt x="1505" y="1520"/>
                  </a:lnTo>
                  <a:lnTo>
                    <a:pt x="1536" y="465"/>
                  </a:lnTo>
                  <a:lnTo>
                    <a:pt x="1396" y="248"/>
                  </a:lnTo>
                  <a:lnTo>
                    <a:pt x="1086" y="931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3" name="Google Shape;3473;p55"/>
            <p:cNvSpPr/>
            <p:nvPr/>
          </p:nvSpPr>
          <p:spPr>
            <a:xfrm>
              <a:off x="2561650" y="4378775"/>
              <a:ext cx="38025" cy="34550"/>
            </a:xfrm>
            <a:custGeom>
              <a:avLst/>
              <a:gdLst/>
              <a:ahLst/>
              <a:cxnLst/>
              <a:rect l="l" t="t" r="r" b="b"/>
              <a:pathLst>
                <a:path w="1521" h="1382" extrusionOk="0">
                  <a:moveTo>
                    <a:pt x="1" y="1"/>
                  </a:moveTo>
                  <a:cubicBezTo>
                    <a:pt x="125" y="249"/>
                    <a:pt x="745" y="1381"/>
                    <a:pt x="761" y="1381"/>
                  </a:cubicBezTo>
                  <a:cubicBezTo>
                    <a:pt x="869" y="1180"/>
                    <a:pt x="994" y="962"/>
                    <a:pt x="1087" y="761"/>
                  </a:cubicBezTo>
                  <a:cubicBezTo>
                    <a:pt x="1145" y="820"/>
                    <a:pt x="1456" y="1214"/>
                    <a:pt x="1487" y="1214"/>
                  </a:cubicBezTo>
                  <a:cubicBezTo>
                    <a:pt x="1489" y="1214"/>
                    <a:pt x="1490" y="1213"/>
                    <a:pt x="1490" y="1211"/>
                  </a:cubicBezTo>
                  <a:cubicBezTo>
                    <a:pt x="1521" y="1040"/>
                    <a:pt x="1521" y="854"/>
                    <a:pt x="1521" y="652"/>
                  </a:cubicBezTo>
                  <a:cubicBezTo>
                    <a:pt x="1521" y="482"/>
                    <a:pt x="1521" y="311"/>
                    <a:pt x="1490" y="140"/>
                  </a:cubicBezTo>
                  <a:cubicBezTo>
                    <a:pt x="1459" y="311"/>
                    <a:pt x="1459" y="962"/>
                    <a:pt x="1459" y="1118"/>
                  </a:cubicBezTo>
                  <a:cubicBezTo>
                    <a:pt x="1443" y="1102"/>
                    <a:pt x="1087" y="730"/>
                    <a:pt x="1087" y="730"/>
                  </a:cubicBezTo>
                  <a:cubicBezTo>
                    <a:pt x="1009" y="838"/>
                    <a:pt x="776" y="1257"/>
                    <a:pt x="776" y="1304"/>
                  </a:cubicBezTo>
                  <a:cubicBezTo>
                    <a:pt x="668" y="1071"/>
                    <a:pt x="172" y="23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4" name="Google Shape;3474;p55"/>
            <p:cNvSpPr/>
            <p:nvPr/>
          </p:nvSpPr>
          <p:spPr>
            <a:xfrm>
              <a:off x="2121200" y="4294250"/>
              <a:ext cx="219075" cy="276100"/>
            </a:xfrm>
            <a:custGeom>
              <a:avLst/>
              <a:gdLst/>
              <a:ahLst/>
              <a:cxnLst/>
              <a:rect l="l" t="t" r="r" b="b"/>
              <a:pathLst>
                <a:path w="8763" h="11044" extrusionOk="0">
                  <a:moveTo>
                    <a:pt x="4389" y="1"/>
                  </a:moveTo>
                  <a:cubicBezTo>
                    <a:pt x="4389" y="1"/>
                    <a:pt x="2776" y="1521"/>
                    <a:pt x="0" y="2855"/>
                  </a:cubicBezTo>
                  <a:cubicBezTo>
                    <a:pt x="0" y="2855"/>
                    <a:pt x="636" y="7988"/>
                    <a:pt x="1691" y="9136"/>
                  </a:cubicBezTo>
                  <a:cubicBezTo>
                    <a:pt x="2947" y="10532"/>
                    <a:pt x="3877" y="10315"/>
                    <a:pt x="4389" y="11044"/>
                  </a:cubicBezTo>
                  <a:cubicBezTo>
                    <a:pt x="4901" y="10315"/>
                    <a:pt x="5816" y="10516"/>
                    <a:pt x="7072" y="9136"/>
                  </a:cubicBezTo>
                  <a:cubicBezTo>
                    <a:pt x="8127" y="7973"/>
                    <a:pt x="8763" y="2855"/>
                    <a:pt x="8763" y="2855"/>
                  </a:cubicBezTo>
                  <a:cubicBezTo>
                    <a:pt x="6033" y="1536"/>
                    <a:pt x="4420" y="47"/>
                    <a:pt x="43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5" name="Google Shape;3475;p55"/>
            <p:cNvSpPr/>
            <p:nvPr/>
          </p:nvSpPr>
          <p:spPr>
            <a:xfrm>
              <a:off x="2121200" y="4294250"/>
              <a:ext cx="109750" cy="275325"/>
            </a:xfrm>
            <a:custGeom>
              <a:avLst/>
              <a:gdLst/>
              <a:ahLst/>
              <a:cxnLst/>
              <a:rect l="l" t="t" r="r" b="b"/>
              <a:pathLst>
                <a:path w="4390" h="11013" extrusionOk="0">
                  <a:moveTo>
                    <a:pt x="4389" y="1"/>
                  </a:moveTo>
                  <a:cubicBezTo>
                    <a:pt x="4389" y="1"/>
                    <a:pt x="2776" y="1521"/>
                    <a:pt x="0" y="2839"/>
                  </a:cubicBezTo>
                  <a:cubicBezTo>
                    <a:pt x="0" y="2839"/>
                    <a:pt x="636" y="7973"/>
                    <a:pt x="1691" y="9120"/>
                  </a:cubicBezTo>
                  <a:cubicBezTo>
                    <a:pt x="2947" y="10516"/>
                    <a:pt x="3877" y="10299"/>
                    <a:pt x="4389" y="11013"/>
                  </a:cubicBezTo>
                  <a:lnTo>
                    <a:pt x="43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6" name="Google Shape;3476;p55"/>
            <p:cNvSpPr/>
            <p:nvPr/>
          </p:nvSpPr>
          <p:spPr>
            <a:xfrm>
              <a:off x="2138250" y="4315575"/>
              <a:ext cx="184975" cy="232300"/>
            </a:xfrm>
            <a:custGeom>
              <a:avLst/>
              <a:gdLst/>
              <a:ahLst/>
              <a:cxnLst/>
              <a:rect l="l" t="t" r="r" b="b"/>
              <a:pathLst>
                <a:path w="7399" h="9292" extrusionOk="0">
                  <a:moveTo>
                    <a:pt x="3707" y="1"/>
                  </a:moveTo>
                  <a:cubicBezTo>
                    <a:pt x="3707" y="1"/>
                    <a:pt x="2342" y="1288"/>
                    <a:pt x="0" y="2405"/>
                  </a:cubicBezTo>
                  <a:cubicBezTo>
                    <a:pt x="0" y="2405"/>
                    <a:pt x="543" y="6732"/>
                    <a:pt x="1427" y="7709"/>
                  </a:cubicBezTo>
                  <a:cubicBezTo>
                    <a:pt x="2497" y="8872"/>
                    <a:pt x="3273" y="8686"/>
                    <a:pt x="3707" y="9291"/>
                  </a:cubicBezTo>
                  <a:cubicBezTo>
                    <a:pt x="4126" y="8686"/>
                    <a:pt x="4901" y="8872"/>
                    <a:pt x="5972" y="7709"/>
                  </a:cubicBezTo>
                  <a:cubicBezTo>
                    <a:pt x="6856" y="6732"/>
                    <a:pt x="7399" y="2405"/>
                    <a:pt x="7399" y="2405"/>
                  </a:cubicBezTo>
                  <a:cubicBezTo>
                    <a:pt x="5057" y="1288"/>
                    <a:pt x="3707" y="1"/>
                    <a:pt x="37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7" name="Google Shape;3477;p55"/>
            <p:cNvSpPr/>
            <p:nvPr/>
          </p:nvSpPr>
          <p:spPr>
            <a:xfrm>
              <a:off x="2230925" y="4315200"/>
              <a:ext cx="92300" cy="232675"/>
            </a:xfrm>
            <a:custGeom>
              <a:avLst/>
              <a:gdLst/>
              <a:ahLst/>
              <a:cxnLst/>
              <a:rect l="l" t="t" r="r" b="b"/>
              <a:pathLst>
                <a:path w="3692" h="9307" extrusionOk="0">
                  <a:moveTo>
                    <a:pt x="0" y="0"/>
                  </a:moveTo>
                  <a:lnTo>
                    <a:pt x="0" y="9306"/>
                  </a:lnTo>
                  <a:cubicBezTo>
                    <a:pt x="419" y="8701"/>
                    <a:pt x="1194" y="8887"/>
                    <a:pt x="2265" y="7724"/>
                  </a:cubicBezTo>
                  <a:cubicBezTo>
                    <a:pt x="3149" y="6747"/>
                    <a:pt x="3692" y="2420"/>
                    <a:pt x="3692" y="2420"/>
                  </a:cubicBezTo>
                  <a:cubicBezTo>
                    <a:pt x="1396" y="1319"/>
                    <a:pt x="31" y="62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8" name="Google Shape;3478;p55"/>
            <p:cNvSpPr/>
            <p:nvPr/>
          </p:nvSpPr>
          <p:spPr>
            <a:xfrm>
              <a:off x="2203775" y="4376450"/>
              <a:ext cx="53525" cy="57425"/>
            </a:xfrm>
            <a:custGeom>
              <a:avLst/>
              <a:gdLst/>
              <a:ahLst/>
              <a:cxnLst/>
              <a:rect l="l" t="t" r="r" b="b"/>
              <a:pathLst>
                <a:path w="2141" h="2297" extrusionOk="0">
                  <a:moveTo>
                    <a:pt x="1086" y="1"/>
                  </a:moveTo>
                  <a:cubicBezTo>
                    <a:pt x="481" y="1"/>
                    <a:pt x="1" y="497"/>
                    <a:pt x="1" y="1133"/>
                  </a:cubicBezTo>
                  <a:lnTo>
                    <a:pt x="1" y="2296"/>
                  </a:lnTo>
                  <a:lnTo>
                    <a:pt x="311" y="2296"/>
                  </a:lnTo>
                  <a:lnTo>
                    <a:pt x="311" y="1133"/>
                  </a:lnTo>
                  <a:cubicBezTo>
                    <a:pt x="311" y="714"/>
                    <a:pt x="652" y="342"/>
                    <a:pt x="1055" y="342"/>
                  </a:cubicBezTo>
                  <a:cubicBezTo>
                    <a:pt x="1489" y="342"/>
                    <a:pt x="1815" y="699"/>
                    <a:pt x="1815" y="1133"/>
                  </a:cubicBezTo>
                  <a:lnTo>
                    <a:pt x="1815" y="2296"/>
                  </a:lnTo>
                  <a:lnTo>
                    <a:pt x="2141" y="2296"/>
                  </a:lnTo>
                  <a:lnTo>
                    <a:pt x="2141" y="1133"/>
                  </a:lnTo>
                  <a:cubicBezTo>
                    <a:pt x="2141" y="513"/>
                    <a:pt x="1676" y="1"/>
                    <a:pt x="10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79" name="Google Shape;3479;p55"/>
            <p:cNvSpPr/>
            <p:nvPr/>
          </p:nvSpPr>
          <p:spPr>
            <a:xfrm>
              <a:off x="2203775" y="4412525"/>
              <a:ext cx="8175" cy="21350"/>
            </a:xfrm>
            <a:custGeom>
              <a:avLst/>
              <a:gdLst/>
              <a:ahLst/>
              <a:cxnLst/>
              <a:rect l="l" t="t" r="r" b="b"/>
              <a:pathLst>
                <a:path w="327" h="854" extrusionOk="0">
                  <a:moveTo>
                    <a:pt x="1" y="0"/>
                  </a:moveTo>
                  <a:lnTo>
                    <a:pt x="1" y="853"/>
                  </a:lnTo>
                  <a:lnTo>
                    <a:pt x="326" y="853"/>
                  </a:lnTo>
                  <a:lnTo>
                    <a:pt x="326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80" name="Google Shape;3480;p55"/>
            <p:cNvSpPr/>
            <p:nvPr/>
          </p:nvSpPr>
          <p:spPr>
            <a:xfrm>
              <a:off x="2249525" y="4414450"/>
              <a:ext cx="7775" cy="19425"/>
            </a:xfrm>
            <a:custGeom>
              <a:avLst/>
              <a:gdLst/>
              <a:ahLst/>
              <a:cxnLst/>
              <a:rect l="l" t="t" r="r" b="b"/>
              <a:pathLst>
                <a:path w="311" h="777" extrusionOk="0">
                  <a:moveTo>
                    <a:pt x="1" y="1"/>
                  </a:moveTo>
                  <a:lnTo>
                    <a:pt x="1" y="776"/>
                  </a:lnTo>
                  <a:lnTo>
                    <a:pt x="311" y="776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81" name="Google Shape;3481;p55"/>
            <p:cNvSpPr/>
            <p:nvPr/>
          </p:nvSpPr>
          <p:spPr>
            <a:xfrm>
              <a:off x="2193300" y="4417550"/>
              <a:ext cx="75250" cy="67875"/>
            </a:xfrm>
            <a:custGeom>
              <a:avLst/>
              <a:gdLst/>
              <a:ahLst/>
              <a:cxnLst/>
              <a:rect l="l" t="t" r="r" b="b"/>
              <a:pathLst>
                <a:path w="3010" h="2715" extrusionOk="0">
                  <a:moveTo>
                    <a:pt x="1" y="1"/>
                  </a:moveTo>
                  <a:lnTo>
                    <a:pt x="1" y="2715"/>
                  </a:lnTo>
                  <a:lnTo>
                    <a:pt x="3010" y="2715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482" name="Google Shape;3482;p55"/>
            <p:cNvSpPr/>
            <p:nvPr/>
          </p:nvSpPr>
          <p:spPr>
            <a:xfrm>
              <a:off x="2222400" y="4441700"/>
              <a:ext cx="15125" cy="27075"/>
            </a:xfrm>
            <a:custGeom>
              <a:avLst/>
              <a:gdLst/>
              <a:ahLst/>
              <a:cxnLst/>
              <a:rect l="l" t="t" r="r" b="b"/>
              <a:pathLst>
                <a:path w="605" h="1083" extrusionOk="0">
                  <a:moveTo>
                    <a:pt x="295" y="1"/>
                  </a:moveTo>
                  <a:cubicBezTo>
                    <a:pt x="207" y="1"/>
                    <a:pt x="127" y="42"/>
                    <a:pt x="78" y="120"/>
                  </a:cubicBezTo>
                  <a:cubicBezTo>
                    <a:pt x="0" y="245"/>
                    <a:pt x="47" y="415"/>
                    <a:pt x="155" y="493"/>
                  </a:cubicBezTo>
                  <a:lnTo>
                    <a:pt x="47" y="1082"/>
                  </a:lnTo>
                  <a:lnTo>
                    <a:pt x="574" y="1082"/>
                  </a:lnTo>
                  <a:lnTo>
                    <a:pt x="450" y="493"/>
                  </a:lnTo>
                  <a:cubicBezTo>
                    <a:pt x="496" y="462"/>
                    <a:pt x="527" y="446"/>
                    <a:pt x="527" y="415"/>
                  </a:cubicBezTo>
                  <a:cubicBezTo>
                    <a:pt x="605" y="276"/>
                    <a:pt x="574" y="120"/>
                    <a:pt x="450" y="43"/>
                  </a:cubicBezTo>
                  <a:cubicBezTo>
                    <a:pt x="399" y="15"/>
                    <a:pt x="345" y="1"/>
                    <a:pt x="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grpSp>
          <p:nvGrpSpPr>
            <p:cNvPr id="3483" name="Google Shape;3483;p55"/>
            <p:cNvGrpSpPr/>
            <p:nvPr/>
          </p:nvGrpSpPr>
          <p:grpSpPr>
            <a:xfrm>
              <a:off x="2759800" y="4692850"/>
              <a:ext cx="219875" cy="319525"/>
              <a:chOff x="2759800" y="4692850"/>
              <a:chExt cx="219875" cy="319525"/>
            </a:xfrm>
          </p:grpSpPr>
          <p:sp>
            <p:nvSpPr>
              <p:cNvPr id="3484" name="Google Shape;3484;p55"/>
              <p:cNvSpPr/>
              <p:nvPr/>
            </p:nvSpPr>
            <p:spPr>
              <a:xfrm>
                <a:off x="2759800" y="4809025"/>
                <a:ext cx="97725" cy="60350"/>
              </a:xfrm>
              <a:custGeom>
                <a:avLst/>
                <a:gdLst/>
                <a:ahLst/>
                <a:cxnLst/>
                <a:rect l="l" t="t" r="r" b="b"/>
                <a:pathLst>
                  <a:path w="3909" h="2414" extrusionOk="0">
                    <a:moveTo>
                      <a:pt x="1857" y="1"/>
                    </a:moveTo>
                    <a:cubicBezTo>
                      <a:pt x="1667" y="1"/>
                      <a:pt x="1472" y="28"/>
                      <a:pt x="1272" y="84"/>
                    </a:cubicBezTo>
                    <a:cubicBezTo>
                      <a:pt x="155" y="410"/>
                      <a:pt x="0" y="1945"/>
                      <a:pt x="822" y="2333"/>
                    </a:cubicBezTo>
                    <a:cubicBezTo>
                      <a:pt x="938" y="2389"/>
                      <a:pt x="1055" y="2413"/>
                      <a:pt x="1172" y="2413"/>
                    </a:cubicBezTo>
                    <a:cubicBezTo>
                      <a:pt x="1862" y="2413"/>
                      <a:pt x="2529" y="1555"/>
                      <a:pt x="2901" y="1356"/>
                    </a:cubicBezTo>
                    <a:cubicBezTo>
                      <a:pt x="3000" y="1300"/>
                      <a:pt x="3110" y="1279"/>
                      <a:pt x="3218" y="1279"/>
                    </a:cubicBezTo>
                    <a:cubicBezTo>
                      <a:pt x="3567" y="1279"/>
                      <a:pt x="3909" y="1495"/>
                      <a:pt x="3909" y="1495"/>
                    </a:cubicBezTo>
                    <a:cubicBezTo>
                      <a:pt x="3452" y="556"/>
                      <a:pt x="2714" y="1"/>
                      <a:pt x="18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85" name="Google Shape;3485;p55"/>
              <p:cNvSpPr/>
              <p:nvPr/>
            </p:nvSpPr>
            <p:spPr>
              <a:xfrm>
                <a:off x="2781900" y="4816775"/>
                <a:ext cx="89600" cy="116850"/>
              </a:xfrm>
              <a:custGeom>
                <a:avLst/>
                <a:gdLst/>
                <a:ahLst/>
                <a:cxnLst/>
                <a:rect l="l" t="t" r="r" b="b"/>
                <a:pathLst>
                  <a:path w="3584" h="4674" extrusionOk="0">
                    <a:moveTo>
                      <a:pt x="906" y="1"/>
                    </a:moveTo>
                    <a:cubicBezTo>
                      <a:pt x="788" y="1"/>
                      <a:pt x="670" y="8"/>
                      <a:pt x="559" y="22"/>
                    </a:cubicBezTo>
                    <a:lnTo>
                      <a:pt x="559" y="38"/>
                    </a:lnTo>
                    <a:cubicBezTo>
                      <a:pt x="637" y="28"/>
                      <a:pt x="714" y="23"/>
                      <a:pt x="791" y="23"/>
                    </a:cubicBezTo>
                    <a:cubicBezTo>
                      <a:pt x="956" y="23"/>
                      <a:pt x="1118" y="47"/>
                      <a:pt x="1288" y="100"/>
                    </a:cubicBezTo>
                    <a:cubicBezTo>
                      <a:pt x="1396" y="115"/>
                      <a:pt x="1489" y="162"/>
                      <a:pt x="1582" y="224"/>
                    </a:cubicBezTo>
                    <a:lnTo>
                      <a:pt x="1753" y="332"/>
                    </a:lnTo>
                    <a:cubicBezTo>
                      <a:pt x="1652" y="317"/>
                      <a:pt x="1544" y="309"/>
                      <a:pt x="1431" y="309"/>
                    </a:cubicBezTo>
                    <a:cubicBezTo>
                      <a:pt x="1319" y="309"/>
                      <a:pt x="1202" y="317"/>
                      <a:pt x="1086" y="332"/>
                    </a:cubicBezTo>
                    <a:cubicBezTo>
                      <a:pt x="1008" y="348"/>
                      <a:pt x="931" y="379"/>
                      <a:pt x="853" y="410"/>
                    </a:cubicBezTo>
                    <a:cubicBezTo>
                      <a:pt x="791" y="394"/>
                      <a:pt x="729" y="394"/>
                      <a:pt x="667" y="394"/>
                    </a:cubicBezTo>
                    <a:cubicBezTo>
                      <a:pt x="605" y="394"/>
                      <a:pt x="512" y="410"/>
                      <a:pt x="450" y="425"/>
                    </a:cubicBezTo>
                    <a:cubicBezTo>
                      <a:pt x="280" y="472"/>
                      <a:pt x="124" y="550"/>
                      <a:pt x="0" y="627"/>
                    </a:cubicBezTo>
                    <a:lnTo>
                      <a:pt x="0" y="643"/>
                    </a:lnTo>
                    <a:lnTo>
                      <a:pt x="16" y="643"/>
                    </a:lnTo>
                    <a:cubicBezTo>
                      <a:pt x="155" y="565"/>
                      <a:pt x="311" y="503"/>
                      <a:pt x="466" y="472"/>
                    </a:cubicBezTo>
                    <a:cubicBezTo>
                      <a:pt x="543" y="456"/>
                      <a:pt x="621" y="456"/>
                      <a:pt x="698" y="425"/>
                    </a:cubicBezTo>
                    <a:lnTo>
                      <a:pt x="838" y="425"/>
                    </a:lnTo>
                    <a:cubicBezTo>
                      <a:pt x="512" y="565"/>
                      <a:pt x="264" y="813"/>
                      <a:pt x="109" y="1123"/>
                    </a:cubicBezTo>
                    <a:cubicBezTo>
                      <a:pt x="109" y="1123"/>
                      <a:pt x="109" y="1137"/>
                      <a:pt x="118" y="1137"/>
                    </a:cubicBezTo>
                    <a:cubicBezTo>
                      <a:pt x="123" y="1137"/>
                      <a:pt x="130" y="1134"/>
                      <a:pt x="140" y="1123"/>
                    </a:cubicBezTo>
                    <a:cubicBezTo>
                      <a:pt x="311" y="767"/>
                      <a:pt x="636" y="487"/>
                      <a:pt x="1039" y="410"/>
                    </a:cubicBezTo>
                    <a:cubicBezTo>
                      <a:pt x="1071" y="410"/>
                      <a:pt x="1102" y="410"/>
                      <a:pt x="1117" y="394"/>
                    </a:cubicBezTo>
                    <a:lnTo>
                      <a:pt x="1117" y="394"/>
                    </a:lnTo>
                    <a:cubicBezTo>
                      <a:pt x="1117" y="425"/>
                      <a:pt x="1117" y="472"/>
                      <a:pt x="1102" y="503"/>
                    </a:cubicBezTo>
                    <a:cubicBezTo>
                      <a:pt x="1102" y="565"/>
                      <a:pt x="1086" y="627"/>
                      <a:pt x="1086" y="689"/>
                    </a:cubicBezTo>
                    <a:cubicBezTo>
                      <a:pt x="1055" y="798"/>
                      <a:pt x="1024" y="922"/>
                      <a:pt x="1008" y="1015"/>
                    </a:cubicBezTo>
                    <a:cubicBezTo>
                      <a:pt x="962" y="1123"/>
                      <a:pt x="931" y="1232"/>
                      <a:pt x="869" y="1341"/>
                    </a:cubicBezTo>
                    <a:cubicBezTo>
                      <a:pt x="807" y="1465"/>
                      <a:pt x="745" y="1558"/>
                      <a:pt x="667" y="1651"/>
                    </a:cubicBezTo>
                    <a:lnTo>
                      <a:pt x="667" y="1666"/>
                    </a:lnTo>
                    <a:cubicBezTo>
                      <a:pt x="667" y="1677"/>
                      <a:pt x="667" y="1680"/>
                      <a:pt x="668" y="1680"/>
                    </a:cubicBezTo>
                    <a:cubicBezTo>
                      <a:pt x="671" y="1680"/>
                      <a:pt x="678" y="1666"/>
                      <a:pt x="698" y="1666"/>
                    </a:cubicBezTo>
                    <a:cubicBezTo>
                      <a:pt x="760" y="1573"/>
                      <a:pt x="838" y="1480"/>
                      <a:pt x="884" y="1356"/>
                    </a:cubicBezTo>
                    <a:cubicBezTo>
                      <a:pt x="1008" y="1154"/>
                      <a:pt x="1086" y="937"/>
                      <a:pt x="1148" y="705"/>
                    </a:cubicBezTo>
                    <a:cubicBezTo>
                      <a:pt x="1164" y="643"/>
                      <a:pt x="1164" y="581"/>
                      <a:pt x="1164" y="503"/>
                    </a:cubicBezTo>
                    <a:lnTo>
                      <a:pt x="1164" y="394"/>
                    </a:lnTo>
                    <a:cubicBezTo>
                      <a:pt x="1233" y="387"/>
                      <a:pt x="1295" y="383"/>
                      <a:pt x="1357" y="383"/>
                    </a:cubicBezTo>
                    <a:cubicBezTo>
                      <a:pt x="1419" y="383"/>
                      <a:pt x="1482" y="387"/>
                      <a:pt x="1551" y="394"/>
                    </a:cubicBezTo>
                    <a:cubicBezTo>
                      <a:pt x="1489" y="658"/>
                      <a:pt x="1458" y="953"/>
                      <a:pt x="1303" y="1185"/>
                    </a:cubicBezTo>
                    <a:cubicBezTo>
                      <a:pt x="1303" y="1185"/>
                      <a:pt x="1303" y="1192"/>
                      <a:pt x="1308" y="1192"/>
                    </a:cubicBezTo>
                    <a:cubicBezTo>
                      <a:pt x="1310" y="1192"/>
                      <a:pt x="1313" y="1191"/>
                      <a:pt x="1319" y="1185"/>
                    </a:cubicBezTo>
                    <a:cubicBezTo>
                      <a:pt x="1396" y="1077"/>
                      <a:pt x="1458" y="937"/>
                      <a:pt x="1505" y="798"/>
                    </a:cubicBezTo>
                    <a:cubicBezTo>
                      <a:pt x="1567" y="658"/>
                      <a:pt x="1582" y="534"/>
                      <a:pt x="1613" y="394"/>
                    </a:cubicBezTo>
                    <a:cubicBezTo>
                      <a:pt x="1846" y="425"/>
                      <a:pt x="2048" y="487"/>
                      <a:pt x="2249" y="612"/>
                    </a:cubicBezTo>
                    <a:cubicBezTo>
                      <a:pt x="2621" y="813"/>
                      <a:pt x="2932" y="1154"/>
                      <a:pt x="3102" y="1542"/>
                    </a:cubicBezTo>
                    <a:cubicBezTo>
                      <a:pt x="3288" y="1961"/>
                      <a:pt x="3412" y="2411"/>
                      <a:pt x="3412" y="2876"/>
                    </a:cubicBezTo>
                    <a:cubicBezTo>
                      <a:pt x="3443" y="3450"/>
                      <a:pt x="3443" y="4039"/>
                      <a:pt x="3506" y="4644"/>
                    </a:cubicBezTo>
                    <a:cubicBezTo>
                      <a:pt x="3506" y="4661"/>
                      <a:pt x="3524" y="4673"/>
                      <a:pt x="3544" y="4673"/>
                    </a:cubicBezTo>
                    <a:cubicBezTo>
                      <a:pt x="3560" y="4673"/>
                      <a:pt x="3576" y="4665"/>
                      <a:pt x="3583" y="4644"/>
                    </a:cubicBezTo>
                    <a:cubicBezTo>
                      <a:pt x="3583" y="4489"/>
                      <a:pt x="3583" y="4365"/>
                      <a:pt x="3568" y="4225"/>
                    </a:cubicBezTo>
                    <a:cubicBezTo>
                      <a:pt x="3568" y="4101"/>
                      <a:pt x="3568" y="3962"/>
                      <a:pt x="3552" y="3822"/>
                    </a:cubicBezTo>
                    <a:cubicBezTo>
                      <a:pt x="3552" y="3558"/>
                      <a:pt x="3521" y="3279"/>
                      <a:pt x="3521" y="2985"/>
                    </a:cubicBezTo>
                    <a:cubicBezTo>
                      <a:pt x="3506" y="2488"/>
                      <a:pt x="3443" y="2007"/>
                      <a:pt x="3226" y="1542"/>
                    </a:cubicBezTo>
                    <a:cubicBezTo>
                      <a:pt x="3040" y="1108"/>
                      <a:pt x="2746" y="767"/>
                      <a:pt x="2342" y="534"/>
                    </a:cubicBezTo>
                    <a:cubicBezTo>
                      <a:pt x="2203" y="425"/>
                      <a:pt x="2032" y="379"/>
                      <a:pt x="1877" y="332"/>
                    </a:cubicBezTo>
                    <a:cubicBezTo>
                      <a:pt x="1722" y="177"/>
                      <a:pt x="1551" y="84"/>
                      <a:pt x="1334" y="38"/>
                    </a:cubicBezTo>
                    <a:cubicBezTo>
                      <a:pt x="1198" y="12"/>
                      <a:pt x="1052" y="1"/>
                      <a:pt x="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86" name="Google Shape;3486;p55"/>
              <p:cNvSpPr/>
              <p:nvPr/>
            </p:nvSpPr>
            <p:spPr>
              <a:xfrm>
                <a:off x="2824550" y="4817325"/>
                <a:ext cx="143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575" h="400" extrusionOk="0">
                    <a:moveTo>
                      <a:pt x="0" y="0"/>
                    </a:moveTo>
                    <a:cubicBezTo>
                      <a:pt x="38" y="17"/>
                      <a:pt x="77" y="31"/>
                      <a:pt x="114" y="46"/>
                    </a:cubicBezTo>
                    <a:lnTo>
                      <a:pt x="114" y="46"/>
                    </a:lnTo>
                    <a:cubicBezTo>
                      <a:pt x="74" y="28"/>
                      <a:pt x="35" y="12"/>
                      <a:pt x="0" y="0"/>
                    </a:cubicBezTo>
                    <a:close/>
                    <a:moveTo>
                      <a:pt x="114" y="46"/>
                    </a:moveTo>
                    <a:cubicBezTo>
                      <a:pt x="181" y="77"/>
                      <a:pt x="252" y="116"/>
                      <a:pt x="311" y="155"/>
                    </a:cubicBezTo>
                    <a:cubicBezTo>
                      <a:pt x="250" y="105"/>
                      <a:pt x="183" y="74"/>
                      <a:pt x="114" y="46"/>
                    </a:cubicBezTo>
                    <a:close/>
                    <a:moveTo>
                      <a:pt x="450" y="279"/>
                    </a:moveTo>
                    <a:lnTo>
                      <a:pt x="450" y="279"/>
                    </a:lnTo>
                    <a:cubicBezTo>
                      <a:pt x="466" y="357"/>
                      <a:pt x="528" y="388"/>
                      <a:pt x="574" y="388"/>
                    </a:cubicBezTo>
                    <a:cubicBezTo>
                      <a:pt x="543" y="341"/>
                      <a:pt x="497" y="310"/>
                      <a:pt x="450" y="279"/>
                    </a:cubicBezTo>
                    <a:close/>
                    <a:moveTo>
                      <a:pt x="574" y="388"/>
                    </a:moveTo>
                    <a:lnTo>
                      <a:pt x="574" y="388"/>
                    </a:lnTo>
                    <a:cubicBezTo>
                      <a:pt x="566" y="396"/>
                      <a:pt x="566" y="400"/>
                      <a:pt x="568" y="400"/>
                    </a:cubicBezTo>
                    <a:cubicBezTo>
                      <a:pt x="570" y="400"/>
                      <a:pt x="574" y="396"/>
                      <a:pt x="574" y="38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87" name="Google Shape;3487;p55"/>
              <p:cNvSpPr/>
              <p:nvPr/>
            </p:nvSpPr>
            <p:spPr>
              <a:xfrm>
                <a:off x="2783450" y="4837875"/>
                <a:ext cx="10875" cy="1747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699" extrusionOk="0">
                    <a:moveTo>
                      <a:pt x="435" y="0"/>
                    </a:moveTo>
                    <a:lnTo>
                      <a:pt x="435" y="0"/>
                    </a:lnTo>
                    <a:cubicBezTo>
                      <a:pt x="342" y="109"/>
                      <a:pt x="264" y="202"/>
                      <a:pt x="186" y="326"/>
                    </a:cubicBezTo>
                    <a:cubicBezTo>
                      <a:pt x="109" y="434"/>
                      <a:pt x="47" y="574"/>
                      <a:pt x="0" y="698"/>
                    </a:cubicBezTo>
                    <a:cubicBezTo>
                      <a:pt x="124" y="465"/>
                      <a:pt x="280" y="233"/>
                      <a:pt x="4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88" name="Google Shape;3488;p55"/>
              <p:cNvSpPr/>
              <p:nvPr/>
            </p:nvSpPr>
            <p:spPr>
              <a:xfrm>
                <a:off x="2820675" y="4834775"/>
                <a:ext cx="3900" cy="970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388" extrusionOk="0">
                    <a:moveTo>
                      <a:pt x="155" y="0"/>
                    </a:moveTo>
                    <a:cubicBezTo>
                      <a:pt x="140" y="78"/>
                      <a:pt x="109" y="140"/>
                      <a:pt x="93" y="217"/>
                    </a:cubicBezTo>
                    <a:cubicBezTo>
                      <a:pt x="62" y="279"/>
                      <a:pt x="31" y="326"/>
                      <a:pt x="0" y="388"/>
                    </a:cubicBezTo>
                    <a:cubicBezTo>
                      <a:pt x="78" y="295"/>
                      <a:pt x="140" y="155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89" name="Google Shape;3489;p55"/>
              <p:cNvSpPr/>
              <p:nvPr/>
            </p:nvSpPr>
            <p:spPr>
              <a:xfrm>
                <a:off x="2869125" y="4829075"/>
                <a:ext cx="110550" cy="85100"/>
              </a:xfrm>
              <a:custGeom>
                <a:avLst/>
                <a:gdLst/>
                <a:ahLst/>
                <a:cxnLst/>
                <a:rect l="l" t="t" r="r" b="b"/>
                <a:pathLst>
                  <a:path w="4422" h="3404" extrusionOk="0">
                    <a:moveTo>
                      <a:pt x="1683" y="1"/>
                    </a:moveTo>
                    <a:cubicBezTo>
                      <a:pt x="574" y="1"/>
                      <a:pt x="1" y="709"/>
                      <a:pt x="1" y="709"/>
                    </a:cubicBezTo>
                    <a:cubicBezTo>
                      <a:pt x="128" y="657"/>
                      <a:pt x="326" y="612"/>
                      <a:pt x="543" y="612"/>
                    </a:cubicBezTo>
                    <a:cubicBezTo>
                      <a:pt x="777" y="612"/>
                      <a:pt x="1032" y="664"/>
                      <a:pt x="1242" y="817"/>
                    </a:cubicBezTo>
                    <a:cubicBezTo>
                      <a:pt x="1738" y="1211"/>
                      <a:pt x="1534" y="3404"/>
                      <a:pt x="2722" y="3404"/>
                    </a:cubicBezTo>
                    <a:cubicBezTo>
                      <a:pt x="2797" y="3404"/>
                      <a:pt x="2877" y="3395"/>
                      <a:pt x="2963" y="3377"/>
                    </a:cubicBezTo>
                    <a:cubicBezTo>
                      <a:pt x="4421" y="3066"/>
                      <a:pt x="3754" y="399"/>
                      <a:pt x="2312" y="73"/>
                    </a:cubicBezTo>
                    <a:cubicBezTo>
                      <a:pt x="2086" y="22"/>
                      <a:pt x="1876" y="1"/>
                      <a:pt x="168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0" name="Google Shape;3490;p55"/>
              <p:cNvSpPr/>
              <p:nvPr/>
            </p:nvSpPr>
            <p:spPr>
              <a:xfrm>
                <a:off x="2850525" y="4834375"/>
                <a:ext cx="105875" cy="110250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4410" extrusionOk="0">
                    <a:moveTo>
                      <a:pt x="3557" y="360"/>
                    </a:moveTo>
                    <a:lnTo>
                      <a:pt x="3557" y="360"/>
                    </a:lnTo>
                    <a:cubicBezTo>
                      <a:pt x="3597" y="374"/>
                      <a:pt x="3637" y="388"/>
                      <a:pt x="3676" y="404"/>
                    </a:cubicBezTo>
                    <a:cubicBezTo>
                      <a:pt x="3639" y="387"/>
                      <a:pt x="3599" y="373"/>
                      <a:pt x="3557" y="360"/>
                    </a:cubicBezTo>
                    <a:close/>
                    <a:moveTo>
                      <a:pt x="2668" y="1"/>
                    </a:moveTo>
                    <a:cubicBezTo>
                      <a:pt x="2529" y="1"/>
                      <a:pt x="2405" y="16"/>
                      <a:pt x="2280" y="47"/>
                    </a:cubicBezTo>
                    <a:cubicBezTo>
                      <a:pt x="2172" y="32"/>
                      <a:pt x="2094" y="32"/>
                      <a:pt x="2001" y="16"/>
                    </a:cubicBezTo>
                    <a:cubicBezTo>
                      <a:pt x="1981" y="16"/>
                      <a:pt x="1961" y="15"/>
                      <a:pt x="1941" y="15"/>
                    </a:cubicBezTo>
                    <a:cubicBezTo>
                      <a:pt x="1430" y="15"/>
                      <a:pt x="888" y="203"/>
                      <a:pt x="574" y="621"/>
                    </a:cubicBezTo>
                    <a:cubicBezTo>
                      <a:pt x="233" y="1040"/>
                      <a:pt x="187" y="1645"/>
                      <a:pt x="125" y="2172"/>
                    </a:cubicBezTo>
                    <a:cubicBezTo>
                      <a:pt x="32" y="2901"/>
                      <a:pt x="1" y="3645"/>
                      <a:pt x="63" y="4374"/>
                    </a:cubicBezTo>
                    <a:cubicBezTo>
                      <a:pt x="63" y="4398"/>
                      <a:pt x="78" y="4409"/>
                      <a:pt x="94" y="4409"/>
                    </a:cubicBezTo>
                    <a:cubicBezTo>
                      <a:pt x="109" y="4409"/>
                      <a:pt x="125" y="4398"/>
                      <a:pt x="125" y="4374"/>
                    </a:cubicBezTo>
                    <a:cubicBezTo>
                      <a:pt x="140" y="3754"/>
                      <a:pt x="156" y="3134"/>
                      <a:pt x="218" y="2498"/>
                    </a:cubicBezTo>
                    <a:cubicBezTo>
                      <a:pt x="233" y="2203"/>
                      <a:pt x="280" y="1908"/>
                      <a:pt x="311" y="1629"/>
                    </a:cubicBezTo>
                    <a:cubicBezTo>
                      <a:pt x="357" y="1365"/>
                      <a:pt x="419" y="1133"/>
                      <a:pt x="528" y="900"/>
                    </a:cubicBezTo>
                    <a:cubicBezTo>
                      <a:pt x="652" y="668"/>
                      <a:pt x="823" y="481"/>
                      <a:pt x="1040" y="357"/>
                    </a:cubicBezTo>
                    <a:cubicBezTo>
                      <a:pt x="1272" y="233"/>
                      <a:pt x="1505" y="171"/>
                      <a:pt x="1769" y="125"/>
                    </a:cubicBezTo>
                    <a:cubicBezTo>
                      <a:pt x="1824" y="121"/>
                      <a:pt x="1878" y="119"/>
                      <a:pt x="1933" y="119"/>
                    </a:cubicBezTo>
                    <a:cubicBezTo>
                      <a:pt x="2110" y="119"/>
                      <a:pt x="2285" y="139"/>
                      <a:pt x="2451" y="187"/>
                    </a:cubicBezTo>
                    <a:lnTo>
                      <a:pt x="2451" y="326"/>
                    </a:lnTo>
                    <a:cubicBezTo>
                      <a:pt x="2451" y="388"/>
                      <a:pt x="2467" y="435"/>
                      <a:pt x="2482" y="497"/>
                    </a:cubicBezTo>
                    <a:cubicBezTo>
                      <a:pt x="2513" y="559"/>
                      <a:pt x="2529" y="590"/>
                      <a:pt x="2544" y="652"/>
                    </a:cubicBezTo>
                    <a:cubicBezTo>
                      <a:pt x="2560" y="714"/>
                      <a:pt x="2606" y="745"/>
                      <a:pt x="2637" y="807"/>
                    </a:cubicBezTo>
                    <a:lnTo>
                      <a:pt x="2668" y="807"/>
                    </a:lnTo>
                    <a:cubicBezTo>
                      <a:pt x="2606" y="714"/>
                      <a:pt x="2560" y="621"/>
                      <a:pt x="2544" y="512"/>
                    </a:cubicBezTo>
                    <a:cubicBezTo>
                      <a:pt x="2544" y="466"/>
                      <a:pt x="2529" y="419"/>
                      <a:pt x="2529" y="357"/>
                    </a:cubicBezTo>
                    <a:lnTo>
                      <a:pt x="2529" y="249"/>
                    </a:lnTo>
                    <a:cubicBezTo>
                      <a:pt x="2761" y="326"/>
                      <a:pt x="2994" y="435"/>
                      <a:pt x="3180" y="590"/>
                    </a:cubicBezTo>
                    <a:cubicBezTo>
                      <a:pt x="3227" y="637"/>
                      <a:pt x="3258" y="652"/>
                      <a:pt x="3304" y="699"/>
                    </a:cubicBezTo>
                    <a:cubicBezTo>
                      <a:pt x="3242" y="730"/>
                      <a:pt x="3211" y="792"/>
                      <a:pt x="3164" y="854"/>
                    </a:cubicBezTo>
                    <a:cubicBezTo>
                      <a:pt x="3102" y="931"/>
                      <a:pt x="3071" y="1009"/>
                      <a:pt x="3025" y="1086"/>
                    </a:cubicBezTo>
                    <a:cubicBezTo>
                      <a:pt x="2947" y="1257"/>
                      <a:pt x="2916" y="1428"/>
                      <a:pt x="2901" y="1598"/>
                    </a:cubicBezTo>
                    <a:cubicBezTo>
                      <a:pt x="2901" y="1598"/>
                      <a:pt x="2908" y="1612"/>
                      <a:pt x="2912" y="1612"/>
                    </a:cubicBezTo>
                    <a:cubicBezTo>
                      <a:pt x="2915" y="1612"/>
                      <a:pt x="2916" y="1608"/>
                      <a:pt x="2916" y="1598"/>
                    </a:cubicBezTo>
                    <a:cubicBezTo>
                      <a:pt x="2932" y="1428"/>
                      <a:pt x="2994" y="1257"/>
                      <a:pt x="3087" y="1102"/>
                    </a:cubicBezTo>
                    <a:cubicBezTo>
                      <a:pt x="3133" y="1024"/>
                      <a:pt x="3164" y="947"/>
                      <a:pt x="3227" y="885"/>
                    </a:cubicBezTo>
                    <a:cubicBezTo>
                      <a:pt x="3242" y="854"/>
                      <a:pt x="3289" y="807"/>
                      <a:pt x="3304" y="776"/>
                    </a:cubicBezTo>
                    <a:cubicBezTo>
                      <a:pt x="3320" y="745"/>
                      <a:pt x="3335" y="730"/>
                      <a:pt x="3335" y="714"/>
                    </a:cubicBezTo>
                    <a:cubicBezTo>
                      <a:pt x="3521" y="885"/>
                      <a:pt x="3676" y="1102"/>
                      <a:pt x="3769" y="1319"/>
                    </a:cubicBezTo>
                    <a:cubicBezTo>
                      <a:pt x="3692" y="1396"/>
                      <a:pt x="3630" y="1474"/>
                      <a:pt x="3599" y="1567"/>
                    </a:cubicBezTo>
                    <a:cubicBezTo>
                      <a:pt x="3537" y="1660"/>
                      <a:pt x="3490" y="1753"/>
                      <a:pt x="3459" y="1877"/>
                    </a:cubicBezTo>
                    <a:cubicBezTo>
                      <a:pt x="3382" y="2063"/>
                      <a:pt x="3320" y="2281"/>
                      <a:pt x="3289" y="2498"/>
                    </a:cubicBezTo>
                    <a:cubicBezTo>
                      <a:pt x="3289" y="2498"/>
                      <a:pt x="3295" y="2505"/>
                      <a:pt x="3300" y="2505"/>
                    </a:cubicBezTo>
                    <a:cubicBezTo>
                      <a:pt x="3302" y="2505"/>
                      <a:pt x="3304" y="2503"/>
                      <a:pt x="3304" y="2498"/>
                    </a:cubicBezTo>
                    <a:cubicBezTo>
                      <a:pt x="3335" y="2281"/>
                      <a:pt x="3413" y="2094"/>
                      <a:pt x="3521" y="1893"/>
                    </a:cubicBezTo>
                    <a:cubicBezTo>
                      <a:pt x="3552" y="1800"/>
                      <a:pt x="3614" y="1707"/>
                      <a:pt x="3645" y="1598"/>
                    </a:cubicBezTo>
                    <a:cubicBezTo>
                      <a:pt x="3707" y="1521"/>
                      <a:pt x="3754" y="1428"/>
                      <a:pt x="3785" y="1334"/>
                    </a:cubicBezTo>
                    <a:cubicBezTo>
                      <a:pt x="3878" y="1552"/>
                      <a:pt x="3940" y="1800"/>
                      <a:pt x="3955" y="2032"/>
                    </a:cubicBezTo>
                    <a:lnTo>
                      <a:pt x="3986" y="2032"/>
                    </a:lnTo>
                    <a:cubicBezTo>
                      <a:pt x="3940" y="1645"/>
                      <a:pt x="3831" y="1272"/>
                      <a:pt x="3630" y="947"/>
                    </a:cubicBezTo>
                    <a:lnTo>
                      <a:pt x="3630" y="947"/>
                    </a:lnTo>
                    <a:cubicBezTo>
                      <a:pt x="3723" y="978"/>
                      <a:pt x="3831" y="1024"/>
                      <a:pt x="3909" y="1086"/>
                    </a:cubicBezTo>
                    <a:cubicBezTo>
                      <a:pt x="4018" y="1164"/>
                      <a:pt x="4111" y="1241"/>
                      <a:pt x="4235" y="1319"/>
                    </a:cubicBezTo>
                    <a:cubicBezTo>
                      <a:pt x="4142" y="1241"/>
                      <a:pt x="4033" y="1148"/>
                      <a:pt x="3924" y="1086"/>
                    </a:cubicBezTo>
                    <a:cubicBezTo>
                      <a:pt x="3831" y="1009"/>
                      <a:pt x="3707" y="947"/>
                      <a:pt x="3599" y="916"/>
                    </a:cubicBezTo>
                    <a:cubicBezTo>
                      <a:pt x="3413" y="652"/>
                      <a:pt x="3211" y="450"/>
                      <a:pt x="2932" y="295"/>
                    </a:cubicBezTo>
                    <a:lnTo>
                      <a:pt x="3211" y="295"/>
                    </a:lnTo>
                    <a:cubicBezTo>
                      <a:pt x="3324" y="307"/>
                      <a:pt x="3446" y="326"/>
                      <a:pt x="3557" y="360"/>
                    </a:cubicBezTo>
                    <a:lnTo>
                      <a:pt x="3557" y="360"/>
                    </a:lnTo>
                    <a:cubicBezTo>
                      <a:pt x="3437" y="319"/>
                      <a:pt x="3316" y="288"/>
                      <a:pt x="3211" y="264"/>
                    </a:cubicBezTo>
                    <a:cubicBezTo>
                      <a:pt x="3133" y="249"/>
                      <a:pt x="3056" y="249"/>
                      <a:pt x="2978" y="249"/>
                    </a:cubicBezTo>
                    <a:lnTo>
                      <a:pt x="2823" y="249"/>
                    </a:lnTo>
                    <a:cubicBezTo>
                      <a:pt x="2684" y="171"/>
                      <a:pt x="2529" y="125"/>
                      <a:pt x="2389" y="94"/>
                    </a:cubicBezTo>
                    <a:lnTo>
                      <a:pt x="2436" y="78"/>
                    </a:lnTo>
                    <a:cubicBezTo>
                      <a:pt x="2513" y="47"/>
                      <a:pt x="2591" y="47"/>
                      <a:pt x="2668" y="32"/>
                    </a:cubicBezTo>
                    <a:cubicBezTo>
                      <a:pt x="2746" y="24"/>
                      <a:pt x="2823" y="20"/>
                      <a:pt x="2901" y="20"/>
                    </a:cubicBezTo>
                    <a:cubicBezTo>
                      <a:pt x="2978" y="20"/>
                      <a:pt x="3056" y="24"/>
                      <a:pt x="3133" y="32"/>
                    </a:cubicBezTo>
                    <a:cubicBezTo>
                      <a:pt x="3133" y="32"/>
                      <a:pt x="3149" y="16"/>
                      <a:pt x="3133" y="16"/>
                    </a:cubicBezTo>
                    <a:cubicBezTo>
                      <a:pt x="2963" y="1"/>
                      <a:pt x="2808" y="1"/>
                      <a:pt x="26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1" name="Google Shape;3491;p55"/>
              <p:cNvSpPr/>
              <p:nvPr/>
            </p:nvSpPr>
            <p:spPr>
              <a:xfrm>
                <a:off x="2923425" y="4868875"/>
                <a:ext cx="4675" cy="2215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886" extrusionOk="0">
                    <a:moveTo>
                      <a:pt x="186" y="1"/>
                    </a:moveTo>
                    <a:lnTo>
                      <a:pt x="186" y="1"/>
                    </a:lnTo>
                    <a:cubicBezTo>
                      <a:pt x="172" y="54"/>
                      <a:pt x="157" y="108"/>
                      <a:pt x="143" y="163"/>
                    </a:cubicBezTo>
                    <a:lnTo>
                      <a:pt x="143" y="163"/>
                    </a:lnTo>
                    <a:cubicBezTo>
                      <a:pt x="159" y="111"/>
                      <a:pt x="175" y="58"/>
                      <a:pt x="186" y="1"/>
                    </a:cubicBezTo>
                    <a:close/>
                    <a:moveTo>
                      <a:pt x="143" y="163"/>
                    </a:moveTo>
                    <a:cubicBezTo>
                      <a:pt x="114" y="252"/>
                      <a:pt x="82" y="337"/>
                      <a:pt x="62" y="435"/>
                    </a:cubicBezTo>
                    <a:cubicBezTo>
                      <a:pt x="16" y="575"/>
                      <a:pt x="0" y="730"/>
                      <a:pt x="0" y="885"/>
                    </a:cubicBezTo>
                    <a:cubicBezTo>
                      <a:pt x="25" y="646"/>
                      <a:pt x="81" y="397"/>
                      <a:pt x="143" y="1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2" name="Google Shape;3492;p55"/>
              <p:cNvSpPr/>
              <p:nvPr/>
            </p:nvSpPr>
            <p:spPr>
              <a:xfrm>
                <a:off x="2941250" y="4854150"/>
                <a:ext cx="1127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451" h="218" extrusionOk="0">
                    <a:moveTo>
                      <a:pt x="16" y="1"/>
                    </a:moveTo>
                    <a:cubicBezTo>
                      <a:pt x="16" y="1"/>
                      <a:pt x="1" y="16"/>
                      <a:pt x="16" y="16"/>
                    </a:cubicBezTo>
                    <a:cubicBezTo>
                      <a:pt x="94" y="47"/>
                      <a:pt x="171" y="78"/>
                      <a:pt x="249" y="125"/>
                    </a:cubicBezTo>
                    <a:cubicBezTo>
                      <a:pt x="311" y="140"/>
                      <a:pt x="373" y="171"/>
                      <a:pt x="451" y="218"/>
                    </a:cubicBezTo>
                    <a:cubicBezTo>
                      <a:pt x="389" y="156"/>
                      <a:pt x="311" y="125"/>
                      <a:pt x="249" y="78"/>
                    </a:cubicBezTo>
                    <a:cubicBezTo>
                      <a:pt x="171" y="32"/>
                      <a:pt x="94" y="16"/>
                      <a:pt x="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3" name="Google Shape;3493;p55"/>
              <p:cNvSpPr/>
              <p:nvPr/>
            </p:nvSpPr>
            <p:spPr>
              <a:xfrm>
                <a:off x="2888125" y="4752200"/>
                <a:ext cx="77225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2466" extrusionOk="0">
                    <a:moveTo>
                      <a:pt x="1950" y="0"/>
                    </a:moveTo>
                    <a:cubicBezTo>
                      <a:pt x="1805" y="0"/>
                      <a:pt x="1645" y="34"/>
                      <a:pt x="1474" y="108"/>
                    </a:cubicBezTo>
                    <a:cubicBezTo>
                      <a:pt x="156" y="682"/>
                      <a:pt x="1" y="2466"/>
                      <a:pt x="1" y="2466"/>
                    </a:cubicBezTo>
                    <a:cubicBezTo>
                      <a:pt x="776" y="1969"/>
                      <a:pt x="1785" y="2264"/>
                      <a:pt x="2420" y="1613"/>
                    </a:cubicBezTo>
                    <a:cubicBezTo>
                      <a:pt x="3089" y="984"/>
                      <a:pt x="2739" y="0"/>
                      <a:pt x="19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4" name="Google Shape;3494;p55"/>
              <p:cNvSpPr/>
              <p:nvPr/>
            </p:nvSpPr>
            <p:spPr>
              <a:xfrm>
                <a:off x="2867975" y="4760525"/>
                <a:ext cx="74825" cy="156075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6243" extrusionOk="0">
                    <a:moveTo>
                      <a:pt x="2978" y="116"/>
                    </a:moveTo>
                    <a:cubicBezTo>
                      <a:pt x="2983" y="127"/>
                      <a:pt x="2987" y="130"/>
                      <a:pt x="2989" y="130"/>
                    </a:cubicBezTo>
                    <a:cubicBezTo>
                      <a:pt x="2992" y="130"/>
                      <a:pt x="2989" y="116"/>
                      <a:pt x="2978" y="116"/>
                    </a:cubicBezTo>
                    <a:close/>
                    <a:moveTo>
                      <a:pt x="2384" y="1"/>
                    </a:moveTo>
                    <a:cubicBezTo>
                      <a:pt x="2382" y="1"/>
                      <a:pt x="2379" y="3"/>
                      <a:pt x="2373" y="8"/>
                    </a:cubicBezTo>
                    <a:cubicBezTo>
                      <a:pt x="2249" y="116"/>
                      <a:pt x="2156" y="240"/>
                      <a:pt x="2063" y="349"/>
                    </a:cubicBezTo>
                    <a:cubicBezTo>
                      <a:pt x="2017" y="411"/>
                      <a:pt x="1970" y="489"/>
                      <a:pt x="1939" y="551"/>
                    </a:cubicBezTo>
                    <a:cubicBezTo>
                      <a:pt x="1908" y="613"/>
                      <a:pt x="1877" y="690"/>
                      <a:pt x="1862" y="768"/>
                    </a:cubicBezTo>
                    <a:lnTo>
                      <a:pt x="1846" y="783"/>
                    </a:lnTo>
                    <a:cubicBezTo>
                      <a:pt x="1613" y="954"/>
                      <a:pt x="1396" y="1171"/>
                      <a:pt x="1210" y="1404"/>
                    </a:cubicBezTo>
                    <a:cubicBezTo>
                      <a:pt x="1210" y="1388"/>
                      <a:pt x="1210" y="1357"/>
                      <a:pt x="1226" y="1342"/>
                    </a:cubicBezTo>
                    <a:cubicBezTo>
                      <a:pt x="1241" y="1264"/>
                      <a:pt x="1288" y="1171"/>
                      <a:pt x="1303" y="1093"/>
                    </a:cubicBezTo>
                    <a:cubicBezTo>
                      <a:pt x="1365" y="923"/>
                      <a:pt x="1443" y="721"/>
                      <a:pt x="1536" y="566"/>
                    </a:cubicBezTo>
                    <a:cubicBezTo>
                      <a:pt x="1536" y="566"/>
                      <a:pt x="1536" y="559"/>
                      <a:pt x="1531" y="559"/>
                    </a:cubicBezTo>
                    <a:cubicBezTo>
                      <a:pt x="1529" y="559"/>
                      <a:pt x="1526" y="561"/>
                      <a:pt x="1520" y="566"/>
                    </a:cubicBezTo>
                    <a:cubicBezTo>
                      <a:pt x="1412" y="721"/>
                      <a:pt x="1319" y="892"/>
                      <a:pt x="1241" y="1078"/>
                    </a:cubicBezTo>
                    <a:cubicBezTo>
                      <a:pt x="1210" y="1156"/>
                      <a:pt x="1179" y="1249"/>
                      <a:pt x="1164" y="1326"/>
                    </a:cubicBezTo>
                    <a:cubicBezTo>
                      <a:pt x="1148" y="1388"/>
                      <a:pt x="1133" y="1435"/>
                      <a:pt x="1133" y="1497"/>
                    </a:cubicBezTo>
                    <a:cubicBezTo>
                      <a:pt x="1071" y="1574"/>
                      <a:pt x="1009" y="1652"/>
                      <a:pt x="962" y="1714"/>
                    </a:cubicBezTo>
                    <a:cubicBezTo>
                      <a:pt x="388" y="2520"/>
                      <a:pt x="109" y="3497"/>
                      <a:pt x="31" y="4490"/>
                    </a:cubicBezTo>
                    <a:cubicBezTo>
                      <a:pt x="0" y="4769"/>
                      <a:pt x="0" y="5064"/>
                      <a:pt x="0" y="5359"/>
                    </a:cubicBezTo>
                    <a:cubicBezTo>
                      <a:pt x="0" y="5653"/>
                      <a:pt x="31" y="5932"/>
                      <a:pt x="78" y="6227"/>
                    </a:cubicBezTo>
                    <a:lnTo>
                      <a:pt x="109" y="6243"/>
                    </a:lnTo>
                    <a:cubicBezTo>
                      <a:pt x="109" y="6243"/>
                      <a:pt x="125" y="6243"/>
                      <a:pt x="125" y="6227"/>
                    </a:cubicBezTo>
                    <a:cubicBezTo>
                      <a:pt x="125" y="5979"/>
                      <a:pt x="78" y="5731"/>
                      <a:pt x="78" y="5452"/>
                    </a:cubicBezTo>
                    <a:cubicBezTo>
                      <a:pt x="78" y="5204"/>
                      <a:pt x="78" y="4924"/>
                      <a:pt x="109" y="4676"/>
                    </a:cubicBezTo>
                    <a:cubicBezTo>
                      <a:pt x="140" y="4180"/>
                      <a:pt x="233" y="3668"/>
                      <a:pt x="373" y="3172"/>
                    </a:cubicBezTo>
                    <a:cubicBezTo>
                      <a:pt x="528" y="2660"/>
                      <a:pt x="760" y="2179"/>
                      <a:pt x="1055" y="1729"/>
                    </a:cubicBezTo>
                    <a:cubicBezTo>
                      <a:pt x="1117" y="1714"/>
                      <a:pt x="1164" y="1714"/>
                      <a:pt x="1226" y="1698"/>
                    </a:cubicBezTo>
                    <a:cubicBezTo>
                      <a:pt x="1288" y="1667"/>
                      <a:pt x="1365" y="1652"/>
                      <a:pt x="1427" y="1636"/>
                    </a:cubicBezTo>
                    <a:cubicBezTo>
                      <a:pt x="1551" y="1590"/>
                      <a:pt x="1676" y="1559"/>
                      <a:pt x="1784" y="1497"/>
                    </a:cubicBezTo>
                    <a:lnTo>
                      <a:pt x="1784" y="1481"/>
                    </a:lnTo>
                    <a:cubicBezTo>
                      <a:pt x="1676" y="1543"/>
                      <a:pt x="1536" y="1590"/>
                      <a:pt x="1427" y="1621"/>
                    </a:cubicBezTo>
                    <a:cubicBezTo>
                      <a:pt x="1319" y="1636"/>
                      <a:pt x="1210" y="1652"/>
                      <a:pt x="1102" y="1667"/>
                    </a:cubicBezTo>
                    <a:cubicBezTo>
                      <a:pt x="1210" y="1543"/>
                      <a:pt x="1303" y="1404"/>
                      <a:pt x="1427" y="1264"/>
                    </a:cubicBezTo>
                    <a:cubicBezTo>
                      <a:pt x="1486" y="1268"/>
                      <a:pt x="1545" y="1270"/>
                      <a:pt x="1603" y="1270"/>
                    </a:cubicBezTo>
                    <a:cubicBezTo>
                      <a:pt x="1793" y="1270"/>
                      <a:pt x="1982" y="1249"/>
                      <a:pt x="2172" y="1202"/>
                    </a:cubicBezTo>
                    <a:cubicBezTo>
                      <a:pt x="2311" y="1171"/>
                      <a:pt x="2435" y="1124"/>
                      <a:pt x="2560" y="1093"/>
                    </a:cubicBezTo>
                    <a:cubicBezTo>
                      <a:pt x="2699" y="1031"/>
                      <a:pt x="2823" y="969"/>
                      <a:pt x="2947" y="923"/>
                    </a:cubicBezTo>
                    <a:lnTo>
                      <a:pt x="2947" y="892"/>
                    </a:lnTo>
                    <a:cubicBezTo>
                      <a:pt x="2715" y="1031"/>
                      <a:pt x="2451" y="1109"/>
                      <a:pt x="2203" y="1156"/>
                    </a:cubicBezTo>
                    <a:cubicBezTo>
                      <a:pt x="1970" y="1187"/>
                      <a:pt x="1738" y="1202"/>
                      <a:pt x="1474" y="1202"/>
                    </a:cubicBezTo>
                    <a:cubicBezTo>
                      <a:pt x="1582" y="1093"/>
                      <a:pt x="1676" y="1000"/>
                      <a:pt x="1769" y="892"/>
                    </a:cubicBezTo>
                    <a:cubicBezTo>
                      <a:pt x="2125" y="613"/>
                      <a:pt x="2529" y="302"/>
                      <a:pt x="2978" y="116"/>
                    </a:cubicBezTo>
                    <a:lnTo>
                      <a:pt x="2978" y="116"/>
                    </a:lnTo>
                    <a:cubicBezTo>
                      <a:pt x="2777" y="194"/>
                      <a:pt x="2560" y="302"/>
                      <a:pt x="2389" y="396"/>
                    </a:cubicBezTo>
                    <a:cubicBezTo>
                      <a:pt x="2234" y="489"/>
                      <a:pt x="2079" y="582"/>
                      <a:pt x="1924" y="706"/>
                    </a:cubicBezTo>
                    <a:cubicBezTo>
                      <a:pt x="1939" y="659"/>
                      <a:pt x="1970" y="613"/>
                      <a:pt x="1986" y="566"/>
                    </a:cubicBezTo>
                    <a:cubicBezTo>
                      <a:pt x="2017" y="489"/>
                      <a:pt x="2063" y="427"/>
                      <a:pt x="2094" y="380"/>
                    </a:cubicBezTo>
                    <a:cubicBezTo>
                      <a:pt x="2172" y="240"/>
                      <a:pt x="2280" y="116"/>
                      <a:pt x="2389" y="8"/>
                    </a:cubicBezTo>
                    <a:cubicBezTo>
                      <a:pt x="2389" y="8"/>
                      <a:pt x="2389" y="1"/>
                      <a:pt x="23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5" name="Google Shape;3495;p55"/>
              <p:cNvSpPr/>
              <p:nvPr/>
            </p:nvSpPr>
            <p:spPr>
              <a:xfrm>
                <a:off x="2908675" y="4764200"/>
                <a:ext cx="7025" cy="12425"/>
              </a:xfrm>
              <a:custGeom>
                <a:avLst/>
                <a:gdLst/>
                <a:ahLst/>
                <a:cxnLst/>
                <a:rect l="l" t="t" r="r" b="b"/>
                <a:pathLst>
                  <a:path w="281" h="497" extrusionOk="0">
                    <a:moveTo>
                      <a:pt x="280" y="1"/>
                    </a:moveTo>
                    <a:lnTo>
                      <a:pt x="280" y="1"/>
                    </a:lnTo>
                    <a:cubicBezTo>
                      <a:pt x="218" y="78"/>
                      <a:pt x="156" y="140"/>
                      <a:pt x="125" y="233"/>
                    </a:cubicBezTo>
                    <a:cubicBezTo>
                      <a:pt x="79" y="311"/>
                      <a:pt x="48" y="404"/>
                      <a:pt x="1" y="497"/>
                    </a:cubicBezTo>
                    <a:cubicBezTo>
                      <a:pt x="48" y="419"/>
                      <a:pt x="79" y="326"/>
                      <a:pt x="125" y="249"/>
                    </a:cubicBezTo>
                    <a:cubicBezTo>
                      <a:pt x="156" y="156"/>
                      <a:pt x="218" y="78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6" name="Google Shape;3496;p55"/>
              <p:cNvSpPr/>
              <p:nvPr/>
            </p:nvSpPr>
            <p:spPr>
              <a:xfrm>
                <a:off x="2932725" y="4778550"/>
                <a:ext cx="13600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544" h="202" extrusionOk="0">
                    <a:moveTo>
                      <a:pt x="543" y="0"/>
                    </a:moveTo>
                    <a:cubicBezTo>
                      <a:pt x="466" y="47"/>
                      <a:pt x="357" y="78"/>
                      <a:pt x="264" y="124"/>
                    </a:cubicBezTo>
                    <a:cubicBezTo>
                      <a:pt x="171" y="155"/>
                      <a:pt x="94" y="171"/>
                      <a:pt x="1" y="202"/>
                    </a:cubicBezTo>
                    <a:lnTo>
                      <a:pt x="280" y="140"/>
                    </a:lnTo>
                    <a:cubicBezTo>
                      <a:pt x="357" y="93"/>
                      <a:pt x="466" y="62"/>
                      <a:pt x="5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7" name="Google Shape;3497;p55"/>
              <p:cNvSpPr/>
              <p:nvPr/>
            </p:nvSpPr>
            <p:spPr>
              <a:xfrm>
                <a:off x="2773375" y="4692850"/>
                <a:ext cx="96625" cy="113400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4536" extrusionOk="0">
                    <a:moveTo>
                      <a:pt x="1474" y="1"/>
                    </a:moveTo>
                    <a:cubicBezTo>
                      <a:pt x="1291" y="1"/>
                      <a:pt x="1125" y="62"/>
                      <a:pt x="993" y="187"/>
                    </a:cubicBezTo>
                    <a:cubicBezTo>
                      <a:pt x="0" y="1164"/>
                      <a:pt x="1225" y="2668"/>
                      <a:pt x="2234" y="3258"/>
                    </a:cubicBezTo>
                    <a:cubicBezTo>
                      <a:pt x="3309" y="3861"/>
                      <a:pt x="3531" y="4535"/>
                      <a:pt x="3550" y="4535"/>
                    </a:cubicBezTo>
                    <a:cubicBezTo>
                      <a:pt x="3551" y="4535"/>
                      <a:pt x="3552" y="4533"/>
                      <a:pt x="3552" y="4529"/>
                    </a:cubicBezTo>
                    <a:cubicBezTo>
                      <a:pt x="3864" y="1654"/>
                      <a:pt x="2430" y="1"/>
                      <a:pt x="14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8" name="Google Shape;3498;p55"/>
              <p:cNvSpPr/>
              <p:nvPr/>
            </p:nvSpPr>
            <p:spPr>
              <a:xfrm>
                <a:off x="2810200" y="4706025"/>
                <a:ext cx="71375" cy="259625"/>
              </a:xfrm>
              <a:custGeom>
                <a:avLst/>
                <a:gdLst/>
                <a:ahLst/>
                <a:cxnLst/>
                <a:rect l="l" t="t" r="r" b="b"/>
                <a:pathLst>
                  <a:path w="2855" h="10385" extrusionOk="0">
                    <a:moveTo>
                      <a:pt x="512" y="1"/>
                    </a:moveTo>
                    <a:cubicBezTo>
                      <a:pt x="574" y="110"/>
                      <a:pt x="636" y="234"/>
                      <a:pt x="652" y="342"/>
                    </a:cubicBezTo>
                    <a:cubicBezTo>
                      <a:pt x="683" y="466"/>
                      <a:pt x="698" y="575"/>
                      <a:pt x="729" y="699"/>
                    </a:cubicBezTo>
                    <a:lnTo>
                      <a:pt x="776" y="1040"/>
                    </a:lnTo>
                    <a:cubicBezTo>
                      <a:pt x="807" y="1118"/>
                      <a:pt x="807" y="1195"/>
                      <a:pt x="823" y="1273"/>
                    </a:cubicBezTo>
                    <a:cubicBezTo>
                      <a:pt x="590" y="947"/>
                      <a:pt x="311" y="652"/>
                      <a:pt x="47" y="358"/>
                    </a:cubicBezTo>
                    <a:lnTo>
                      <a:pt x="32" y="358"/>
                    </a:lnTo>
                    <a:cubicBezTo>
                      <a:pt x="450" y="854"/>
                      <a:pt x="838" y="1366"/>
                      <a:pt x="1164" y="1940"/>
                    </a:cubicBezTo>
                    <a:cubicBezTo>
                      <a:pt x="1195" y="1955"/>
                      <a:pt x="1195" y="1971"/>
                      <a:pt x="1210" y="1986"/>
                    </a:cubicBezTo>
                    <a:cubicBezTo>
                      <a:pt x="1148" y="1955"/>
                      <a:pt x="1071" y="1909"/>
                      <a:pt x="1009" y="1893"/>
                    </a:cubicBezTo>
                    <a:lnTo>
                      <a:pt x="683" y="1723"/>
                    </a:lnTo>
                    <a:cubicBezTo>
                      <a:pt x="590" y="1660"/>
                      <a:pt x="466" y="1598"/>
                      <a:pt x="373" y="1552"/>
                    </a:cubicBezTo>
                    <a:cubicBezTo>
                      <a:pt x="311" y="1505"/>
                      <a:pt x="264" y="1490"/>
                      <a:pt x="218" y="1474"/>
                    </a:cubicBezTo>
                    <a:cubicBezTo>
                      <a:pt x="156" y="1428"/>
                      <a:pt x="78" y="1412"/>
                      <a:pt x="32" y="1366"/>
                    </a:cubicBezTo>
                    <a:cubicBezTo>
                      <a:pt x="32" y="1366"/>
                      <a:pt x="1" y="1366"/>
                      <a:pt x="32" y="1397"/>
                    </a:cubicBezTo>
                    <a:cubicBezTo>
                      <a:pt x="140" y="1443"/>
                      <a:pt x="218" y="1552"/>
                      <a:pt x="342" y="1598"/>
                    </a:cubicBezTo>
                    <a:cubicBezTo>
                      <a:pt x="435" y="1660"/>
                      <a:pt x="543" y="1738"/>
                      <a:pt x="652" y="1800"/>
                    </a:cubicBezTo>
                    <a:cubicBezTo>
                      <a:pt x="838" y="1909"/>
                      <a:pt x="1055" y="1986"/>
                      <a:pt x="1241" y="2110"/>
                    </a:cubicBezTo>
                    <a:cubicBezTo>
                      <a:pt x="1381" y="2343"/>
                      <a:pt x="1505" y="2591"/>
                      <a:pt x="1614" y="2839"/>
                    </a:cubicBezTo>
                    <a:cubicBezTo>
                      <a:pt x="1505" y="2762"/>
                      <a:pt x="1381" y="2684"/>
                      <a:pt x="1241" y="2638"/>
                    </a:cubicBezTo>
                    <a:cubicBezTo>
                      <a:pt x="1164" y="2591"/>
                      <a:pt x="1086" y="2560"/>
                      <a:pt x="1009" y="2498"/>
                    </a:cubicBezTo>
                    <a:cubicBezTo>
                      <a:pt x="931" y="2451"/>
                      <a:pt x="854" y="2420"/>
                      <a:pt x="776" y="2358"/>
                    </a:cubicBezTo>
                    <a:lnTo>
                      <a:pt x="761" y="2358"/>
                    </a:lnTo>
                    <a:cubicBezTo>
                      <a:pt x="745" y="2358"/>
                      <a:pt x="761" y="2358"/>
                      <a:pt x="761" y="2374"/>
                    </a:cubicBezTo>
                    <a:cubicBezTo>
                      <a:pt x="900" y="2498"/>
                      <a:pt x="1040" y="2591"/>
                      <a:pt x="1195" y="2669"/>
                    </a:cubicBezTo>
                    <a:cubicBezTo>
                      <a:pt x="1319" y="2746"/>
                      <a:pt x="1474" y="2839"/>
                      <a:pt x="1614" y="2901"/>
                    </a:cubicBezTo>
                    <a:cubicBezTo>
                      <a:pt x="1738" y="3149"/>
                      <a:pt x="1846" y="3429"/>
                      <a:pt x="1939" y="3692"/>
                    </a:cubicBezTo>
                    <a:cubicBezTo>
                      <a:pt x="2405" y="5042"/>
                      <a:pt x="2591" y="6453"/>
                      <a:pt x="2668" y="7849"/>
                    </a:cubicBezTo>
                    <a:cubicBezTo>
                      <a:pt x="2684" y="8268"/>
                      <a:pt x="2699" y="8671"/>
                      <a:pt x="2699" y="9105"/>
                    </a:cubicBezTo>
                    <a:cubicBezTo>
                      <a:pt x="2699" y="9539"/>
                      <a:pt x="2684" y="9943"/>
                      <a:pt x="2684" y="10361"/>
                    </a:cubicBezTo>
                    <a:cubicBezTo>
                      <a:pt x="2684" y="10377"/>
                      <a:pt x="2688" y="10385"/>
                      <a:pt x="2691" y="10385"/>
                    </a:cubicBezTo>
                    <a:cubicBezTo>
                      <a:pt x="2695" y="10385"/>
                      <a:pt x="2699" y="10377"/>
                      <a:pt x="2699" y="10361"/>
                    </a:cubicBezTo>
                    <a:cubicBezTo>
                      <a:pt x="2761" y="10005"/>
                      <a:pt x="2761" y="9617"/>
                      <a:pt x="2777" y="9245"/>
                    </a:cubicBezTo>
                    <a:cubicBezTo>
                      <a:pt x="2854" y="8919"/>
                      <a:pt x="2854" y="8531"/>
                      <a:pt x="2839" y="8143"/>
                    </a:cubicBezTo>
                    <a:cubicBezTo>
                      <a:pt x="2823" y="7384"/>
                      <a:pt x="2761" y="6624"/>
                      <a:pt x="2668" y="5895"/>
                    </a:cubicBezTo>
                    <a:cubicBezTo>
                      <a:pt x="2575" y="5212"/>
                      <a:pt x="2420" y="4530"/>
                      <a:pt x="2203" y="3878"/>
                    </a:cubicBezTo>
                    <a:cubicBezTo>
                      <a:pt x="2125" y="3630"/>
                      <a:pt x="2032" y="3413"/>
                      <a:pt x="1908" y="3180"/>
                    </a:cubicBezTo>
                    <a:lnTo>
                      <a:pt x="1908" y="2901"/>
                    </a:lnTo>
                    <a:cubicBezTo>
                      <a:pt x="1908" y="2793"/>
                      <a:pt x="1893" y="2669"/>
                      <a:pt x="1893" y="2560"/>
                    </a:cubicBezTo>
                    <a:cubicBezTo>
                      <a:pt x="1877" y="2436"/>
                      <a:pt x="1877" y="2327"/>
                      <a:pt x="1846" y="2203"/>
                    </a:cubicBezTo>
                    <a:cubicBezTo>
                      <a:pt x="1831" y="2095"/>
                      <a:pt x="1815" y="1971"/>
                      <a:pt x="1815" y="1878"/>
                    </a:cubicBezTo>
                    <a:lnTo>
                      <a:pt x="1815" y="1862"/>
                    </a:lnTo>
                    <a:lnTo>
                      <a:pt x="1800" y="1862"/>
                    </a:lnTo>
                    <a:cubicBezTo>
                      <a:pt x="1815" y="1971"/>
                      <a:pt x="1831" y="2095"/>
                      <a:pt x="1831" y="2219"/>
                    </a:cubicBezTo>
                    <a:cubicBezTo>
                      <a:pt x="1831" y="2343"/>
                      <a:pt x="1846" y="2436"/>
                      <a:pt x="1846" y="2560"/>
                    </a:cubicBezTo>
                    <a:lnTo>
                      <a:pt x="1846" y="2886"/>
                    </a:lnTo>
                    <a:lnTo>
                      <a:pt x="1846" y="2994"/>
                    </a:lnTo>
                    <a:cubicBezTo>
                      <a:pt x="1753" y="2793"/>
                      <a:pt x="1645" y="2560"/>
                      <a:pt x="1505" y="2343"/>
                    </a:cubicBezTo>
                    <a:cubicBezTo>
                      <a:pt x="1583" y="1878"/>
                      <a:pt x="1489" y="1397"/>
                      <a:pt x="1381" y="947"/>
                    </a:cubicBezTo>
                    <a:lnTo>
                      <a:pt x="1365" y="947"/>
                    </a:lnTo>
                    <a:cubicBezTo>
                      <a:pt x="1412" y="1180"/>
                      <a:pt x="1443" y="1428"/>
                      <a:pt x="1443" y="1660"/>
                    </a:cubicBezTo>
                    <a:lnTo>
                      <a:pt x="1443" y="2219"/>
                    </a:lnTo>
                    <a:lnTo>
                      <a:pt x="1365" y="2095"/>
                    </a:lnTo>
                    <a:lnTo>
                      <a:pt x="900" y="1397"/>
                    </a:lnTo>
                    <a:cubicBezTo>
                      <a:pt x="916" y="1273"/>
                      <a:pt x="900" y="1180"/>
                      <a:pt x="885" y="1056"/>
                    </a:cubicBezTo>
                    <a:cubicBezTo>
                      <a:pt x="869" y="947"/>
                      <a:pt x="838" y="807"/>
                      <a:pt x="807" y="699"/>
                    </a:cubicBezTo>
                    <a:lnTo>
                      <a:pt x="683" y="342"/>
                    </a:lnTo>
                    <a:cubicBezTo>
                      <a:pt x="652" y="234"/>
                      <a:pt x="574" y="110"/>
                      <a:pt x="5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499" name="Google Shape;3499;p55"/>
              <p:cNvSpPr/>
              <p:nvPr/>
            </p:nvSpPr>
            <p:spPr>
              <a:xfrm>
                <a:off x="2801675" y="4742100"/>
                <a:ext cx="29100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6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71" y="140"/>
                      <a:pt x="357" y="280"/>
                      <a:pt x="543" y="388"/>
                    </a:cubicBezTo>
                    <a:cubicBezTo>
                      <a:pt x="745" y="497"/>
                      <a:pt x="931" y="590"/>
                      <a:pt x="1164" y="667"/>
                    </a:cubicBezTo>
                    <a:cubicBezTo>
                      <a:pt x="946" y="574"/>
                      <a:pt x="760" y="466"/>
                      <a:pt x="559" y="357"/>
                    </a:cubicBezTo>
                    <a:cubicBezTo>
                      <a:pt x="373" y="233"/>
                      <a:pt x="171" y="124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500" name="Google Shape;3500;p55"/>
              <p:cNvSpPr/>
              <p:nvPr/>
            </p:nvSpPr>
            <p:spPr>
              <a:xfrm>
                <a:off x="2836175" y="4712250"/>
                <a:ext cx="5450" cy="20175"/>
              </a:xfrm>
              <a:custGeom>
                <a:avLst/>
                <a:gdLst/>
                <a:ahLst/>
                <a:cxnLst/>
                <a:rect l="l" t="t" r="r" b="b"/>
                <a:pathLst>
                  <a:path w="218" h="807" extrusionOk="0">
                    <a:moveTo>
                      <a:pt x="1" y="0"/>
                    </a:moveTo>
                    <a:lnTo>
                      <a:pt x="1" y="16"/>
                    </a:lnTo>
                    <a:lnTo>
                      <a:pt x="1" y="31"/>
                    </a:lnTo>
                    <a:cubicBezTo>
                      <a:pt x="16" y="78"/>
                      <a:pt x="16" y="109"/>
                      <a:pt x="32" y="155"/>
                    </a:cubicBezTo>
                    <a:cubicBezTo>
                      <a:pt x="63" y="217"/>
                      <a:pt x="78" y="295"/>
                      <a:pt x="94" y="341"/>
                    </a:cubicBezTo>
                    <a:cubicBezTo>
                      <a:pt x="101" y="366"/>
                      <a:pt x="108" y="392"/>
                      <a:pt x="115" y="418"/>
                    </a:cubicBezTo>
                    <a:lnTo>
                      <a:pt x="115" y="418"/>
                    </a:lnTo>
                    <a:cubicBezTo>
                      <a:pt x="87" y="299"/>
                      <a:pt x="53" y="181"/>
                      <a:pt x="16" y="62"/>
                    </a:cubicBezTo>
                    <a:lnTo>
                      <a:pt x="16" y="31"/>
                    </a:lnTo>
                    <a:cubicBezTo>
                      <a:pt x="1" y="16"/>
                      <a:pt x="1" y="0"/>
                      <a:pt x="1" y="0"/>
                    </a:cubicBezTo>
                    <a:close/>
                    <a:moveTo>
                      <a:pt x="115" y="418"/>
                    </a:moveTo>
                    <a:cubicBezTo>
                      <a:pt x="146" y="548"/>
                      <a:pt x="171" y="677"/>
                      <a:pt x="187" y="807"/>
                    </a:cubicBezTo>
                    <a:lnTo>
                      <a:pt x="218" y="807"/>
                    </a:lnTo>
                    <a:cubicBezTo>
                      <a:pt x="179" y="702"/>
                      <a:pt x="151" y="555"/>
                      <a:pt x="115" y="4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501" name="Google Shape;3501;p55"/>
              <p:cNvSpPr/>
              <p:nvPr/>
            </p:nvSpPr>
            <p:spPr>
              <a:xfrm>
                <a:off x="2829200" y="4916200"/>
                <a:ext cx="81450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3847" extrusionOk="0">
                    <a:moveTo>
                      <a:pt x="1" y="0"/>
                    </a:moveTo>
                    <a:lnTo>
                      <a:pt x="78" y="946"/>
                    </a:lnTo>
                    <a:lnTo>
                      <a:pt x="342" y="3847"/>
                    </a:lnTo>
                    <a:lnTo>
                      <a:pt x="2947" y="3847"/>
                    </a:lnTo>
                    <a:lnTo>
                      <a:pt x="3180" y="946"/>
                    </a:lnTo>
                    <a:lnTo>
                      <a:pt x="32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502" name="Google Shape;3502;p55"/>
              <p:cNvSpPr/>
              <p:nvPr/>
            </p:nvSpPr>
            <p:spPr>
              <a:xfrm>
                <a:off x="2829200" y="4916200"/>
                <a:ext cx="81450" cy="23675"/>
              </a:xfrm>
              <a:custGeom>
                <a:avLst/>
                <a:gdLst/>
                <a:ahLst/>
                <a:cxnLst/>
                <a:rect l="l" t="t" r="r" b="b"/>
                <a:pathLst>
                  <a:path w="3258" h="947" extrusionOk="0">
                    <a:moveTo>
                      <a:pt x="1" y="0"/>
                    </a:moveTo>
                    <a:lnTo>
                      <a:pt x="78" y="946"/>
                    </a:lnTo>
                    <a:lnTo>
                      <a:pt x="3180" y="946"/>
                    </a:lnTo>
                    <a:lnTo>
                      <a:pt x="32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  <p:sp>
            <p:nvSpPr>
              <p:cNvPr id="3503" name="Google Shape;3503;p55"/>
              <p:cNvSpPr/>
              <p:nvPr/>
            </p:nvSpPr>
            <p:spPr>
              <a:xfrm>
                <a:off x="2823000" y="4906875"/>
                <a:ext cx="946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916" extrusionOk="0">
                    <a:moveTo>
                      <a:pt x="0" y="1"/>
                    </a:moveTo>
                    <a:lnTo>
                      <a:pt x="0" y="916"/>
                    </a:lnTo>
                    <a:lnTo>
                      <a:pt x="3785" y="916"/>
                    </a:lnTo>
                    <a:lnTo>
                      <a:pt x="37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/>
              </a:p>
            </p:txBody>
          </p:sp>
        </p:grpSp>
      </p:grpSp>
      <p:sp>
        <p:nvSpPr>
          <p:cNvPr id="3504" name="Google Shape;3504;p55"/>
          <p:cNvSpPr txBox="1">
            <a:spLocks noGrp="1"/>
          </p:cNvSpPr>
          <p:nvPr>
            <p:ph type="title"/>
          </p:nvPr>
        </p:nvSpPr>
        <p:spPr>
          <a:xfrm>
            <a:off x="4652671" y="411334"/>
            <a:ext cx="3719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User Interface</a:t>
            </a:r>
            <a:br>
              <a:rPr lang="en-US" sz="3600" dirty="0"/>
            </a:br>
            <a:endParaRPr sz="3600" dirty="0"/>
          </a:p>
        </p:txBody>
      </p:sp>
      <p:sp>
        <p:nvSpPr>
          <p:cNvPr id="3505" name="Google Shape;3505;p55"/>
          <p:cNvSpPr txBox="1">
            <a:spLocks noGrp="1"/>
          </p:cNvSpPr>
          <p:nvPr>
            <p:ph type="body" idx="1"/>
          </p:nvPr>
        </p:nvSpPr>
        <p:spPr>
          <a:xfrm>
            <a:off x="4793645" y="1092476"/>
            <a:ext cx="3719700" cy="2253300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Keypad Interaction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PIN Entry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Validation Feedback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PIN Validation Result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RFID Card Scanning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RFID Card Detection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Access Granted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Access Denied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System Status Display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Emergency Unlock Option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Visual Feedback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US" dirty="0">
                <a:solidFill>
                  <a:schemeClr val="dk1"/>
                </a:solidFill>
              </a:rPr>
              <a:t>Reset or Retry Instructions</a:t>
            </a:r>
            <a:endParaRPr lang="en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" dirty="0">
              <a:solidFill>
                <a:schemeClr val="dk1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3506" name="Google Shape;3506;p55"/>
          <p:cNvGrpSpPr/>
          <p:nvPr/>
        </p:nvGrpSpPr>
        <p:grpSpPr>
          <a:xfrm>
            <a:off x="4705230" y="4856748"/>
            <a:ext cx="300770" cy="54726"/>
            <a:chOff x="4770650" y="685575"/>
            <a:chExt cx="158250" cy="28800"/>
          </a:xfrm>
        </p:grpSpPr>
        <p:sp>
          <p:nvSpPr>
            <p:cNvPr id="3507" name="Google Shape;3507;p55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08" name="Google Shape;3508;p55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09" name="Google Shape;3509;p55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  <p:grpSp>
        <p:nvGrpSpPr>
          <p:cNvPr id="3510" name="Google Shape;3510;p55"/>
          <p:cNvGrpSpPr/>
          <p:nvPr/>
        </p:nvGrpSpPr>
        <p:grpSpPr>
          <a:xfrm>
            <a:off x="5438472" y="-303126"/>
            <a:ext cx="5253816" cy="1622108"/>
            <a:chOff x="5092229" y="-180802"/>
            <a:chExt cx="5253816" cy="1622108"/>
          </a:xfrm>
        </p:grpSpPr>
        <p:sp>
          <p:nvSpPr>
            <p:cNvPr id="3511" name="Google Shape;3511;p5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2" name="Google Shape;3512;p5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3" name="Google Shape;3513;p5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4" name="Google Shape;3514;p5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5" name="Google Shape;3515;p5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6" name="Google Shape;3516;p5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7" name="Google Shape;3517;p5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8" name="Google Shape;3518;p5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19" name="Google Shape;3519;p5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  <p:sp>
          <p:nvSpPr>
            <p:cNvPr id="3520" name="Google Shape;3520;p5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1" name="Google Shape;2871;p53"/>
          <p:cNvGraphicFramePr/>
          <p:nvPr>
            <p:extLst>
              <p:ext uri="{D42A27DB-BD31-4B8C-83A1-F6EECF244321}">
                <p14:modId xmlns:p14="http://schemas.microsoft.com/office/powerpoint/2010/main" val="1543085846"/>
              </p:ext>
            </p:extLst>
          </p:nvPr>
        </p:nvGraphicFramePr>
        <p:xfrm>
          <a:off x="573364" y="987813"/>
          <a:ext cx="7757910" cy="3554668"/>
        </p:xfrm>
        <a:graphic>
          <a:graphicData uri="http://schemas.openxmlformats.org/drawingml/2006/table">
            <a:tbl>
              <a:tblPr>
                <a:noFill/>
                <a:tableStyleId>{DB59C465-379E-45A5-B77F-65C365DC0465}</a:tableStyleId>
              </a:tblPr>
              <a:tblGrid>
                <a:gridCol w="803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9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2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57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7026"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500" dirty="0">
                          <a:solidFill>
                            <a:schemeClr val="dk1"/>
                          </a:solidFill>
                          <a:latin typeface="Teko"/>
                          <a:cs typeface="Teko"/>
                          <a:sym typeface="Teko"/>
                        </a:rPr>
                        <a:t>Challenges </a:t>
                      </a: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74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01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Component Integration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05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Testing and Debugging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0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02</a:t>
                      </a:r>
                      <a:endParaRPr sz="350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Code Complexity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06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Compatibility and Libraries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0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03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RFID Detection Reliability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07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Authentication Logic</a:t>
                      </a:r>
                      <a:endParaRPr dirty="0"/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3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04</a:t>
                      </a: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500" dirty="0">
                          <a:solidFill>
                            <a:schemeClr val="dk1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Power Management</a:t>
                      </a:r>
                      <a:endParaRPr lang="en-US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endParaRPr sz="3500" dirty="0"/>
                    </a:p>
                  </a:txBody>
                  <a:tcPr marL="91425" marR="91425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endParaRPr dirty="0"/>
                    </a:p>
                  </a:txBody>
                  <a:tcPr marL="91425" marR="91425" marT="0" marB="0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9933">
                        <a:alpha val="541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900" name="Google Shape;2900;p53"/>
          <p:cNvGrpSpPr/>
          <p:nvPr/>
        </p:nvGrpSpPr>
        <p:grpSpPr>
          <a:xfrm>
            <a:off x="7850958" y="821409"/>
            <a:ext cx="662152" cy="662152"/>
            <a:chOff x="3601710" y="-660170"/>
            <a:chExt cx="888556" cy="888556"/>
          </a:xfrm>
        </p:grpSpPr>
        <p:sp>
          <p:nvSpPr>
            <p:cNvPr id="2901" name="Google Shape;2901;p53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3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3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3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3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3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3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3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3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3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9" name="Google Shape;2889;p53"/>
          <p:cNvGrpSpPr/>
          <p:nvPr/>
        </p:nvGrpSpPr>
        <p:grpSpPr>
          <a:xfrm rot="10800000" flipH="1">
            <a:off x="4635029" y="-485602"/>
            <a:ext cx="5253816" cy="1622108"/>
            <a:chOff x="5092229" y="-180802"/>
            <a:chExt cx="5253816" cy="1622108"/>
          </a:xfrm>
        </p:grpSpPr>
        <p:sp>
          <p:nvSpPr>
            <p:cNvPr id="2890" name="Google Shape;2890;p5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5022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42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Enhancements</a:t>
            </a:r>
          </a:p>
        </p:txBody>
      </p:sp>
    </p:spTree>
    <p:extLst>
      <p:ext uri="{BB962C8B-B14F-4D97-AF65-F5344CB8AC3E}">
        <p14:creationId xmlns:p14="http://schemas.microsoft.com/office/powerpoint/2010/main" val="2247770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6" name="Google Shape;1756;p45"/>
          <p:cNvGrpSpPr/>
          <p:nvPr/>
        </p:nvGrpSpPr>
        <p:grpSpPr>
          <a:xfrm rot="10800000" flipH="1">
            <a:off x="4863629" y="-485602"/>
            <a:ext cx="5253816" cy="1622108"/>
            <a:chOff x="5092229" y="-180802"/>
            <a:chExt cx="5253816" cy="1622108"/>
          </a:xfrm>
        </p:grpSpPr>
        <p:sp>
          <p:nvSpPr>
            <p:cNvPr id="1757" name="Google Shape;1757;p4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5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5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5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1" name="Google Shape;1771;p45"/>
          <p:cNvSpPr txBox="1">
            <a:spLocks noGrp="1"/>
          </p:cNvSpPr>
          <p:nvPr>
            <p:ph type="subTitle" idx="4294967295"/>
          </p:nvPr>
        </p:nvSpPr>
        <p:spPr>
          <a:xfrm>
            <a:off x="784163" y="2200600"/>
            <a:ext cx="1982593" cy="78535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Teko"/>
                <a:ea typeface="Teko"/>
                <a:cs typeface="Teko"/>
                <a:sym typeface="Teko"/>
              </a:rPr>
              <a:t>User Profiles and Access Levels</a:t>
            </a:r>
            <a:endParaRPr sz="2500" dirty="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72" name="Google Shape;1772;p45"/>
          <p:cNvSpPr txBox="1">
            <a:spLocks noGrp="1"/>
          </p:cNvSpPr>
          <p:nvPr>
            <p:ph type="subTitle" idx="4294967295"/>
          </p:nvPr>
        </p:nvSpPr>
        <p:spPr>
          <a:xfrm>
            <a:off x="6255958" y="1503778"/>
            <a:ext cx="2116199" cy="3756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Teko"/>
                <a:ea typeface="Teko"/>
                <a:cs typeface="Teko"/>
                <a:sym typeface="Teko"/>
              </a:rPr>
              <a:t>Camera Integration</a:t>
            </a:r>
            <a:endParaRPr sz="2500" dirty="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73" name="Google Shape;1773;p45"/>
          <p:cNvSpPr txBox="1">
            <a:spLocks noGrp="1"/>
          </p:cNvSpPr>
          <p:nvPr>
            <p:ph type="subTitle" idx="4294967295"/>
          </p:nvPr>
        </p:nvSpPr>
        <p:spPr>
          <a:xfrm>
            <a:off x="792956" y="3519779"/>
            <a:ext cx="1960800" cy="374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Teko"/>
                <a:ea typeface="Teko"/>
                <a:cs typeface="Teko"/>
                <a:sym typeface="Teko"/>
              </a:rPr>
              <a:t>Voice Commands:</a:t>
            </a:r>
            <a:endParaRPr sz="2500" dirty="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74" name="Google Shape;1774;p45"/>
          <p:cNvSpPr txBox="1">
            <a:spLocks noGrp="1"/>
          </p:cNvSpPr>
          <p:nvPr>
            <p:ph type="subTitle" idx="4294967295"/>
          </p:nvPr>
        </p:nvSpPr>
        <p:spPr>
          <a:xfrm>
            <a:off x="6222780" y="2406225"/>
            <a:ext cx="2149377" cy="374100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Teko"/>
                <a:ea typeface="Teko"/>
                <a:cs typeface="Teko"/>
                <a:sym typeface="Teko"/>
              </a:rPr>
              <a:t>Multiple Door Control</a:t>
            </a:r>
            <a:endParaRPr sz="2500" dirty="0"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775" name="Google Shape;1775;p45"/>
          <p:cNvSpPr/>
          <p:nvPr/>
        </p:nvSpPr>
        <p:spPr>
          <a:xfrm>
            <a:off x="3684450" y="2098400"/>
            <a:ext cx="1775100" cy="1775100"/>
          </a:xfrm>
          <a:prstGeom prst="ellipse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6" name="Google Shape;1776;p45"/>
          <p:cNvGrpSpPr/>
          <p:nvPr/>
        </p:nvGrpSpPr>
        <p:grpSpPr>
          <a:xfrm>
            <a:off x="3996478" y="3109279"/>
            <a:ext cx="439311" cy="439024"/>
            <a:chOff x="1526826" y="2103700"/>
            <a:chExt cx="375705" cy="375459"/>
          </a:xfrm>
        </p:grpSpPr>
        <p:sp>
          <p:nvSpPr>
            <p:cNvPr id="1777" name="Google Shape;1777;p45"/>
            <p:cNvSpPr/>
            <p:nvPr/>
          </p:nvSpPr>
          <p:spPr>
            <a:xfrm>
              <a:off x="1638401" y="2103700"/>
              <a:ext cx="65322" cy="176924"/>
            </a:xfrm>
            <a:custGeom>
              <a:avLst/>
              <a:gdLst/>
              <a:ahLst/>
              <a:cxnLst/>
              <a:rect l="l" t="t" r="r" b="b"/>
              <a:pathLst>
                <a:path w="2391" h="6476" extrusionOk="0">
                  <a:moveTo>
                    <a:pt x="2390" y="0"/>
                  </a:moveTo>
                  <a:cubicBezTo>
                    <a:pt x="1041" y="195"/>
                    <a:pt x="0" y="1363"/>
                    <a:pt x="0" y="2765"/>
                  </a:cubicBezTo>
                  <a:lnTo>
                    <a:pt x="0" y="3709"/>
                  </a:lnTo>
                  <a:cubicBezTo>
                    <a:pt x="0" y="5112"/>
                    <a:pt x="1041" y="6279"/>
                    <a:pt x="2390" y="6475"/>
                  </a:cubicBezTo>
                  <a:lnTo>
                    <a:pt x="2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5"/>
            <p:cNvSpPr/>
            <p:nvPr/>
          </p:nvSpPr>
          <p:spPr>
            <a:xfrm>
              <a:off x="1725688" y="2103700"/>
              <a:ext cx="65322" cy="176924"/>
            </a:xfrm>
            <a:custGeom>
              <a:avLst/>
              <a:gdLst/>
              <a:ahLst/>
              <a:cxnLst/>
              <a:rect l="l" t="t" r="r" b="b"/>
              <a:pathLst>
                <a:path w="2391" h="6476" extrusionOk="0">
                  <a:moveTo>
                    <a:pt x="1" y="0"/>
                  </a:moveTo>
                  <a:lnTo>
                    <a:pt x="1" y="6475"/>
                  </a:lnTo>
                  <a:cubicBezTo>
                    <a:pt x="1350" y="6279"/>
                    <a:pt x="2391" y="5112"/>
                    <a:pt x="2391" y="3709"/>
                  </a:cubicBezTo>
                  <a:lnTo>
                    <a:pt x="2391" y="2765"/>
                  </a:lnTo>
                  <a:cubicBezTo>
                    <a:pt x="2391" y="1363"/>
                    <a:pt x="1350" y="19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5"/>
            <p:cNvSpPr/>
            <p:nvPr/>
          </p:nvSpPr>
          <p:spPr>
            <a:xfrm>
              <a:off x="1725688" y="2189348"/>
              <a:ext cx="176842" cy="289647"/>
            </a:xfrm>
            <a:custGeom>
              <a:avLst/>
              <a:gdLst/>
              <a:ahLst/>
              <a:cxnLst/>
              <a:rect l="l" t="t" r="r" b="b"/>
              <a:pathLst>
                <a:path w="6473" h="10602" extrusionOk="0">
                  <a:moveTo>
                    <a:pt x="5719" y="1"/>
                  </a:moveTo>
                  <a:cubicBezTo>
                    <a:pt x="5304" y="1"/>
                    <a:pt x="4969" y="338"/>
                    <a:pt x="4969" y="751"/>
                  </a:cubicBezTo>
                  <a:lnTo>
                    <a:pt x="4969" y="3657"/>
                  </a:lnTo>
                  <a:cubicBezTo>
                    <a:pt x="4969" y="4074"/>
                    <a:pt x="4807" y="4465"/>
                    <a:pt x="4509" y="4761"/>
                  </a:cubicBezTo>
                  <a:lnTo>
                    <a:pt x="3069" y="6199"/>
                  </a:lnTo>
                  <a:lnTo>
                    <a:pt x="2498" y="5629"/>
                  </a:lnTo>
                  <a:lnTo>
                    <a:pt x="3938" y="4191"/>
                  </a:lnTo>
                  <a:cubicBezTo>
                    <a:pt x="4235" y="3897"/>
                    <a:pt x="4235" y="3415"/>
                    <a:pt x="3938" y="3120"/>
                  </a:cubicBezTo>
                  <a:cubicBezTo>
                    <a:pt x="3790" y="2972"/>
                    <a:pt x="3595" y="2898"/>
                    <a:pt x="3401" y="2898"/>
                  </a:cubicBezTo>
                  <a:cubicBezTo>
                    <a:pt x="3207" y="2898"/>
                    <a:pt x="3013" y="2972"/>
                    <a:pt x="2865" y="3120"/>
                  </a:cubicBezTo>
                  <a:lnTo>
                    <a:pt x="1" y="5977"/>
                  </a:lnTo>
                  <a:lnTo>
                    <a:pt x="1" y="10601"/>
                  </a:lnTo>
                  <a:lnTo>
                    <a:pt x="3706" y="10601"/>
                  </a:lnTo>
                  <a:lnTo>
                    <a:pt x="3706" y="8783"/>
                  </a:lnTo>
                  <a:lnTo>
                    <a:pt x="6471" y="5130"/>
                  </a:lnTo>
                  <a:lnTo>
                    <a:pt x="6471" y="766"/>
                  </a:lnTo>
                  <a:cubicBezTo>
                    <a:pt x="6473" y="360"/>
                    <a:pt x="6150" y="11"/>
                    <a:pt x="5740" y="1"/>
                  </a:cubicBezTo>
                  <a:cubicBezTo>
                    <a:pt x="5733" y="1"/>
                    <a:pt x="5726" y="1"/>
                    <a:pt x="5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5"/>
            <p:cNvSpPr/>
            <p:nvPr/>
          </p:nvSpPr>
          <p:spPr>
            <a:xfrm>
              <a:off x="1526826" y="2189403"/>
              <a:ext cx="176842" cy="289756"/>
            </a:xfrm>
            <a:custGeom>
              <a:avLst/>
              <a:gdLst/>
              <a:ahLst/>
              <a:cxnLst/>
              <a:rect l="l" t="t" r="r" b="b"/>
              <a:pathLst>
                <a:path w="6473" h="10606" extrusionOk="0">
                  <a:moveTo>
                    <a:pt x="754" y="0"/>
                  </a:moveTo>
                  <a:cubicBezTo>
                    <a:pt x="338" y="0"/>
                    <a:pt x="1" y="336"/>
                    <a:pt x="1" y="752"/>
                  </a:cubicBezTo>
                  <a:lnTo>
                    <a:pt x="1" y="5134"/>
                  </a:lnTo>
                  <a:lnTo>
                    <a:pt x="2767" y="8786"/>
                  </a:lnTo>
                  <a:lnTo>
                    <a:pt x="2767" y="10605"/>
                  </a:lnTo>
                  <a:lnTo>
                    <a:pt x="6473" y="10605"/>
                  </a:lnTo>
                  <a:lnTo>
                    <a:pt x="6473" y="5980"/>
                  </a:lnTo>
                  <a:lnTo>
                    <a:pt x="3608" y="3123"/>
                  </a:lnTo>
                  <a:cubicBezTo>
                    <a:pt x="3461" y="2974"/>
                    <a:pt x="3267" y="2899"/>
                    <a:pt x="3073" y="2899"/>
                  </a:cubicBezTo>
                  <a:cubicBezTo>
                    <a:pt x="2879" y="2899"/>
                    <a:pt x="2684" y="2973"/>
                    <a:pt x="2536" y="3121"/>
                  </a:cubicBezTo>
                  <a:cubicBezTo>
                    <a:pt x="2240" y="3416"/>
                    <a:pt x="2240" y="3898"/>
                    <a:pt x="2536" y="4192"/>
                  </a:cubicBezTo>
                  <a:lnTo>
                    <a:pt x="3977" y="5631"/>
                  </a:lnTo>
                  <a:lnTo>
                    <a:pt x="3406" y="6200"/>
                  </a:lnTo>
                  <a:lnTo>
                    <a:pt x="1964" y="4762"/>
                  </a:lnTo>
                  <a:cubicBezTo>
                    <a:pt x="1668" y="4468"/>
                    <a:pt x="1506" y="4074"/>
                    <a:pt x="1506" y="3657"/>
                  </a:cubicBezTo>
                  <a:lnTo>
                    <a:pt x="1506" y="770"/>
                  </a:lnTo>
                  <a:cubicBezTo>
                    <a:pt x="1506" y="359"/>
                    <a:pt x="1183" y="12"/>
                    <a:pt x="773" y="0"/>
                  </a:cubicBezTo>
                  <a:cubicBezTo>
                    <a:pt x="767" y="0"/>
                    <a:pt x="761" y="0"/>
                    <a:pt x="7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1" name="Google Shape;1781;p45"/>
          <p:cNvGrpSpPr/>
          <p:nvPr/>
        </p:nvGrpSpPr>
        <p:grpSpPr>
          <a:xfrm>
            <a:off x="3996510" y="2423628"/>
            <a:ext cx="439279" cy="439184"/>
            <a:chOff x="2363201" y="2104192"/>
            <a:chExt cx="375677" cy="375595"/>
          </a:xfrm>
        </p:grpSpPr>
        <p:sp>
          <p:nvSpPr>
            <p:cNvPr id="1782" name="Google Shape;1782;p45"/>
            <p:cNvSpPr/>
            <p:nvPr/>
          </p:nvSpPr>
          <p:spPr>
            <a:xfrm>
              <a:off x="2533759" y="2170197"/>
              <a:ext cx="34560" cy="34560"/>
            </a:xfrm>
            <a:custGeom>
              <a:avLst/>
              <a:gdLst/>
              <a:ahLst/>
              <a:cxnLst/>
              <a:rect l="l" t="t" r="r" b="b"/>
              <a:pathLst>
                <a:path w="1265" h="1265" extrusionOk="0">
                  <a:moveTo>
                    <a:pt x="633" y="0"/>
                  </a:moveTo>
                  <a:cubicBezTo>
                    <a:pt x="283" y="0"/>
                    <a:pt x="0" y="283"/>
                    <a:pt x="0" y="632"/>
                  </a:cubicBezTo>
                  <a:cubicBezTo>
                    <a:pt x="0" y="980"/>
                    <a:pt x="283" y="1265"/>
                    <a:pt x="633" y="1265"/>
                  </a:cubicBezTo>
                  <a:cubicBezTo>
                    <a:pt x="982" y="1265"/>
                    <a:pt x="1265" y="980"/>
                    <a:pt x="1265" y="632"/>
                  </a:cubicBezTo>
                  <a:cubicBezTo>
                    <a:pt x="1265" y="283"/>
                    <a:pt x="982" y="0"/>
                    <a:pt x="6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5"/>
            <p:cNvSpPr/>
            <p:nvPr/>
          </p:nvSpPr>
          <p:spPr>
            <a:xfrm>
              <a:off x="2467426" y="2104192"/>
              <a:ext cx="167226" cy="166488"/>
            </a:xfrm>
            <a:custGeom>
              <a:avLst/>
              <a:gdLst/>
              <a:ahLst/>
              <a:cxnLst/>
              <a:rect l="l" t="t" r="r" b="b"/>
              <a:pathLst>
                <a:path w="6121" h="6094" extrusionOk="0">
                  <a:moveTo>
                    <a:pt x="3061" y="1612"/>
                  </a:moveTo>
                  <a:cubicBezTo>
                    <a:pt x="3852" y="1612"/>
                    <a:pt x="4497" y="2256"/>
                    <a:pt x="4497" y="3048"/>
                  </a:cubicBezTo>
                  <a:cubicBezTo>
                    <a:pt x="4499" y="3839"/>
                    <a:pt x="3854" y="4483"/>
                    <a:pt x="3061" y="4483"/>
                  </a:cubicBezTo>
                  <a:cubicBezTo>
                    <a:pt x="2267" y="4483"/>
                    <a:pt x="1625" y="3839"/>
                    <a:pt x="1625" y="3048"/>
                  </a:cubicBezTo>
                  <a:cubicBezTo>
                    <a:pt x="1625" y="2255"/>
                    <a:pt x="2269" y="1612"/>
                    <a:pt x="3061" y="1612"/>
                  </a:cubicBezTo>
                  <a:close/>
                  <a:moveTo>
                    <a:pt x="2658" y="0"/>
                  </a:moveTo>
                  <a:lnTo>
                    <a:pt x="2658" y="843"/>
                  </a:lnTo>
                  <a:cubicBezTo>
                    <a:pt x="2658" y="843"/>
                    <a:pt x="2043" y="1026"/>
                    <a:pt x="1787" y="1203"/>
                  </a:cubicBezTo>
                  <a:lnTo>
                    <a:pt x="1189" y="607"/>
                  </a:lnTo>
                  <a:lnTo>
                    <a:pt x="619" y="1177"/>
                  </a:lnTo>
                  <a:lnTo>
                    <a:pt x="1217" y="1773"/>
                  </a:lnTo>
                  <a:cubicBezTo>
                    <a:pt x="1039" y="2029"/>
                    <a:pt x="912" y="2327"/>
                    <a:pt x="856" y="2658"/>
                  </a:cubicBezTo>
                  <a:lnTo>
                    <a:pt x="1" y="2658"/>
                  </a:lnTo>
                  <a:lnTo>
                    <a:pt x="1" y="3436"/>
                  </a:lnTo>
                  <a:lnTo>
                    <a:pt x="856" y="3436"/>
                  </a:lnTo>
                  <a:cubicBezTo>
                    <a:pt x="915" y="3757"/>
                    <a:pt x="1039" y="4053"/>
                    <a:pt x="1217" y="4312"/>
                  </a:cubicBezTo>
                  <a:lnTo>
                    <a:pt x="619" y="4911"/>
                  </a:lnTo>
                  <a:lnTo>
                    <a:pt x="1189" y="5484"/>
                  </a:lnTo>
                  <a:lnTo>
                    <a:pt x="1787" y="4885"/>
                  </a:lnTo>
                  <a:cubicBezTo>
                    <a:pt x="2043" y="5065"/>
                    <a:pt x="2339" y="5191"/>
                    <a:pt x="2658" y="5248"/>
                  </a:cubicBezTo>
                  <a:lnTo>
                    <a:pt x="2658" y="6094"/>
                  </a:lnTo>
                  <a:lnTo>
                    <a:pt x="3464" y="6094"/>
                  </a:lnTo>
                  <a:lnTo>
                    <a:pt x="3464" y="5266"/>
                  </a:lnTo>
                  <a:cubicBezTo>
                    <a:pt x="3784" y="5207"/>
                    <a:pt x="4081" y="5083"/>
                    <a:pt x="4339" y="4905"/>
                  </a:cubicBezTo>
                  <a:lnTo>
                    <a:pt x="4938" y="5502"/>
                  </a:lnTo>
                  <a:lnTo>
                    <a:pt x="5511" y="4933"/>
                  </a:lnTo>
                  <a:lnTo>
                    <a:pt x="4912" y="4335"/>
                  </a:lnTo>
                  <a:cubicBezTo>
                    <a:pt x="5092" y="4079"/>
                    <a:pt x="5218" y="3783"/>
                    <a:pt x="5275" y="3464"/>
                  </a:cubicBezTo>
                  <a:lnTo>
                    <a:pt x="6121" y="3464"/>
                  </a:lnTo>
                  <a:lnTo>
                    <a:pt x="6121" y="2658"/>
                  </a:lnTo>
                  <a:lnTo>
                    <a:pt x="5266" y="2658"/>
                  </a:lnTo>
                  <a:cubicBezTo>
                    <a:pt x="5208" y="2337"/>
                    <a:pt x="5083" y="2041"/>
                    <a:pt x="4904" y="1783"/>
                  </a:cubicBezTo>
                  <a:lnTo>
                    <a:pt x="5502" y="1184"/>
                  </a:lnTo>
                  <a:lnTo>
                    <a:pt x="4932" y="611"/>
                  </a:lnTo>
                  <a:lnTo>
                    <a:pt x="4336" y="1209"/>
                  </a:lnTo>
                  <a:cubicBezTo>
                    <a:pt x="4080" y="1030"/>
                    <a:pt x="3782" y="904"/>
                    <a:pt x="3464" y="847"/>
                  </a:cubicBezTo>
                  <a:lnTo>
                    <a:pt x="34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5"/>
            <p:cNvSpPr/>
            <p:nvPr/>
          </p:nvSpPr>
          <p:spPr>
            <a:xfrm>
              <a:off x="2562063" y="2190140"/>
              <a:ext cx="176815" cy="289619"/>
            </a:xfrm>
            <a:custGeom>
              <a:avLst/>
              <a:gdLst/>
              <a:ahLst/>
              <a:cxnLst/>
              <a:rect l="l" t="t" r="r" b="b"/>
              <a:pathLst>
                <a:path w="6472" h="10601" extrusionOk="0">
                  <a:moveTo>
                    <a:pt x="5718" y="1"/>
                  </a:moveTo>
                  <a:cubicBezTo>
                    <a:pt x="5303" y="1"/>
                    <a:pt x="4969" y="338"/>
                    <a:pt x="4969" y="751"/>
                  </a:cubicBezTo>
                  <a:lnTo>
                    <a:pt x="4969" y="3655"/>
                  </a:lnTo>
                  <a:cubicBezTo>
                    <a:pt x="4969" y="4073"/>
                    <a:pt x="4806" y="4464"/>
                    <a:pt x="4509" y="4759"/>
                  </a:cubicBezTo>
                  <a:lnTo>
                    <a:pt x="3067" y="6197"/>
                  </a:lnTo>
                  <a:lnTo>
                    <a:pt x="2495" y="5627"/>
                  </a:lnTo>
                  <a:lnTo>
                    <a:pt x="3937" y="4190"/>
                  </a:lnTo>
                  <a:cubicBezTo>
                    <a:pt x="4235" y="3894"/>
                    <a:pt x="4235" y="3414"/>
                    <a:pt x="3937" y="3118"/>
                  </a:cubicBezTo>
                  <a:cubicBezTo>
                    <a:pt x="3789" y="2970"/>
                    <a:pt x="3595" y="2897"/>
                    <a:pt x="3400" y="2897"/>
                  </a:cubicBezTo>
                  <a:cubicBezTo>
                    <a:pt x="3206" y="2897"/>
                    <a:pt x="3012" y="2970"/>
                    <a:pt x="2865" y="3118"/>
                  </a:cubicBezTo>
                  <a:lnTo>
                    <a:pt x="0" y="5975"/>
                  </a:lnTo>
                  <a:lnTo>
                    <a:pt x="0" y="10600"/>
                  </a:lnTo>
                  <a:lnTo>
                    <a:pt x="3707" y="10600"/>
                  </a:lnTo>
                  <a:lnTo>
                    <a:pt x="3707" y="8783"/>
                  </a:lnTo>
                  <a:lnTo>
                    <a:pt x="6472" y="5131"/>
                  </a:lnTo>
                  <a:lnTo>
                    <a:pt x="6472" y="769"/>
                  </a:lnTo>
                  <a:cubicBezTo>
                    <a:pt x="6472" y="360"/>
                    <a:pt x="6150" y="11"/>
                    <a:pt x="5739" y="1"/>
                  </a:cubicBezTo>
                  <a:cubicBezTo>
                    <a:pt x="5732" y="1"/>
                    <a:pt x="5725" y="1"/>
                    <a:pt x="5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5"/>
            <p:cNvSpPr/>
            <p:nvPr/>
          </p:nvSpPr>
          <p:spPr>
            <a:xfrm>
              <a:off x="2363201" y="2190140"/>
              <a:ext cx="176788" cy="289647"/>
            </a:xfrm>
            <a:custGeom>
              <a:avLst/>
              <a:gdLst/>
              <a:ahLst/>
              <a:cxnLst/>
              <a:rect l="l" t="t" r="r" b="b"/>
              <a:pathLst>
                <a:path w="6471" h="10602" extrusionOk="0">
                  <a:moveTo>
                    <a:pt x="750" y="1"/>
                  </a:moveTo>
                  <a:cubicBezTo>
                    <a:pt x="335" y="1"/>
                    <a:pt x="0" y="338"/>
                    <a:pt x="0" y="751"/>
                  </a:cubicBezTo>
                  <a:lnTo>
                    <a:pt x="0" y="5131"/>
                  </a:lnTo>
                  <a:lnTo>
                    <a:pt x="2766" y="8783"/>
                  </a:lnTo>
                  <a:lnTo>
                    <a:pt x="2766" y="10602"/>
                  </a:lnTo>
                  <a:lnTo>
                    <a:pt x="6470" y="10602"/>
                  </a:lnTo>
                  <a:lnTo>
                    <a:pt x="6470" y="5978"/>
                  </a:lnTo>
                  <a:lnTo>
                    <a:pt x="3606" y="3121"/>
                  </a:lnTo>
                  <a:cubicBezTo>
                    <a:pt x="3459" y="2973"/>
                    <a:pt x="3266" y="2899"/>
                    <a:pt x="3072" y="2899"/>
                  </a:cubicBezTo>
                  <a:cubicBezTo>
                    <a:pt x="2878" y="2899"/>
                    <a:pt x="2684" y="2973"/>
                    <a:pt x="2535" y="3121"/>
                  </a:cubicBezTo>
                  <a:cubicBezTo>
                    <a:pt x="2182" y="3356"/>
                    <a:pt x="2138" y="3795"/>
                    <a:pt x="2438" y="4095"/>
                  </a:cubicBezTo>
                  <a:lnTo>
                    <a:pt x="3977" y="5629"/>
                  </a:lnTo>
                  <a:lnTo>
                    <a:pt x="3405" y="6199"/>
                  </a:lnTo>
                  <a:lnTo>
                    <a:pt x="1964" y="4762"/>
                  </a:lnTo>
                  <a:cubicBezTo>
                    <a:pt x="1668" y="4466"/>
                    <a:pt x="1503" y="4073"/>
                    <a:pt x="1503" y="3657"/>
                  </a:cubicBezTo>
                  <a:lnTo>
                    <a:pt x="1503" y="770"/>
                  </a:lnTo>
                  <a:cubicBezTo>
                    <a:pt x="1503" y="360"/>
                    <a:pt x="1181" y="11"/>
                    <a:pt x="771" y="1"/>
                  </a:cubicBezTo>
                  <a:cubicBezTo>
                    <a:pt x="764" y="1"/>
                    <a:pt x="757" y="1"/>
                    <a:pt x="7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6" name="Google Shape;1786;p45"/>
          <p:cNvGrpSpPr/>
          <p:nvPr/>
        </p:nvGrpSpPr>
        <p:grpSpPr>
          <a:xfrm>
            <a:off x="4736373" y="3109981"/>
            <a:ext cx="383024" cy="437618"/>
            <a:chOff x="3158404" y="2105585"/>
            <a:chExt cx="327567" cy="374257"/>
          </a:xfrm>
        </p:grpSpPr>
        <p:sp>
          <p:nvSpPr>
            <p:cNvPr id="1787" name="Google Shape;1787;p45"/>
            <p:cNvSpPr/>
            <p:nvPr/>
          </p:nvSpPr>
          <p:spPr>
            <a:xfrm>
              <a:off x="3223972" y="2182928"/>
              <a:ext cx="155970" cy="84883"/>
            </a:xfrm>
            <a:custGeom>
              <a:avLst/>
              <a:gdLst/>
              <a:ahLst/>
              <a:cxnLst/>
              <a:rect l="l" t="t" r="r" b="b"/>
              <a:pathLst>
                <a:path w="5709" h="3107" extrusionOk="0">
                  <a:moveTo>
                    <a:pt x="3424" y="0"/>
                  </a:moveTo>
                  <a:cubicBezTo>
                    <a:pt x="3090" y="0"/>
                    <a:pt x="2778" y="132"/>
                    <a:pt x="2545" y="371"/>
                  </a:cubicBezTo>
                  <a:lnTo>
                    <a:pt x="2358" y="567"/>
                  </a:lnTo>
                  <a:lnTo>
                    <a:pt x="2104" y="464"/>
                  </a:lnTo>
                  <a:cubicBezTo>
                    <a:pt x="2008" y="426"/>
                    <a:pt x="1907" y="406"/>
                    <a:pt x="1802" y="406"/>
                  </a:cubicBezTo>
                  <a:cubicBezTo>
                    <a:pt x="1356" y="406"/>
                    <a:pt x="992" y="766"/>
                    <a:pt x="992" y="1210"/>
                  </a:cubicBezTo>
                  <a:lnTo>
                    <a:pt x="1020" y="1223"/>
                  </a:lnTo>
                  <a:lnTo>
                    <a:pt x="1020" y="1585"/>
                  </a:lnTo>
                  <a:lnTo>
                    <a:pt x="657" y="1628"/>
                  </a:lnTo>
                  <a:cubicBezTo>
                    <a:pt x="282" y="1672"/>
                    <a:pt x="0" y="1990"/>
                    <a:pt x="0" y="2368"/>
                  </a:cubicBezTo>
                  <a:cubicBezTo>
                    <a:pt x="0" y="2778"/>
                    <a:pt x="746" y="3106"/>
                    <a:pt x="746" y="3106"/>
                  </a:cubicBezTo>
                  <a:lnTo>
                    <a:pt x="4909" y="3106"/>
                  </a:lnTo>
                  <a:cubicBezTo>
                    <a:pt x="5263" y="3106"/>
                    <a:pt x="5610" y="2816"/>
                    <a:pt x="5656" y="2459"/>
                  </a:cubicBezTo>
                  <a:cubicBezTo>
                    <a:pt x="5709" y="2040"/>
                    <a:pt x="5410" y="1670"/>
                    <a:pt x="5002" y="1622"/>
                  </a:cubicBezTo>
                  <a:lnTo>
                    <a:pt x="4641" y="1579"/>
                  </a:lnTo>
                  <a:lnTo>
                    <a:pt x="4645" y="1212"/>
                  </a:lnTo>
                  <a:cubicBezTo>
                    <a:pt x="4643" y="544"/>
                    <a:pt x="4097" y="0"/>
                    <a:pt x="3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5"/>
            <p:cNvSpPr/>
            <p:nvPr/>
          </p:nvSpPr>
          <p:spPr>
            <a:xfrm>
              <a:off x="3158404" y="2105585"/>
              <a:ext cx="327567" cy="374257"/>
            </a:xfrm>
            <a:custGeom>
              <a:avLst/>
              <a:gdLst/>
              <a:ahLst/>
              <a:cxnLst/>
              <a:rect l="l" t="t" r="r" b="b"/>
              <a:pathLst>
                <a:path w="11990" h="13699" extrusionOk="0">
                  <a:moveTo>
                    <a:pt x="5832" y="2022"/>
                  </a:moveTo>
                  <a:cubicBezTo>
                    <a:pt x="6840" y="2022"/>
                    <a:pt x="7676" y="2762"/>
                    <a:pt x="7829" y="3728"/>
                  </a:cubicBezTo>
                  <a:cubicBezTo>
                    <a:pt x="8465" y="3949"/>
                    <a:pt x="8901" y="4569"/>
                    <a:pt x="8865" y="5273"/>
                  </a:cubicBezTo>
                  <a:cubicBezTo>
                    <a:pt x="8821" y="6101"/>
                    <a:pt x="8120" y="6743"/>
                    <a:pt x="7293" y="6743"/>
                  </a:cubicBezTo>
                  <a:lnTo>
                    <a:pt x="3140" y="6743"/>
                  </a:lnTo>
                  <a:cubicBezTo>
                    <a:pt x="2285" y="6743"/>
                    <a:pt x="1589" y="6047"/>
                    <a:pt x="1589" y="5191"/>
                  </a:cubicBezTo>
                  <a:cubicBezTo>
                    <a:pt x="1589" y="4517"/>
                    <a:pt x="2021" y="3934"/>
                    <a:pt x="2635" y="3725"/>
                  </a:cubicBezTo>
                  <a:cubicBezTo>
                    <a:pt x="2783" y="2988"/>
                    <a:pt x="3435" y="2431"/>
                    <a:pt x="4216" y="2431"/>
                  </a:cubicBezTo>
                  <a:cubicBezTo>
                    <a:pt x="4334" y="2431"/>
                    <a:pt x="4452" y="2444"/>
                    <a:pt x="4564" y="2469"/>
                  </a:cubicBezTo>
                  <a:cubicBezTo>
                    <a:pt x="4922" y="2180"/>
                    <a:pt x="5363" y="2022"/>
                    <a:pt x="5832" y="2022"/>
                  </a:cubicBezTo>
                  <a:close/>
                  <a:moveTo>
                    <a:pt x="5238" y="0"/>
                  </a:moveTo>
                  <a:cubicBezTo>
                    <a:pt x="2351" y="0"/>
                    <a:pt x="0" y="2345"/>
                    <a:pt x="0" y="5227"/>
                  </a:cubicBezTo>
                  <a:cubicBezTo>
                    <a:pt x="0" y="6651"/>
                    <a:pt x="586" y="8018"/>
                    <a:pt x="1616" y="9001"/>
                  </a:cubicBezTo>
                  <a:lnTo>
                    <a:pt x="1616" y="13698"/>
                  </a:lnTo>
                  <a:lnTo>
                    <a:pt x="8062" y="13698"/>
                  </a:lnTo>
                  <a:lnTo>
                    <a:pt x="8062" y="11281"/>
                  </a:lnTo>
                  <a:lnTo>
                    <a:pt x="10479" y="11281"/>
                  </a:lnTo>
                  <a:lnTo>
                    <a:pt x="10479" y="9322"/>
                  </a:lnTo>
                  <a:lnTo>
                    <a:pt x="11990" y="9322"/>
                  </a:lnTo>
                  <a:lnTo>
                    <a:pt x="10476" y="5155"/>
                  </a:lnTo>
                  <a:cubicBezTo>
                    <a:pt x="10438" y="2307"/>
                    <a:pt x="8103" y="0"/>
                    <a:pt x="5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9" name="Google Shape;1789;p45"/>
          <p:cNvGrpSpPr/>
          <p:nvPr/>
        </p:nvGrpSpPr>
        <p:grpSpPr>
          <a:xfrm>
            <a:off x="4708275" y="2423596"/>
            <a:ext cx="439248" cy="439248"/>
            <a:chOff x="3983714" y="2104192"/>
            <a:chExt cx="375650" cy="375650"/>
          </a:xfrm>
        </p:grpSpPr>
        <p:sp>
          <p:nvSpPr>
            <p:cNvPr id="1790" name="Google Shape;1790;p45"/>
            <p:cNvSpPr/>
            <p:nvPr/>
          </p:nvSpPr>
          <p:spPr>
            <a:xfrm>
              <a:off x="3983714" y="2104192"/>
              <a:ext cx="375650" cy="166543"/>
            </a:xfrm>
            <a:custGeom>
              <a:avLst/>
              <a:gdLst/>
              <a:ahLst/>
              <a:cxnLst/>
              <a:rect l="l" t="t" r="r" b="b"/>
              <a:pathLst>
                <a:path w="13750" h="6096" extrusionOk="0">
                  <a:moveTo>
                    <a:pt x="4054" y="1610"/>
                  </a:moveTo>
                  <a:lnTo>
                    <a:pt x="4054" y="2416"/>
                  </a:lnTo>
                  <a:lnTo>
                    <a:pt x="3249" y="2416"/>
                  </a:lnTo>
                  <a:lnTo>
                    <a:pt x="3249" y="1610"/>
                  </a:lnTo>
                  <a:close/>
                  <a:moveTo>
                    <a:pt x="5665" y="1610"/>
                  </a:moveTo>
                  <a:lnTo>
                    <a:pt x="5665" y="2416"/>
                  </a:lnTo>
                  <a:lnTo>
                    <a:pt x="4859" y="2416"/>
                  </a:lnTo>
                  <a:lnTo>
                    <a:pt x="4859" y="1610"/>
                  </a:lnTo>
                  <a:close/>
                  <a:moveTo>
                    <a:pt x="2416" y="1612"/>
                  </a:moveTo>
                  <a:lnTo>
                    <a:pt x="2416" y="2418"/>
                  </a:lnTo>
                  <a:lnTo>
                    <a:pt x="1611" y="2418"/>
                  </a:lnTo>
                  <a:lnTo>
                    <a:pt x="1611" y="1612"/>
                  </a:lnTo>
                  <a:close/>
                  <a:moveTo>
                    <a:pt x="7276" y="1612"/>
                  </a:moveTo>
                  <a:lnTo>
                    <a:pt x="7276" y="2418"/>
                  </a:lnTo>
                  <a:lnTo>
                    <a:pt x="6471" y="2418"/>
                  </a:lnTo>
                  <a:lnTo>
                    <a:pt x="6471" y="1612"/>
                  </a:lnTo>
                  <a:close/>
                  <a:moveTo>
                    <a:pt x="8888" y="1612"/>
                  </a:moveTo>
                  <a:lnTo>
                    <a:pt x="8888" y="2418"/>
                  </a:lnTo>
                  <a:lnTo>
                    <a:pt x="8082" y="2418"/>
                  </a:lnTo>
                  <a:lnTo>
                    <a:pt x="8082" y="1612"/>
                  </a:lnTo>
                  <a:close/>
                  <a:moveTo>
                    <a:pt x="10526" y="1612"/>
                  </a:moveTo>
                  <a:lnTo>
                    <a:pt x="10526" y="2418"/>
                  </a:lnTo>
                  <a:lnTo>
                    <a:pt x="9720" y="2418"/>
                  </a:lnTo>
                  <a:lnTo>
                    <a:pt x="9720" y="1612"/>
                  </a:lnTo>
                  <a:close/>
                  <a:moveTo>
                    <a:pt x="12138" y="1612"/>
                  </a:moveTo>
                  <a:lnTo>
                    <a:pt x="12138" y="2418"/>
                  </a:lnTo>
                  <a:lnTo>
                    <a:pt x="11332" y="2418"/>
                  </a:lnTo>
                  <a:lnTo>
                    <a:pt x="11332" y="1612"/>
                  </a:lnTo>
                  <a:close/>
                  <a:moveTo>
                    <a:pt x="0" y="0"/>
                  </a:moveTo>
                  <a:lnTo>
                    <a:pt x="0" y="4028"/>
                  </a:lnTo>
                  <a:lnTo>
                    <a:pt x="5423" y="4028"/>
                  </a:lnTo>
                  <a:lnTo>
                    <a:pt x="7490" y="6095"/>
                  </a:lnTo>
                  <a:lnTo>
                    <a:pt x="10339" y="6095"/>
                  </a:lnTo>
                  <a:lnTo>
                    <a:pt x="8271" y="4028"/>
                  </a:lnTo>
                  <a:lnTo>
                    <a:pt x="13750" y="4028"/>
                  </a:lnTo>
                  <a:lnTo>
                    <a:pt x="137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5"/>
            <p:cNvSpPr/>
            <p:nvPr/>
          </p:nvSpPr>
          <p:spPr>
            <a:xfrm>
              <a:off x="4027699" y="2413754"/>
              <a:ext cx="121110" cy="66087"/>
            </a:xfrm>
            <a:custGeom>
              <a:avLst/>
              <a:gdLst/>
              <a:ahLst/>
              <a:cxnLst/>
              <a:rect l="l" t="t" r="r" b="b"/>
              <a:pathLst>
                <a:path w="4433" h="2419" extrusionOk="0">
                  <a:moveTo>
                    <a:pt x="1" y="1"/>
                  </a:moveTo>
                  <a:lnTo>
                    <a:pt x="1" y="2418"/>
                  </a:lnTo>
                  <a:lnTo>
                    <a:pt x="806" y="2418"/>
                  </a:lnTo>
                  <a:lnTo>
                    <a:pt x="806" y="806"/>
                  </a:lnTo>
                  <a:lnTo>
                    <a:pt x="3627" y="806"/>
                  </a:lnTo>
                  <a:lnTo>
                    <a:pt x="3627" y="2418"/>
                  </a:lnTo>
                  <a:lnTo>
                    <a:pt x="4433" y="2418"/>
                  </a:lnTo>
                  <a:lnTo>
                    <a:pt x="44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5"/>
            <p:cNvSpPr/>
            <p:nvPr/>
          </p:nvSpPr>
          <p:spPr>
            <a:xfrm>
              <a:off x="4129384" y="2292700"/>
              <a:ext cx="174930" cy="55077"/>
            </a:xfrm>
            <a:custGeom>
              <a:avLst/>
              <a:gdLst/>
              <a:ahLst/>
              <a:cxnLst/>
              <a:rect l="l" t="t" r="r" b="b"/>
              <a:pathLst>
                <a:path w="6403" h="2016" extrusionOk="0">
                  <a:moveTo>
                    <a:pt x="0" y="1"/>
                  </a:moveTo>
                  <a:cubicBezTo>
                    <a:pt x="194" y="290"/>
                    <a:pt x="305" y="637"/>
                    <a:pt x="305" y="1009"/>
                  </a:cubicBezTo>
                  <a:lnTo>
                    <a:pt x="305" y="2016"/>
                  </a:lnTo>
                  <a:lnTo>
                    <a:pt x="5395" y="2016"/>
                  </a:lnTo>
                  <a:cubicBezTo>
                    <a:pt x="5952" y="2016"/>
                    <a:pt x="6403" y="1566"/>
                    <a:pt x="6403" y="1009"/>
                  </a:cubicBezTo>
                  <a:cubicBezTo>
                    <a:pt x="6403" y="452"/>
                    <a:pt x="5952" y="1"/>
                    <a:pt x="5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5"/>
            <p:cNvSpPr/>
            <p:nvPr/>
          </p:nvSpPr>
          <p:spPr>
            <a:xfrm>
              <a:off x="4060729" y="2292700"/>
              <a:ext cx="55050" cy="99117"/>
            </a:xfrm>
            <a:custGeom>
              <a:avLst/>
              <a:gdLst/>
              <a:ahLst/>
              <a:cxnLst/>
              <a:rect l="l" t="t" r="r" b="b"/>
              <a:pathLst>
                <a:path w="2015" h="3628" extrusionOk="0">
                  <a:moveTo>
                    <a:pt x="1007" y="1"/>
                  </a:moveTo>
                  <a:cubicBezTo>
                    <a:pt x="450" y="1"/>
                    <a:pt x="0" y="452"/>
                    <a:pt x="0" y="1009"/>
                  </a:cubicBezTo>
                  <a:lnTo>
                    <a:pt x="0" y="3627"/>
                  </a:lnTo>
                  <a:lnTo>
                    <a:pt x="2015" y="3627"/>
                  </a:lnTo>
                  <a:lnTo>
                    <a:pt x="2015" y="1009"/>
                  </a:lnTo>
                  <a:cubicBezTo>
                    <a:pt x="2015" y="452"/>
                    <a:pt x="1564" y="1"/>
                    <a:pt x="1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794" name="Google Shape;1794;p45"/>
          <p:cNvCxnSpPr>
            <a:cxnSpLocks/>
            <a:stCxn id="1775" idx="7"/>
            <a:endCxn id="1772" idx="1"/>
          </p:cNvCxnSpPr>
          <p:nvPr/>
        </p:nvCxnSpPr>
        <p:spPr>
          <a:xfrm rot="5400000" flipH="1" flipV="1">
            <a:off x="5394386" y="1496786"/>
            <a:ext cx="666779" cy="1056365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5" name="Google Shape;1795;p45"/>
          <p:cNvCxnSpPr>
            <a:stCxn id="1775" idx="3"/>
            <a:endCxn id="1773" idx="3"/>
          </p:cNvCxnSpPr>
          <p:nvPr/>
        </p:nvCxnSpPr>
        <p:spPr>
          <a:xfrm rot="5400000">
            <a:off x="3302439" y="3064861"/>
            <a:ext cx="93286" cy="1190651"/>
          </a:xfrm>
          <a:prstGeom prst="bentConnector4">
            <a:avLst>
              <a:gd name="adj1" fmla="val 245053"/>
              <a:gd name="adj2" fmla="val 6091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6" name="Google Shape;1796;p45"/>
          <p:cNvCxnSpPr>
            <a:cxnSpLocks/>
            <a:stCxn id="1771" idx="3"/>
            <a:endCxn id="1775" idx="2"/>
          </p:cNvCxnSpPr>
          <p:nvPr/>
        </p:nvCxnSpPr>
        <p:spPr>
          <a:xfrm>
            <a:off x="2766756" y="2593275"/>
            <a:ext cx="917694" cy="39267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797;p45"/>
          <p:cNvCxnSpPr>
            <a:cxnSpLocks/>
            <a:endCxn id="1774" idx="1"/>
          </p:cNvCxnSpPr>
          <p:nvPr/>
        </p:nvCxnSpPr>
        <p:spPr>
          <a:xfrm flipV="1">
            <a:off x="5491644" y="2593275"/>
            <a:ext cx="731136" cy="37115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772;p45">
            <a:extLst>
              <a:ext uri="{FF2B5EF4-FFF2-40B4-BE49-F238E27FC236}">
                <a16:creationId xmlns:a16="http://schemas.microsoft.com/office/drawing/2014/main" id="{9F7FF1AF-28C6-411D-1F8C-FE27D9122720}"/>
              </a:ext>
            </a:extLst>
          </p:cNvPr>
          <p:cNvSpPr txBox="1">
            <a:spLocks/>
          </p:cNvSpPr>
          <p:nvPr/>
        </p:nvSpPr>
        <p:spPr>
          <a:xfrm>
            <a:off x="6356132" y="3165488"/>
            <a:ext cx="1994912" cy="764221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marL="0" indent="0">
              <a:buFont typeface="Electrolize"/>
              <a:buNone/>
            </a:pPr>
            <a:r>
              <a:rPr lang="en-US" sz="2500" dirty="0">
                <a:latin typeface="Teko"/>
                <a:ea typeface="Teko"/>
                <a:cs typeface="Teko"/>
                <a:sym typeface="Teko"/>
              </a:rPr>
              <a:t>Biometric Authentication</a:t>
            </a:r>
          </a:p>
        </p:txBody>
      </p:sp>
      <p:sp>
        <p:nvSpPr>
          <p:cNvPr id="16" name="Google Shape;1772;p45">
            <a:extLst>
              <a:ext uri="{FF2B5EF4-FFF2-40B4-BE49-F238E27FC236}">
                <a16:creationId xmlns:a16="http://schemas.microsoft.com/office/drawing/2014/main" id="{AA6B1A2B-EE9B-18F2-0636-029EA2A9AF6A}"/>
              </a:ext>
            </a:extLst>
          </p:cNvPr>
          <p:cNvSpPr txBox="1">
            <a:spLocks/>
          </p:cNvSpPr>
          <p:nvPr/>
        </p:nvSpPr>
        <p:spPr>
          <a:xfrm>
            <a:off x="779765" y="1332415"/>
            <a:ext cx="2445838" cy="375600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 sz="1400" b="0" i="0" u="none" strike="noStrike" cap="none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pPr marL="0" indent="0">
              <a:buFont typeface="Electrolize"/>
              <a:buNone/>
            </a:pPr>
            <a:r>
              <a:rPr lang="en-US" sz="2500" dirty="0">
                <a:latin typeface="Teko"/>
                <a:ea typeface="Teko"/>
                <a:cs typeface="Teko"/>
                <a:sym typeface="Teko"/>
              </a:rPr>
              <a:t>Mobile App Integration</a:t>
            </a:r>
          </a:p>
        </p:txBody>
      </p:sp>
      <p:cxnSp>
        <p:nvCxnSpPr>
          <p:cNvPr id="21" name="Google Shape;1794;p45">
            <a:extLst>
              <a:ext uri="{FF2B5EF4-FFF2-40B4-BE49-F238E27FC236}">
                <a16:creationId xmlns:a16="http://schemas.microsoft.com/office/drawing/2014/main" id="{353BA240-4AF2-20D1-DDD8-1C6D82D9204E}"/>
              </a:ext>
            </a:extLst>
          </p:cNvPr>
          <p:cNvCxnSpPr>
            <a:cxnSpLocks/>
            <a:stCxn id="16" idx="3"/>
            <a:endCxn id="1775" idx="1"/>
          </p:cNvCxnSpPr>
          <p:nvPr/>
        </p:nvCxnSpPr>
        <p:spPr>
          <a:xfrm>
            <a:off x="3225603" y="1520215"/>
            <a:ext cx="718804" cy="83814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1794;p45">
            <a:extLst>
              <a:ext uri="{FF2B5EF4-FFF2-40B4-BE49-F238E27FC236}">
                <a16:creationId xmlns:a16="http://schemas.microsoft.com/office/drawing/2014/main" id="{B0493FBA-ABA7-119A-1D19-195B3DB716EB}"/>
              </a:ext>
            </a:extLst>
          </p:cNvPr>
          <p:cNvCxnSpPr>
            <a:cxnSpLocks/>
            <a:stCxn id="1775" idx="5"/>
            <a:endCxn id="15" idx="1"/>
          </p:cNvCxnSpPr>
          <p:nvPr/>
        </p:nvCxnSpPr>
        <p:spPr>
          <a:xfrm rot="5400000" flipH="1" flipV="1">
            <a:off x="5744890" y="3002301"/>
            <a:ext cx="65944" cy="1156539"/>
          </a:xfrm>
          <a:prstGeom prst="bentConnector4">
            <a:avLst>
              <a:gd name="adj1" fmla="val -346658"/>
              <a:gd name="adj2" fmla="val 6123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48"/>
          <p:cNvSpPr/>
          <p:nvPr/>
        </p:nvSpPr>
        <p:spPr>
          <a:xfrm rot="-1834141" flipH="1">
            <a:off x="3817317" y="-42612"/>
            <a:ext cx="5427044" cy="5411552"/>
          </a:xfrm>
          <a:custGeom>
            <a:avLst/>
            <a:gdLst/>
            <a:ahLst/>
            <a:cxnLst/>
            <a:rect l="l" t="t" r="r" b="b"/>
            <a:pathLst>
              <a:path w="15064" h="15021" extrusionOk="0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48"/>
          <p:cNvSpPr txBox="1">
            <a:spLocks noGrp="1"/>
          </p:cNvSpPr>
          <p:nvPr>
            <p:ph type="title"/>
          </p:nvPr>
        </p:nvSpPr>
        <p:spPr>
          <a:xfrm>
            <a:off x="637" y="1304812"/>
            <a:ext cx="4087500" cy="25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/>
              <a:t>Code Overview</a:t>
            </a:r>
          </a:p>
        </p:txBody>
      </p:sp>
      <p:grpSp>
        <p:nvGrpSpPr>
          <p:cNvPr id="2018" name="Google Shape;2018;p48"/>
          <p:cNvGrpSpPr/>
          <p:nvPr/>
        </p:nvGrpSpPr>
        <p:grpSpPr>
          <a:xfrm>
            <a:off x="4658881" y="513995"/>
            <a:ext cx="4087528" cy="4123207"/>
            <a:chOff x="2585300" y="350150"/>
            <a:chExt cx="934100" cy="942275"/>
          </a:xfrm>
        </p:grpSpPr>
        <p:sp>
          <p:nvSpPr>
            <p:cNvPr id="2019" name="Google Shape;2019;p48"/>
            <p:cNvSpPr/>
            <p:nvPr/>
          </p:nvSpPr>
          <p:spPr>
            <a:xfrm>
              <a:off x="2643475" y="1101225"/>
              <a:ext cx="76800" cy="24450"/>
            </a:xfrm>
            <a:custGeom>
              <a:avLst/>
              <a:gdLst/>
              <a:ahLst/>
              <a:cxnLst/>
              <a:rect l="l" t="t" r="r" b="b"/>
              <a:pathLst>
                <a:path w="3072" h="978" extrusionOk="0">
                  <a:moveTo>
                    <a:pt x="0" y="0"/>
                  </a:moveTo>
                  <a:lnTo>
                    <a:pt x="0" y="977"/>
                  </a:lnTo>
                  <a:lnTo>
                    <a:pt x="3071" y="977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8"/>
            <p:cNvSpPr/>
            <p:nvPr/>
          </p:nvSpPr>
          <p:spPr>
            <a:xfrm>
              <a:off x="3046325" y="478900"/>
              <a:ext cx="76800" cy="24450"/>
            </a:xfrm>
            <a:custGeom>
              <a:avLst/>
              <a:gdLst/>
              <a:ahLst/>
              <a:cxnLst/>
              <a:rect l="l" t="t" r="r" b="b"/>
              <a:pathLst>
                <a:path w="3072" h="978" extrusionOk="0">
                  <a:moveTo>
                    <a:pt x="1" y="0"/>
                  </a:moveTo>
                  <a:lnTo>
                    <a:pt x="1" y="978"/>
                  </a:lnTo>
                  <a:lnTo>
                    <a:pt x="3072" y="978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8"/>
            <p:cNvSpPr/>
            <p:nvPr/>
          </p:nvSpPr>
          <p:spPr>
            <a:xfrm>
              <a:off x="2599650" y="1131475"/>
              <a:ext cx="78350" cy="26000"/>
            </a:xfrm>
            <a:custGeom>
              <a:avLst/>
              <a:gdLst/>
              <a:ahLst/>
              <a:cxnLst/>
              <a:rect l="l" t="t" r="r" b="b"/>
              <a:pathLst>
                <a:path w="3134" h="1040" extrusionOk="0">
                  <a:moveTo>
                    <a:pt x="1" y="0"/>
                  </a:moveTo>
                  <a:lnTo>
                    <a:pt x="1" y="31"/>
                  </a:lnTo>
                  <a:lnTo>
                    <a:pt x="1" y="1008"/>
                  </a:lnTo>
                  <a:lnTo>
                    <a:pt x="1" y="1039"/>
                  </a:lnTo>
                  <a:lnTo>
                    <a:pt x="807" y="1039"/>
                  </a:lnTo>
                  <a:lnTo>
                    <a:pt x="1583" y="1024"/>
                  </a:lnTo>
                  <a:lnTo>
                    <a:pt x="3118" y="1008"/>
                  </a:lnTo>
                  <a:lnTo>
                    <a:pt x="1552" y="962"/>
                  </a:lnTo>
                  <a:lnTo>
                    <a:pt x="792" y="946"/>
                  </a:lnTo>
                  <a:lnTo>
                    <a:pt x="78" y="946"/>
                  </a:lnTo>
                  <a:lnTo>
                    <a:pt x="78" y="62"/>
                  </a:lnTo>
                  <a:lnTo>
                    <a:pt x="3103" y="62"/>
                  </a:lnTo>
                  <a:lnTo>
                    <a:pt x="3118" y="1008"/>
                  </a:lnTo>
                  <a:lnTo>
                    <a:pt x="3134" y="16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8"/>
            <p:cNvSpPr/>
            <p:nvPr/>
          </p:nvSpPr>
          <p:spPr>
            <a:xfrm>
              <a:off x="3181275" y="897275"/>
              <a:ext cx="78350" cy="26775"/>
            </a:xfrm>
            <a:custGeom>
              <a:avLst/>
              <a:gdLst/>
              <a:ahLst/>
              <a:cxnLst/>
              <a:rect l="l" t="t" r="r" b="b"/>
              <a:pathLst>
                <a:path w="3134" h="1071" extrusionOk="0">
                  <a:moveTo>
                    <a:pt x="0" y="0"/>
                  </a:moveTo>
                  <a:lnTo>
                    <a:pt x="0" y="62"/>
                  </a:lnTo>
                  <a:lnTo>
                    <a:pt x="0" y="1024"/>
                  </a:lnTo>
                  <a:lnTo>
                    <a:pt x="0" y="1070"/>
                  </a:lnTo>
                  <a:lnTo>
                    <a:pt x="807" y="1070"/>
                  </a:lnTo>
                  <a:lnTo>
                    <a:pt x="1582" y="1055"/>
                  </a:lnTo>
                  <a:lnTo>
                    <a:pt x="3118" y="1024"/>
                  </a:lnTo>
                  <a:lnTo>
                    <a:pt x="1551" y="993"/>
                  </a:lnTo>
                  <a:lnTo>
                    <a:pt x="791" y="977"/>
                  </a:lnTo>
                  <a:lnTo>
                    <a:pt x="78" y="977"/>
                  </a:lnTo>
                  <a:lnTo>
                    <a:pt x="78" y="78"/>
                  </a:lnTo>
                  <a:lnTo>
                    <a:pt x="3102" y="78"/>
                  </a:lnTo>
                  <a:lnTo>
                    <a:pt x="3118" y="1024"/>
                  </a:lnTo>
                  <a:lnTo>
                    <a:pt x="3133" y="16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8"/>
            <p:cNvSpPr/>
            <p:nvPr/>
          </p:nvSpPr>
          <p:spPr>
            <a:xfrm>
              <a:off x="3138625" y="928300"/>
              <a:ext cx="78350" cy="26000"/>
            </a:xfrm>
            <a:custGeom>
              <a:avLst/>
              <a:gdLst/>
              <a:ahLst/>
              <a:cxnLst/>
              <a:rect l="l" t="t" r="r" b="b"/>
              <a:pathLst>
                <a:path w="3134" h="1040" extrusionOk="0">
                  <a:moveTo>
                    <a:pt x="0" y="0"/>
                  </a:moveTo>
                  <a:lnTo>
                    <a:pt x="0" y="47"/>
                  </a:lnTo>
                  <a:lnTo>
                    <a:pt x="0" y="1008"/>
                  </a:lnTo>
                  <a:lnTo>
                    <a:pt x="0" y="1039"/>
                  </a:lnTo>
                  <a:lnTo>
                    <a:pt x="807" y="1039"/>
                  </a:lnTo>
                  <a:lnTo>
                    <a:pt x="1582" y="1024"/>
                  </a:lnTo>
                  <a:lnTo>
                    <a:pt x="3118" y="1008"/>
                  </a:lnTo>
                  <a:lnTo>
                    <a:pt x="1551" y="977"/>
                  </a:lnTo>
                  <a:lnTo>
                    <a:pt x="791" y="946"/>
                  </a:lnTo>
                  <a:lnTo>
                    <a:pt x="78" y="946"/>
                  </a:lnTo>
                  <a:lnTo>
                    <a:pt x="78" y="62"/>
                  </a:lnTo>
                  <a:lnTo>
                    <a:pt x="3102" y="62"/>
                  </a:lnTo>
                  <a:lnTo>
                    <a:pt x="3118" y="1008"/>
                  </a:lnTo>
                  <a:lnTo>
                    <a:pt x="3133" y="16"/>
                  </a:lnTo>
                  <a:lnTo>
                    <a:pt x="3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8"/>
            <p:cNvSpPr/>
            <p:nvPr/>
          </p:nvSpPr>
          <p:spPr>
            <a:xfrm>
              <a:off x="3096750" y="898050"/>
              <a:ext cx="76800" cy="24450"/>
            </a:xfrm>
            <a:custGeom>
              <a:avLst/>
              <a:gdLst/>
              <a:ahLst/>
              <a:cxnLst/>
              <a:rect l="l" t="t" r="r" b="b"/>
              <a:pathLst>
                <a:path w="3072" h="978" extrusionOk="0">
                  <a:moveTo>
                    <a:pt x="0" y="0"/>
                  </a:moveTo>
                  <a:lnTo>
                    <a:pt x="0" y="977"/>
                  </a:lnTo>
                  <a:lnTo>
                    <a:pt x="3071" y="977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8"/>
            <p:cNvSpPr/>
            <p:nvPr/>
          </p:nvSpPr>
          <p:spPr>
            <a:xfrm>
              <a:off x="3427475" y="1132250"/>
              <a:ext cx="76425" cy="24450"/>
            </a:xfrm>
            <a:custGeom>
              <a:avLst/>
              <a:gdLst/>
              <a:ahLst/>
              <a:cxnLst/>
              <a:rect l="l" t="t" r="r" b="b"/>
              <a:pathLst>
                <a:path w="3057" h="978" extrusionOk="0">
                  <a:moveTo>
                    <a:pt x="1" y="0"/>
                  </a:moveTo>
                  <a:lnTo>
                    <a:pt x="1" y="977"/>
                  </a:lnTo>
                  <a:lnTo>
                    <a:pt x="3056" y="977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8"/>
            <p:cNvSpPr/>
            <p:nvPr/>
          </p:nvSpPr>
          <p:spPr>
            <a:xfrm>
              <a:off x="3384825" y="375375"/>
              <a:ext cx="76425" cy="24050"/>
            </a:xfrm>
            <a:custGeom>
              <a:avLst/>
              <a:gdLst/>
              <a:ahLst/>
              <a:cxnLst/>
              <a:rect l="l" t="t" r="r" b="b"/>
              <a:pathLst>
                <a:path w="3057" h="962" extrusionOk="0">
                  <a:moveTo>
                    <a:pt x="1" y="0"/>
                  </a:moveTo>
                  <a:lnTo>
                    <a:pt x="1" y="962"/>
                  </a:lnTo>
                  <a:lnTo>
                    <a:pt x="3056" y="962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8"/>
            <p:cNvSpPr/>
            <p:nvPr/>
          </p:nvSpPr>
          <p:spPr>
            <a:xfrm>
              <a:off x="3425925" y="405225"/>
              <a:ext cx="78750" cy="26400"/>
            </a:xfrm>
            <a:custGeom>
              <a:avLst/>
              <a:gdLst/>
              <a:ahLst/>
              <a:cxnLst/>
              <a:rect l="l" t="t" r="r" b="b"/>
              <a:pathLst>
                <a:path w="3150" h="1056" extrusionOk="0">
                  <a:moveTo>
                    <a:pt x="1" y="1"/>
                  </a:moveTo>
                  <a:lnTo>
                    <a:pt x="1" y="47"/>
                  </a:lnTo>
                  <a:lnTo>
                    <a:pt x="1" y="1009"/>
                  </a:lnTo>
                  <a:lnTo>
                    <a:pt x="1" y="1055"/>
                  </a:lnTo>
                  <a:lnTo>
                    <a:pt x="823" y="1055"/>
                  </a:lnTo>
                  <a:lnTo>
                    <a:pt x="1598" y="1040"/>
                  </a:lnTo>
                  <a:lnTo>
                    <a:pt x="3118" y="1009"/>
                  </a:lnTo>
                  <a:lnTo>
                    <a:pt x="3118" y="1009"/>
                  </a:lnTo>
                  <a:lnTo>
                    <a:pt x="3118" y="1009"/>
                  </a:lnTo>
                  <a:lnTo>
                    <a:pt x="1552" y="962"/>
                  </a:lnTo>
                  <a:lnTo>
                    <a:pt x="792" y="931"/>
                  </a:lnTo>
                  <a:lnTo>
                    <a:pt x="78" y="931"/>
                  </a:lnTo>
                  <a:lnTo>
                    <a:pt x="78" y="47"/>
                  </a:lnTo>
                  <a:lnTo>
                    <a:pt x="3103" y="47"/>
                  </a:lnTo>
                  <a:lnTo>
                    <a:pt x="3118" y="1009"/>
                  </a:lnTo>
                  <a:lnTo>
                    <a:pt x="3149" y="32"/>
                  </a:lnTo>
                  <a:lnTo>
                    <a:pt x="314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8"/>
            <p:cNvSpPr/>
            <p:nvPr/>
          </p:nvSpPr>
          <p:spPr>
            <a:xfrm>
              <a:off x="2642300" y="374200"/>
              <a:ext cx="78350" cy="26400"/>
            </a:xfrm>
            <a:custGeom>
              <a:avLst/>
              <a:gdLst/>
              <a:ahLst/>
              <a:cxnLst/>
              <a:rect l="l" t="t" r="r" b="b"/>
              <a:pathLst>
                <a:path w="3134" h="1056" extrusionOk="0">
                  <a:moveTo>
                    <a:pt x="1" y="1"/>
                  </a:moveTo>
                  <a:lnTo>
                    <a:pt x="1" y="47"/>
                  </a:lnTo>
                  <a:lnTo>
                    <a:pt x="1" y="1009"/>
                  </a:lnTo>
                  <a:lnTo>
                    <a:pt x="1" y="1056"/>
                  </a:lnTo>
                  <a:lnTo>
                    <a:pt x="807" y="1056"/>
                  </a:lnTo>
                  <a:lnTo>
                    <a:pt x="1583" y="1040"/>
                  </a:lnTo>
                  <a:lnTo>
                    <a:pt x="3118" y="1009"/>
                  </a:lnTo>
                  <a:lnTo>
                    <a:pt x="1552" y="978"/>
                  </a:lnTo>
                  <a:lnTo>
                    <a:pt x="792" y="962"/>
                  </a:lnTo>
                  <a:lnTo>
                    <a:pt x="78" y="962"/>
                  </a:lnTo>
                  <a:lnTo>
                    <a:pt x="78" y="63"/>
                  </a:lnTo>
                  <a:lnTo>
                    <a:pt x="3103" y="63"/>
                  </a:lnTo>
                  <a:lnTo>
                    <a:pt x="3118" y="1009"/>
                  </a:lnTo>
                  <a:lnTo>
                    <a:pt x="3134" y="32"/>
                  </a:lnTo>
                  <a:lnTo>
                    <a:pt x="31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8"/>
            <p:cNvSpPr/>
            <p:nvPr/>
          </p:nvSpPr>
          <p:spPr>
            <a:xfrm>
              <a:off x="3249125" y="369550"/>
              <a:ext cx="270275" cy="329600"/>
            </a:xfrm>
            <a:custGeom>
              <a:avLst/>
              <a:gdLst/>
              <a:ahLst/>
              <a:cxnLst/>
              <a:rect l="l" t="t" r="r" b="b"/>
              <a:pathLst>
                <a:path w="10811" h="13184" extrusionOk="0">
                  <a:moveTo>
                    <a:pt x="0" y="1"/>
                  </a:moveTo>
                  <a:lnTo>
                    <a:pt x="0" y="13184"/>
                  </a:lnTo>
                  <a:lnTo>
                    <a:pt x="10811" y="13184"/>
                  </a:lnTo>
                  <a:lnTo>
                    <a:pt x="10811" y="1086"/>
                  </a:lnTo>
                  <a:lnTo>
                    <a:pt x="96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8"/>
            <p:cNvSpPr/>
            <p:nvPr/>
          </p:nvSpPr>
          <p:spPr>
            <a:xfrm>
              <a:off x="3263075" y="383125"/>
              <a:ext cx="242750" cy="302475"/>
            </a:xfrm>
            <a:custGeom>
              <a:avLst/>
              <a:gdLst/>
              <a:ahLst/>
              <a:cxnLst/>
              <a:rect l="l" t="t" r="r" b="b"/>
              <a:pathLst>
                <a:path w="9710" h="12099" extrusionOk="0">
                  <a:moveTo>
                    <a:pt x="1" y="1"/>
                  </a:moveTo>
                  <a:lnTo>
                    <a:pt x="1" y="12098"/>
                  </a:lnTo>
                  <a:lnTo>
                    <a:pt x="9710" y="12098"/>
                  </a:lnTo>
                  <a:lnTo>
                    <a:pt x="97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8"/>
            <p:cNvSpPr/>
            <p:nvPr/>
          </p:nvSpPr>
          <p:spPr>
            <a:xfrm>
              <a:off x="3375925" y="383125"/>
              <a:ext cx="16300" cy="151250"/>
            </a:xfrm>
            <a:custGeom>
              <a:avLst/>
              <a:gdLst/>
              <a:ahLst/>
              <a:cxnLst/>
              <a:rect l="l" t="t" r="r" b="b"/>
              <a:pathLst>
                <a:path w="652" h="6050" extrusionOk="0">
                  <a:moveTo>
                    <a:pt x="0" y="1"/>
                  </a:moveTo>
                  <a:lnTo>
                    <a:pt x="341" y="6049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8"/>
            <p:cNvSpPr/>
            <p:nvPr/>
          </p:nvSpPr>
          <p:spPr>
            <a:xfrm>
              <a:off x="3334825" y="383125"/>
              <a:ext cx="49650" cy="151250"/>
            </a:xfrm>
            <a:custGeom>
              <a:avLst/>
              <a:gdLst/>
              <a:ahLst/>
              <a:cxnLst/>
              <a:rect l="l" t="t" r="r" b="b"/>
              <a:pathLst>
                <a:path w="1986" h="6050" extrusionOk="0">
                  <a:moveTo>
                    <a:pt x="0" y="1"/>
                  </a:moveTo>
                  <a:lnTo>
                    <a:pt x="1985" y="604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8"/>
            <p:cNvSpPr/>
            <p:nvPr/>
          </p:nvSpPr>
          <p:spPr>
            <a:xfrm>
              <a:off x="3285950" y="383125"/>
              <a:ext cx="98525" cy="151250"/>
            </a:xfrm>
            <a:custGeom>
              <a:avLst/>
              <a:gdLst/>
              <a:ahLst/>
              <a:cxnLst/>
              <a:rect l="l" t="t" r="r" b="b"/>
              <a:pathLst>
                <a:path w="3941" h="6050" extrusionOk="0">
                  <a:moveTo>
                    <a:pt x="1" y="1"/>
                  </a:moveTo>
                  <a:lnTo>
                    <a:pt x="3940" y="6049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8"/>
            <p:cNvSpPr/>
            <p:nvPr/>
          </p:nvSpPr>
          <p:spPr>
            <a:xfrm>
              <a:off x="3263075" y="399025"/>
              <a:ext cx="121400" cy="135350"/>
            </a:xfrm>
            <a:custGeom>
              <a:avLst/>
              <a:gdLst/>
              <a:ahLst/>
              <a:cxnLst/>
              <a:rect l="l" t="t" r="r" b="b"/>
              <a:pathLst>
                <a:path w="4856" h="5414" extrusionOk="0">
                  <a:moveTo>
                    <a:pt x="1" y="0"/>
                  </a:moveTo>
                  <a:lnTo>
                    <a:pt x="1" y="1055"/>
                  </a:lnTo>
                  <a:lnTo>
                    <a:pt x="4855" y="5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8"/>
            <p:cNvSpPr/>
            <p:nvPr/>
          </p:nvSpPr>
          <p:spPr>
            <a:xfrm>
              <a:off x="3263075" y="455250"/>
              <a:ext cx="121400" cy="79125"/>
            </a:xfrm>
            <a:custGeom>
              <a:avLst/>
              <a:gdLst/>
              <a:ahLst/>
              <a:cxnLst/>
              <a:rect l="l" t="t" r="r" b="b"/>
              <a:pathLst>
                <a:path w="4856" h="3165" extrusionOk="0">
                  <a:moveTo>
                    <a:pt x="1" y="0"/>
                  </a:moveTo>
                  <a:lnTo>
                    <a:pt x="1" y="683"/>
                  </a:lnTo>
                  <a:lnTo>
                    <a:pt x="4855" y="31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8"/>
            <p:cNvSpPr/>
            <p:nvPr/>
          </p:nvSpPr>
          <p:spPr>
            <a:xfrm>
              <a:off x="3263075" y="494400"/>
              <a:ext cx="121400" cy="39975"/>
            </a:xfrm>
            <a:custGeom>
              <a:avLst/>
              <a:gdLst/>
              <a:ahLst/>
              <a:cxnLst/>
              <a:rect l="l" t="t" r="r" b="b"/>
              <a:pathLst>
                <a:path w="4856" h="1599" extrusionOk="0">
                  <a:moveTo>
                    <a:pt x="1" y="1"/>
                  </a:moveTo>
                  <a:lnTo>
                    <a:pt x="1" y="575"/>
                  </a:lnTo>
                  <a:lnTo>
                    <a:pt x="4855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8"/>
            <p:cNvSpPr/>
            <p:nvPr/>
          </p:nvSpPr>
          <p:spPr>
            <a:xfrm>
              <a:off x="3263075" y="527375"/>
              <a:ext cx="121400" cy="13200"/>
            </a:xfrm>
            <a:custGeom>
              <a:avLst/>
              <a:gdLst/>
              <a:ahLst/>
              <a:cxnLst/>
              <a:rect l="l" t="t" r="r" b="b"/>
              <a:pathLst>
                <a:path w="4856" h="528" extrusionOk="0">
                  <a:moveTo>
                    <a:pt x="1" y="0"/>
                  </a:moveTo>
                  <a:lnTo>
                    <a:pt x="1" y="527"/>
                  </a:lnTo>
                  <a:lnTo>
                    <a:pt x="4855" y="27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8"/>
            <p:cNvSpPr/>
            <p:nvPr/>
          </p:nvSpPr>
          <p:spPr>
            <a:xfrm>
              <a:off x="3263075" y="534350"/>
              <a:ext cx="121400" cy="39175"/>
            </a:xfrm>
            <a:custGeom>
              <a:avLst/>
              <a:gdLst/>
              <a:ahLst/>
              <a:cxnLst/>
              <a:rect l="l" t="t" r="r" b="b"/>
              <a:pathLst>
                <a:path w="4856" h="1567" extrusionOk="0">
                  <a:moveTo>
                    <a:pt x="4855" y="0"/>
                  </a:moveTo>
                  <a:lnTo>
                    <a:pt x="1" y="1024"/>
                  </a:lnTo>
                  <a:lnTo>
                    <a:pt x="1" y="1567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8"/>
            <p:cNvSpPr/>
            <p:nvPr/>
          </p:nvSpPr>
          <p:spPr>
            <a:xfrm>
              <a:off x="3263075" y="534350"/>
              <a:ext cx="121400" cy="78350"/>
            </a:xfrm>
            <a:custGeom>
              <a:avLst/>
              <a:gdLst/>
              <a:ahLst/>
              <a:cxnLst/>
              <a:rect l="l" t="t" r="r" b="b"/>
              <a:pathLst>
                <a:path w="4856" h="3134" extrusionOk="0">
                  <a:moveTo>
                    <a:pt x="4855" y="0"/>
                  </a:moveTo>
                  <a:lnTo>
                    <a:pt x="1" y="2466"/>
                  </a:lnTo>
                  <a:lnTo>
                    <a:pt x="1" y="3133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8"/>
            <p:cNvSpPr/>
            <p:nvPr/>
          </p:nvSpPr>
          <p:spPr>
            <a:xfrm>
              <a:off x="3263075" y="534350"/>
              <a:ext cx="121400" cy="134575"/>
            </a:xfrm>
            <a:custGeom>
              <a:avLst/>
              <a:gdLst/>
              <a:ahLst/>
              <a:cxnLst/>
              <a:rect l="l" t="t" r="r" b="b"/>
              <a:pathLst>
                <a:path w="4856" h="5383" extrusionOk="0">
                  <a:moveTo>
                    <a:pt x="4855" y="0"/>
                  </a:moveTo>
                  <a:lnTo>
                    <a:pt x="1" y="4359"/>
                  </a:lnTo>
                  <a:lnTo>
                    <a:pt x="1" y="5382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8"/>
            <p:cNvSpPr/>
            <p:nvPr/>
          </p:nvSpPr>
          <p:spPr>
            <a:xfrm>
              <a:off x="3285950" y="534350"/>
              <a:ext cx="98525" cy="151250"/>
            </a:xfrm>
            <a:custGeom>
              <a:avLst/>
              <a:gdLst/>
              <a:ahLst/>
              <a:cxnLst/>
              <a:rect l="l" t="t" r="r" b="b"/>
              <a:pathLst>
                <a:path w="3941" h="6050" extrusionOk="0">
                  <a:moveTo>
                    <a:pt x="3940" y="0"/>
                  </a:moveTo>
                  <a:lnTo>
                    <a:pt x="1" y="6049"/>
                  </a:lnTo>
                  <a:lnTo>
                    <a:pt x="854" y="6049"/>
                  </a:lnTo>
                  <a:lnTo>
                    <a:pt x="39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8"/>
            <p:cNvSpPr/>
            <p:nvPr/>
          </p:nvSpPr>
          <p:spPr>
            <a:xfrm>
              <a:off x="3334825" y="534350"/>
              <a:ext cx="49650" cy="151250"/>
            </a:xfrm>
            <a:custGeom>
              <a:avLst/>
              <a:gdLst/>
              <a:ahLst/>
              <a:cxnLst/>
              <a:rect l="l" t="t" r="r" b="b"/>
              <a:pathLst>
                <a:path w="1986" h="6050" extrusionOk="0">
                  <a:moveTo>
                    <a:pt x="1985" y="0"/>
                  </a:moveTo>
                  <a:lnTo>
                    <a:pt x="0" y="6049"/>
                  </a:lnTo>
                  <a:lnTo>
                    <a:pt x="698" y="6049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8"/>
            <p:cNvSpPr/>
            <p:nvPr/>
          </p:nvSpPr>
          <p:spPr>
            <a:xfrm>
              <a:off x="3375925" y="534350"/>
              <a:ext cx="16300" cy="151250"/>
            </a:xfrm>
            <a:custGeom>
              <a:avLst/>
              <a:gdLst/>
              <a:ahLst/>
              <a:cxnLst/>
              <a:rect l="l" t="t" r="r" b="b"/>
              <a:pathLst>
                <a:path w="652" h="6050" extrusionOk="0">
                  <a:moveTo>
                    <a:pt x="341" y="0"/>
                  </a:moveTo>
                  <a:lnTo>
                    <a:pt x="0" y="6049"/>
                  </a:lnTo>
                  <a:lnTo>
                    <a:pt x="651" y="604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8"/>
            <p:cNvSpPr/>
            <p:nvPr/>
          </p:nvSpPr>
          <p:spPr>
            <a:xfrm>
              <a:off x="3384450" y="534350"/>
              <a:ext cx="48875" cy="151250"/>
            </a:xfrm>
            <a:custGeom>
              <a:avLst/>
              <a:gdLst/>
              <a:ahLst/>
              <a:cxnLst/>
              <a:rect l="l" t="t" r="r" b="b"/>
              <a:pathLst>
                <a:path w="1955" h="6050" extrusionOk="0">
                  <a:moveTo>
                    <a:pt x="0" y="0"/>
                  </a:moveTo>
                  <a:lnTo>
                    <a:pt x="1272" y="6049"/>
                  </a:lnTo>
                  <a:lnTo>
                    <a:pt x="1954" y="6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8"/>
            <p:cNvSpPr/>
            <p:nvPr/>
          </p:nvSpPr>
          <p:spPr>
            <a:xfrm>
              <a:off x="3384450" y="534350"/>
              <a:ext cx="98125" cy="151250"/>
            </a:xfrm>
            <a:custGeom>
              <a:avLst/>
              <a:gdLst/>
              <a:ahLst/>
              <a:cxnLst/>
              <a:rect l="l" t="t" r="r" b="b"/>
              <a:pathLst>
                <a:path w="3925" h="6050" extrusionOk="0">
                  <a:moveTo>
                    <a:pt x="0" y="0"/>
                  </a:moveTo>
                  <a:lnTo>
                    <a:pt x="3071" y="6049"/>
                  </a:lnTo>
                  <a:lnTo>
                    <a:pt x="3924" y="6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8"/>
            <p:cNvSpPr/>
            <p:nvPr/>
          </p:nvSpPr>
          <p:spPr>
            <a:xfrm>
              <a:off x="3384450" y="534350"/>
              <a:ext cx="121000" cy="134575"/>
            </a:xfrm>
            <a:custGeom>
              <a:avLst/>
              <a:gdLst/>
              <a:ahLst/>
              <a:cxnLst/>
              <a:rect l="l" t="t" r="r" b="b"/>
              <a:pathLst>
                <a:path w="4840" h="5383" extrusionOk="0">
                  <a:moveTo>
                    <a:pt x="0" y="0"/>
                  </a:moveTo>
                  <a:lnTo>
                    <a:pt x="4839" y="5382"/>
                  </a:lnTo>
                  <a:lnTo>
                    <a:pt x="4839" y="43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8"/>
            <p:cNvSpPr/>
            <p:nvPr/>
          </p:nvSpPr>
          <p:spPr>
            <a:xfrm>
              <a:off x="3384450" y="534350"/>
              <a:ext cx="121000" cy="79125"/>
            </a:xfrm>
            <a:custGeom>
              <a:avLst/>
              <a:gdLst/>
              <a:ahLst/>
              <a:cxnLst/>
              <a:rect l="l" t="t" r="r" b="b"/>
              <a:pathLst>
                <a:path w="4840" h="3165" extrusionOk="0">
                  <a:moveTo>
                    <a:pt x="0" y="0"/>
                  </a:moveTo>
                  <a:lnTo>
                    <a:pt x="4839" y="3164"/>
                  </a:lnTo>
                  <a:lnTo>
                    <a:pt x="4839" y="24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8"/>
            <p:cNvSpPr/>
            <p:nvPr/>
          </p:nvSpPr>
          <p:spPr>
            <a:xfrm>
              <a:off x="3384450" y="534350"/>
              <a:ext cx="121000" cy="39175"/>
            </a:xfrm>
            <a:custGeom>
              <a:avLst/>
              <a:gdLst/>
              <a:ahLst/>
              <a:cxnLst/>
              <a:rect l="l" t="t" r="r" b="b"/>
              <a:pathLst>
                <a:path w="4840" h="1567" extrusionOk="0">
                  <a:moveTo>
                    <a:pt x="0" y="0"/>
                  </a:moveTo>
                  <a:lnTo>
                    <a:pt x="4839" y="1567"/>
                  </a:lnTo>
                  <a:lnTo>
                    <a:pt x="4839" y="10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8"/>
            <p:cNvSpPr/>
            <p:nvPr/>
          </p:nvSpPr>
          <p:spPr>
            <a:xfrm>
              <a:off x="3384450" y="527375"/>
              <a:ext cx="121000" cy="13200"/>
            </a:xfrm>
            <a:custGeom>
              <a:avLst/>
              <a:gdLst/>
              <a:ahLst/>
              <a:cxnLst/>
              <a:rect l="l" t="t" r="r" b="b"/>
              <a:pathLst>
                <a:path w="4840" h="528" extrusionOk="0">
                  <a:moveTo>
                    <a:pt x="4839" y="0"/>
                  </a:moveTo>
                  <a:lnTo>
                    <a:pt x="0" y="279"/>
                  </a:lnTo>
                  <a:lnTo>
                    <a:pt x="4839" y="527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8"/>
            <p:cNvSpPr/>
            <p:nvPr/>
          </p:nvSpPr>
          <p:spPr>
            <a:xfrm>
              <a:off x="3384450" y="494400"/>
              <a:ext cx="121000" cy="39975"/>
            </a:xfrm>
            <a:custGeom>
              <a:avLst/>
              <a:gdLst/>
              <a:ahLst/>
              <a:cxnLst/>
              <a:rect l="l" t="t" r="r" b="b"/>
              <a:pathLst>
                <a:path w="4840" h="1599" extrusionOk="0">
                  <a:moveTo>
                    <a:pt x="4839" y="1"/>
                  </a:moveTo>
                  <a:lnTo>
                    <a:pt x="0" y="1598"/>
                  </a:lnTo>
                  <a:lnTo>
                    <a:pt x="4839" y="575"/>
                  </a:lnTo>
                  <a:lnTo>
                    <a:pt x="4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8"/>
            <p:cNvSpPr/>
            <p:nvPr/>
          </p:nvSpPr>
          <p:spPr>
            <a:xfrm>
              <a:off x="3384450" y="455250"/>
              <a:ext cx="121000" cy="79125"/>
            </a:xfrm>
            <a:custGeom>
              <a:avLst/>
              <a:gdLst/>
              <a:ahLst/>
              <a:cxnLst/>
              <a:rect l="l" t="t" r="r" b="b"/>
              <a:pathLst>
                <a:path w="4840" h="3165" extrusionOk="0">
                  <a:moveTo>
                    <a:pt x="4839" y="0"/>
                  </a:moveTo>
                  <a:lnTo>
                    <a:pt x="0" y="3164"/>
                  </a:lnTo>
                  <a:lnTo>
                    <a:pt x="4839" y="683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8"/>
            <p:cNvSpPr/>
            <p:nvPr/>
          </p:nvSpPr>
          <p:spPr>
            <a:xfrm>
              <a:off x="3384450" y="399025"/>
              <a:ext cx="121000" cy="135350"/>
            </a:xfrm>
            <a:custGeom>
              <a:avLst/>
              <a:gdLst/>
              <a:ahLst/>
              <a:cxnLst/>
              <a:rect l="l" t="t" r="r" b="b"/>
              <a:pathLst>
                <a:path w="4840" h="5414" extrusionOk="0">
                  <a:moveTo>
                    <a:pt x="4839" y="0"/>
                  </a:moveTo>
                  <a:lnTo>
                    <a:pt x="0" y="5413"/>
                  </a:lnTo>
                  <a:lnTo>
                    <a:pt x="0" y="5413"/>
                  </a:lnTo>
                  <a:lnTo>
                    <a:pt x="4839" y="1055"/>
                  </a:lnTo>
                  <a:lnTo>
                    <a:pt x="48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8"/>
            <p:cNvSpPr/>
            <p:nvPr/>
          </p:nvSpPr>
          <p:spPr>
            <a:xfrm>
              <a:off x="3384450" y="383125"/>
              <a:ext cx="98125" cy="151250"/>
            </a:xfrm>
            <a:custGeom>
              <a:avLst/>
              <a:gdLst/>
              <a:ahLst/>
              <a:cxnLst/>
              <a:rect l="l" t="t" r="r" b="b"/>
              <a:pathLst>
                <a:path w="3925" h="6050" extrusionOk="0">
                  <a:moveTo>
                    <a:pt x="3071" y="1"/>
                  </a:moveTo>
                  <a:lnTo>
                    <a:pt x="0" y="6049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8"/>
            <p:cNvSpPr/>
            <p:nvPr/>
          </p:nvSpPr>
          <p:spPr>
            <a:xfrm>
              <a:off x="3384450" y="383125"/>
              <a:ext cx="48875" cy="151250"/>
            </a:xfrm>
            <a:custGeom>
              <a:avLst/>
              <a:gdLst/>
              <a:ahLst/>
              <a:cxnLst/>
              <a:rect l="l" t="t" r="r" b="b"/>
              <a:pathLst>
                <a:path w="1955" h="6050" extrusionOk="0">
                  <a:moveTo>
                    <a:pt x="1272" y="1"/>
                  </a:moveTo>
                  <a:lnTo>
                    <a:pt x="0" y="6049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8"/>
            <p:cNvSpPr/>
            <p:nvPr/>
          </p:nvSpPr>
          <p:spPr>
            <a:xfrm>
              <a:off x="3314650" y="433150"/>
              <a:ext cx="141550" cy="202425"/>
            </a:xfrm>
            <a:custGeom>
              <a:avLst/>
              <a:gdLst/>
              <a:ahLst/>
              <a:cxnLst/>
              <a:rect l="l" t="t" r="r" b="b"/>
              <a:pathLst>
                <a:path w="5662" h="8097" extrusionOk="0">
                  <a:moveTo>
                    <a:pt x="4762" y="0"/>
                  </a:moveTo>
                  <a:lnTo>
                    <a:pt x="94" y="481"/>
                  </a:lnTo>
                  <a:cubicBezTo>
                    <a:pt x="32" y="481"/>
                    <a:pt x="1" y="543"/>
                    <a:pt x="16" y="590"/>
                  </a:cubicBezTo>
                  <a:lnTo>
                    <a:pt x="792" y="8003"/>
                  </a:lnTo>
                  <a:cubicBezTo>
                    <a:pt x="792" y="8065"/>
                    <a:pt x="854" y="8096"/>
                    <a:pt x="900" y="8096"/>
                  </a:cubicBezTo>
                  <a:lnTo>
                    <a:pt x="5305" y="7631"/>
                  </a:lnTo>
                  <a:cubicBezTo>
                    <a:pt x="5522" y="7616"/>
                    <a:pt x="5662" y="7429"/>
                    <a:pt x="5630" y="7243"/>
                  </a:cubicBezTo>
                  <a:lnTo>
                    <a:pt x="4886" y="93"/>
                  </a:lnTo>
                  <a:cubicBezTo>
                    <a:pt x="4855" y="31"/>
                    <a:pt x="4824" y="0"/>
                    <a:pt x="47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8"/>
            <p:cNvSpPr/>
            <p:nvPr/>
          </p:nvSpPr>
          <p:spPr>
            <a:xfrm>
              <a:off x="3327050" y="445550"/>
              <a:ext cx="107050" cy="76025"/>
            </a:xfrm>
            <a:custGeom>
              <a:avLst/>
              <a:gdLst/>
              <a:ahLst/>
              <a:cxnLst/>
              <a:rect l="l" t="t" r="r" b="b"/>
              <a:pathLst>
                <a:path w="4282" h="3041" extrusionOk="0">
                  <a:moveTo>
                    <a:pt x="3940" y="1"/>
                  </a:moveTo>
                  <a:lnTo>
                    <a:pt x="63" y="404"/>
                  </a:lnTo>
                  <a:cubicBezTo>
                    <a:pt x="16" y="404"/>
                    <a:pt x="1" y="450"/>
                    <a:pt x="1" y="481"/>
                  </a:cubicBezTo>
                  <a:lnTo>
                    <a:pt x="280" y="2994"/>
                  </a:lnTo>
                  <a:cubicBezTo>
                    <a:pt x="280" y="3025"/>
                    <a:pt x="311" y="3041"/>
                    <a:pt x="358" y="3041"/>
                  </a:cubicBezTo>
                  <a:lnTo>
                    <a:pt x="4111" y="2653"/>
                  </a:lnTo>
                  <a:cubicBezTo>
                    <a:pt x="4204" y="2653"/>
                    <a:pt x="4281" y="2560"/>
                    <a:pt x="4266" y="2467"/>
                  </a:cubicBezTo>
                  <a:lnTo>
                    <a:pt x="4018" y="63"/>
                  </a:lnTo>
                  <a:cubicBezTo>
                    <a:pt x="4018" y="16"/>
                    <a:pt x="3971" y="1"/>
                    <a:pt x="3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8"/>
            <p:cNvSpPr/>
            <p:nvPr/>
          </p:nvSpPr>
          <p:spPr>
            <a:xfrm>
              <a:off x="3348775" y="452925"/>
              <a:ext cx="62050" cy="62050"/>
            </a:xfrm>
            <a:custGeom>
              <a:avLst/>
              <a:gdLst/>
              <a:ahLst/>
              <a:cxnLst/>
              <a:rect l="l" t="t" r="r" b="b"/>
              <a:pathLst>
                <a:path w="2482" h="2482" extrusionOk="0">
                  <a:moveTo>
                    <a:pt x="2249" y="0"/>
                  </a:moveTo>
                  <a:lnTo>
                    <a:pt x="0" y="233"/>
                  </a:lnTo>
                  <a:lnTo>
                    <a:pt x="249" y="2482"/>
                  </a:lnTo>
                  <a:lnTo>
                    <a:pt x="2482" y="2234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8"/>
            <p:cNvSpPr/>
            <p:nvPr/>
          </p:nvSpPr>
          <p:spPr>
            <a:xfrm>
              <a:off x="3335975" y="533775"/>
              <a:ext cx="45000" cy="42275"/>
            </a:xfrm>
            <a:custGeom>
              <a:avLst/>
              <a:gdLst/>
              <a:ahLst/>
              <a:cxnLst/>
              <a:rect l="l" t="t" r="r" b="b"/>
              <a:pathLst>
                <a:path w="1800" h="1691" extrusionOk="0">
                  <a:moveTo>
                    <a:pt x="917" y="1"/>
                  </a:moveTo>
                  <a:cubicBezTo>
                    <a:pt x="880" y="1"/>
                    <a:pt x="844" y="3"/>
                    <a:pt x="807" y="8"/>
                  </a:cubicBezTo>
                  <a:cubicBezTo>
                    <a:pt x="342" y="54"/>
                    <a:pt x="1" y="473"/>
                    <a:pt x="47" y="938"/>
                  </a:cubicBezTo>
                  <a:cubicBezTo>
                    <a:pt x="104" y="1367"/>
                    <a:pt x="451" y="1690"/>
                    <a:pt x="869" y="1690"/>
                  </a:cubicBezTo>
                  <a:cubicBezTo>
                    <a:pt x="904" y="1690"/>
                    <a:pt x="941" y="1688"/>
                    <a:pt x="978" y="1683"/>
                  </a:cubicBezTo>
                  <a:cubicBezTo>
                    <a:pt x="1443" y="1636"/>
                    <a:pt x="1800" y="1218"/>
                    <a:pt x="1738" y="752"/>
                  </a:cubicBezTo>
                  <a:cubicBezTo>
                    <a:pt x="1709" y="324"/>
                    <a:pt x="1338" y="1"/>
                    <a:pt x="917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8"/>
            <p:cNvSpPr/>
            <p:nvPr/>
          </p:nvSpPr>
          <p:spPr>
            <a:xfrm>
              <a:off x="3351475" y="539375"/>
              <a:ext cx="13600" cy="30675"/>
            </a:xfrm>
            <a:custGeom>
              <a:avLst/>
              <a:gdLst/>
              <a:ahLst/>
              <a:cxnLst/>
              <a:rect l="l" t="t" r="r" b="b"/>
              <a:pathLst>
                <a:path w="544" h="1227" extrusionOk="0">
                  <a:moveTo>
                    <a:pt x="404" y="1"/>
                  </a:moveTo>
                  <a:lnTo>
                    <a:pt x="1" y="32"/>
                  </a:lnTo>
                  <a:lnTo>
                    <a:pt x="125" y="1226"/>
                  </a:lnTo>
                  <a:lnTo>
                    <a:pt x="544" y="119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8"/>
            <p:cNvSpPr/>
            <p:nvPr/>
          </p:nvSpPr>
          <p:spPr>
            <a:xfrm>
              <a:off x="3342575" y="548300"/>
              <a:ext cx="31025" cy="13200"/>
            </a:xfrm>
            <a:custGeom>
              <a:avLst/>
              <a:gdLst/>
              <a:ahLst/>
              <a:cxnLst/>
              <a:rect l="l" t="t" r="r" b="b"/>
              <a:pathLst>
                <a:path w="1241" h="528" extrusionOk="0">
                  <a:moveTo>
                    <a:pt x="1194" y="1"/>
                  </a:moveTo>
                  <a:lnTo>
                    <a:pt x="0" y="125"/>
                  </a:lnTo>
                  <a:lnTo>
                    <a:pt x="47" y="528"/>
                  </a:lnTo>
                  <a:lnTo>
                    <a:pt x="1241" y="404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8"/>
            <p:cNvSpPr/>
            <p:nvPr/>
          </p:nvSpPr>
          <p:spPr>
            <a:xfrm>
              <a:off x="3396850" y="527175"/>
              <a:ext cx="43075" cy="36550"/>
            </a:xfrm>
            <a:custGeom>
              <a:avLst/>
              <a:gdLst/>
              <a:ahLst/>
              <a:cxnLst/>
              <a:rect l="l" t="t" r="r" b="b"/>
              <a:pathLst>
                <a:path w="1723" h="1462" extrusionOk="0">
                  <a:moveTo>
                    <a:pt x="1276" y="1"/>
                  </a:moveTo>
                  <a:cubicBezTo>
                    <a:pt x="1237" y="1"/>
                    <a:pt x="1196" y="13"/>
                    <a:pt x="1164" y="39"/>
                  </a:cubicBezTo>
                  <a:lnTo>
                    <a:pt x="94" y="784"/>
                  </a:lnTo>
                  <a:cubicBezTo>
                    <a:pt x="16" y="846"/>
                    <a:pt x="1" y="939"/>
                    <a:pt x="47" y="1047"/>
                  </a:cubicBezTo>
                  <a:lnTo>
                    <a:pt x="295" y="1389"/>
                  </a:lnTo>
                  <a:cubicBezTo>
                    <a:pt x="334" y="1437"/>
                    <a:pt x="391" y="1461"/>
                    <a:pt x="447" y="1461"/>
                  </a:cubicBezTo>
                  <a:cubicBezTo>
                    <a:pt x="481" y="1461"/>
                    <a:pt x="514" y="1452"/>
                    <a:pt x="543" y="1435"/>
                  </a:cubicBezTo>
                  <a:lnTo>
                    <a:pt x="1629" y="675"/>
                  </a:lnTo>
                  <a:cubicBezTo>
                    <a:pt x="1707" y="613"/>
                    <a:pt x="1722" y="504"/>
                    <a:pt x="1676" y="427"/>
                  </a:cubicBezTo>
                  <a:lnTo>
                    <a:pt x="1412" y="70"/>
                  </a:lnTo>
                  <a:cubicBezTo>
                    <a:pt x="1385" y="25"/>
                    <a:pt x="1331" y="1"/>
                    <a:pt x="127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8"/>
            <p:cNvSpPr/>
            <p:nvPr/>
          </p:nvSpPr>
          <p:spPr>
            <a:xfrm>
              <a:off x="3403050" y="544625"/>
              <a:ext cx="14375" cy="12650"/>
            </a:xfrm>
            <a:custGeom>
              <a:avLst/>
              <a:gdLst/>
              <a:ahLst/>
              <a:cxnLst/>
              <a:rect l="l" t="t" r="r" b="b"/>
              <a:pathLst>
                <a:path w="575" h="506" extrusionOk="0">
                  <a:moveTo>
                    <a:pt x="295" y="1"/>
                  </a:moveTo>
                  <a:cubicBezTo>
                    <a:pt x="243" y="1"/>
                    <a:pt x="189" y="18"/>
                    <a:pt x="140" y="55"/>
                  </a:cubicBezTo>
                  <a:cubicBezTo>
                    <a:pt x="32" y="132"/>
                    <a:pt x="1" y="287"/>
                    <a:pt x="78" y="396"/>
                  </a:cubicBezTo>
                  <a:cubicBezTo>
                    <a:pt x="125" y="470"/>
                    <a:pt x="198" y="505"/>
                    <a:pt x="277" y="505"/>
                  </a:cubicBezTo>
                  <a:cubicBezTo>
                    <a:pt x="330" y="505"/>
                    <a:pt x="385" y="489"/>
                    <a:pt x="435" y="458"/>
                  </a:cubicBezTo>
                  <a:cubicBezTo>
                    <a:pt x="544" y="380"/>
                    <a:pt x="575" y="225"/>
                    <a:pt x="497" y="117"/>
                  </a:cubicBezTo>
                  <a:cubicBezTo>
                    <a:pt x="450" y="42"/>
                    <a:pt x="375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8"/>
            <p:cNvSpPr/>
            <p:nvPr/>
          </p:nvSpPr>
          <p:spPr>
            <a:xfrm>
              <a:off x="3419350" y="533275"/>
              <a:ext cx="13975" cy="12350"/>
            </a:xfrm>
            <a:custGeom>
              <a:avLst/>
              <a:gdLst/>
              <a:ahLst/>
              <a:cxnLst/>
              <a:rect l="l" t="t" r="r" b="b"/>
              <a:pathLst>
                <a:path w="559" h="494" extrusionOk="0">
                  <a:moveTo>
                    <a:pt x="261" y="0"/>
                  </a:moveTo>
                  <a:cubicBezTo>
                    <a:pt x="213" y="0"/>
                    <a:pt x="165" y="14"/>
                    <a:pt x="124" y="43"/>
                  </a:cubicBezTo>
                  <a:cubicBezTo>
                    <a:pt x="16" y="121"/>
                    <a:pt x="0" y="276"/>
                    <a:pt x="78" y="385"/>
                  </a:cubicBezTo>
                  <a:cubicBezTo>
                    <a:pt x="124" y="459"/>
                    <a:pt x="198" y="494"/>
                    <a:pt x="273" y="494"/>
                  </a:cubicBezTo>
                  <a:cubicBezTo>
                    <a:pt x="324" y="494"/>
                    <a:pt x="375" y="478"/>
                    <a:pt x="419" y="447"/>
                  </a:cubicBezTo>
                  <a:cubicBezTo>
                    <a:pt x="543" y="369"/>
                    <a:pt x="558" y="214"/>
                    <a:pt x="481" y="105"/>
                  </a:cubicBezTo>
                  <a:cubicBezTo>
                    <a:pt x="423" y="38"/>
                    <a:pt x="341" y="0"/>
                    <a:pt x="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8"/>
            <p:cNvSpPr/>
            <p:nvPr/>
          </p:nvSpPr>
          <p:spPr>
            <a:xfrm>
              <a:off x="3389475" y="577550"/>
              <a:ext cx="18650" cy="15225"/>
            </a:xfrm>
            <a:custGeom>
              <a:avLst/>
              <a:gdLst/>
              <a:ahLst/>
              <a:cxnLst/>
              <a:rect l="l" t="t" r="r" b="b"/>
              <a:pathLst>
                <a:path w="746" h="609" extrusionOk="0">
                  <a:moveTo>
                    <a:pt x="597" y="0"/>
                  </a:moveTo>
                  <a:cubicBezTo>
                    <a:pt x="588" y="0"/>
                    <a:pt x="580" y="4"/>
                    <a:pt x="575" y="9"/>
                  </a:cubicBezTo>
                  <a:lnTo>
                    <a:pt x="47" y="382"/>
                  </a:lnTo>
                  <a:cubicBezTo>
                    <a:pt x="1" y="397"/>
                    <a:pt x="1" y="444"/>
                    <a:pt x="32" y="459"/>
                  </a:cubicBezTo>
                  <a:lnTo>
                    <a:pt x="109" y="583"/>
                  </a:lnTo>
                  <a:cubicBezTo>
                    <a:pt x="119" y="601"/>
                    <a:pt x="133" y="609"/>
                    <a:pt x="150" y="609"/>
                  </a:cubicBezTo>
                  <a:cubicBezTo>
                    <a:pt x="161" y="609"/>
                    <a:pt x="174" y="605"/>
                    <a:pt x="187" y="599"/>
                  </a:cubicBezTo>
                  <a:lnTo>
                    <a:pt x="699" y="227"/>
                  </a:lnTo>
                  <a:cubicBezTo>
                    <a:pt x="730" y="211"/>
                    <a:pt x="745" y="164"/>
                    <a:pt x="730" y="149"/>
                  </a:cubicBezTo>
                  <a:lnTo>
                    <a:pt x="652" y="40"/>
                  </a:lnTo>
                  <a:cubicBezTo>
                    <a:pt x="633" y="11"/>
                    <a:pt x="613" y="0"/>
                    <a:pt x="597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8"/>
            <p:cNvSpPr/>
            <p:nvPr/>
          </p:nvSpPr>
          <p:spPr>
            <a:xfrm>
              <a:off x="3424375" y="608400"/>
              <a:ext cx="7775" cy="10100"/>
            </a:xfrm>
            <a:custGeom>
              <a:avLst/>
              <a:gdLst/>
              <a:ahLst/>
              <a:cxnLst/>
              <a:rect l="l" t="t" r="r" b="b"/>
              <a:pathLst>
                <a:path w="311" h="404" extrusionOk="0">
                  <a:moveTo>
                    <a:pt x="47" y="1"/>
                  </a:moveTo>
                  <a:lnTo>
                    <a:pt x="1" y="32"/>
                  </a:lnTo>
                  <a:lnTo>
                    <a:pt x="1" y="78"/>
                  </a:lnTo>
                  <a:lnTo>
                    <a:pt x="233" y="404"/>
                  </a:lnTo>
                  <a:lnTo>
                    <a:pt x="280" y="404"/>
                  </a:lnTo>
                  <a:lnTo>
                    <a:pt x="311" y="373"/>
                  </a:lnTo>
                  <a:lnTo>
                    <a:pt x="311" y="326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8"/>
            <p:cNvSpPr/>
            <p:nvPr/>
          </p:nvSpPr>
          <p:spPr>
            <a:xfrm>
              <a:off x="3427875" y="606075"/>
              <a:ext cx="7775" cy="10100"/>
            </a:xfrm>
            <a:custGeom>
              <a:avLst/>
              <a:gdLst/>
              <a:ahLst/>
              <a:cxnLst/>
              <a:rect l="l" t="t" r="r" b="b"/>
              <a:pathLst>
                <a:path w="311" h="404" extrusionOk="0">
                  <a:moveTo>
                    <a:pt x="47" y="1"/>
                  </a:moveTo>
                  <a:lnTo>
                    <a:pt x="0" y="32"/>
                  </a:lnTo>
                  <a:lnTo>
                    <a:pt x="0" y="78"/>
                  </a:lnTo>
                  <a:lnTo>
                    <a:pt x="233" y="404"/>
                  </a:lnTo>
                  <a:lnTo>
                    <a:pt x="279" y="404"/>
                  </a:lnTo>
                  <a:lnTo>
                    <a:pt x="311" y="373"/>
                  </a:lnTo>
                  <a:lnTo>
                    <a:pt x="311" y="326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8"/>
            <p:cNvSpPr/>
            <p:nvPr/>
          </p:nvSpPr>
          <p:spPr>
            <a:xfrm>
              <a:off x="3431350" y="603375"/>
              <a:ext cx="7800" cy="10650"/>
            </a:xfrm>
            <a:custGeom>
              <a:avLst/>
              <a:gdLst/>
              <a:ahLst/>
              <a:cxnLst/>
              <a:rect l="l" t="t" r="r" b="b"/>
              <a:pathLst>
                <a:path w="312" h="426" extrusionOk="0">
                  <a:moveTo>
                    <a:pt x="32" y="0"/>
                  </a:moveTo>
                  <a:lnTo>
                    <a:pt x="1" y="47"/>
                  </a:lnTo>
                  <a:lnTo>
                    <a:pt x="1" y="93"/>
                  </a:lnTo>
                  <a:lnTo>
                    <a:pt x="234" y="419"/>
                  </a:lnTo>
                  <a:cubicBezTo>
                    <a:pt x="234" y="419"/>
                    <a:pt x="240" y="426"/>
                    <a:pt x="250" y="426"/>
                  </a:cubicBezTo>
                  <a:cubicBezTo>
                    <a:pt x="254" y="426"/>
                    <a:pt x="259" y="424"/>
                    <a:pt x="265" y="419"/>
                  </a:cubicBezTo>
                  <a:lnTo>
                    <a:pt x="311" y="372"/>
                  </a:lnTo>
                  <a:lnTo>
                    <a:pt x="311" y="34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8"/>
            <p:cNvSpPr/>
            <p:nvPr/>
          </p:nvSpPr>
          <p:spPr>
            <a:xfrm>
              <a:off x="3434075" y="601025"/>
              <a:ext cx="7775" cy="10800"/>
            </a:xfrm>
            <a:custGeom>
              <a:avLst/>
              <a:gdLst/>
              <a:ahLst/>
              <a:cxnLst/>
              <a:rect l="l" t="t" r="r" b="b"/>
              <a:pathLst>
                <a:path w="311" h="432" extrusionOk="0">
                  <a:moveTo>
                    <a:pt x="47" y="1"/>
                  </a:moveTo>
                  <a:lnTo>
                    <a:pt x="0" y="48"/>
                  </a:lnTo>
                  <a:lnTo>
                    <a:pt x="0" y="79"/>
                  </a:lnTo>
                  <a:lnTo>
                    <a:pt x="233" y="420"/>
                  </a:lnTo>
                  <a:cubicBezTo>
                    <a:pt x="233" y="427"/>
                    <a:pt x="241" y="431"/>
                    <a:pt x="251" y="431"/>
                  </a:cubicBezTo>
                  <a:cubicBezTo>
                    <a:pt x="260" y="431"/>
                    <a:pt x="272" y="427"/>
                    <a:pt x="280" y="420"/>
                  </a:cubicBezTo>
                  <a:lnTo>
                    <a:pt x="311" y="373"/>
                  </a:lnTo>
                  <a:lnTo>
                    <a:pt x="311" y="32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8"/>
            <p:cNvSpPr/>
            <p:nvPr/>
          </p:nvSpPr>
          <p:spPr>
            <a:xfrm>
              <a:off x="3437575" y="598700"/>
              <a:ext cx="7775" cy="10400"/>
            </a:xfrm>
            <a:custGeom>
              <a:avLst/>
              <a:gdLst/>
              <a:ahLst/>
              <a:cxnLst/>
              <a:rect l="l" t="t" r="r" b="b"/>
              <a:pathLst>
                <a:path w="311" h="416" extrusionOk="0">
                  <a:moveTo>
                    <a:pt x="47" y="1"/>
                  </a:moveTo>
                  <a:lnTo>
                    <a:pt x="0" y="32"/>
                  </a:lnTo>
                  <a:lnTo>
                    <a:pt x="0" y="78"/>
                  </a:lnTo>
                  <a:lnTo>
                    <a:pt x="233" y="404"/>
                  </a:lnTo>
                  <a:cubicBezTo>
                    <a:pt x="233" y="412"/>
                    <a:pt x="237" y="416"/>
                    <a:pt x="244" y="416"/>
                  </a:cubicBezTo>
                  <a:cubicBezTo>
                    <a:pt x="252" y="416"/>
                    <a:pt x="264" y="412"/>
                    <a:pt x="279" y="404"/>
                  </a:cubicBezTo>
                  <a:lnTo>
                    <a:pt x="310" y="373"/>
                  </a:lnTo>
                  <a:lnTo>
                    <a:pt x="310" y="32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8"/>
            <p:cNvSpPr/>
            <p:nvPr/>
          </p:nvSpPr>
          <p:spPr>
            <a:xfrm>
              <a:off x="3441050" y="596375"/>
              <a:ext cx="7775" cy="10400"/>
            </a:xfrm>
            <a:custGeom>
              <a:avLst/>
              <a:gdLst/>
              <a:ahLst/>
              <a:cxnLst/>
              <a:rect l="l" t="t" r="r" b="b"/>
              <a:pathLst>
                <a:path w="311" h="416" extrusionOk="0">
                  <a:moveTo>
                    <a:pt x="32" y="1"/>
                  </a:moveTo>
                  <a:lnTo>
                    <a:pt x="1" y="32"/>
                  </a:lnTo>
                  <a:lnTo>
                    <a:pt x="1" y="78"/>
                  </a:lnTo>
                  <a:lnTo>
                    <a:pt x="233" y="404"/>
                  </a:lnTo>
                  <a:cubicBezTo>
                    <a:pt x="233" y="412"/>
                    <a:pt x="237" y="416"/>
                    <a:pt x="243" y="416"/>
                  </a:cubicBezTo>
                  <a:cubicBezTo>
                    <a:pt x="249" y="416"/>
                    <a:pt x="257" y="412"/>
                    <a:pt x="264" y="404"/>
                  </a:cubicBezTo>
                  <a:lnTo>
                    <a:pt x="311" y="373"/>
                  </a:lnTo>
                  <a:lnTo>
                    <a:pt x="311" y="327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8"/>
            <p:cNvSpPr/>
            <p:nvPr/>
          </p:nvSpPr>
          <p:spPr>
            <a:xfrm>
              <a:off x="3370100" y="579950"/>
              <a:ext cx="18625" cy="15175"/>
            </a:xfrm>
            <a:custGeom>
              <a:avLst/>
              <a:gdLst/>
              <a:ahLst/>
              <a:cxnLst/>
              <a:rect l="l" t="t" r="r" b="b"/>
              <a:pathLst>
                <a:path w="745" h="607" extrusionOk="0">
                  <a:moveTo>
                    <a:pt x="603" y="0"/>
                  </a:moveTo>
                  <a:cubicBezTo>
                    <a:pt x="591" y="0"/>
                    <a:pt x="581" y="8"/>
                    <a:pt x="574" y="22"/>
                  </a:cubicBezTo>
                  <a:lnTo>
                    <a:pt x="47" y="379"/>
                  </a:lnTo>
                  <a:cubicBezTo>
                    <a:pt x="0" y="410"/>
                    <a:pt x="0" y="441"/>
                    <a:pt x="31" y="456"/>
                  </a:cubicBezTo>
                  <a:lnTo>
                    <a:pt x="109" y="580"/>
                  </a:lnTo>
                  <a:cubicBezTo>
                    <a:pt x="118" y="598"/>
                    <a:pt x="132" y="606"/>
                    <a:pt x="149" y="606"/>
                  </a:cubicBezTo>
                  <a:cubicBezTo>
                    <a:pt x="161" y="606"/>
                    <a:pt x="174" y="602"/>
                    <a:pt x="186" y="596"/>
                  </a:cubicBezTo>
                  <a:lnTo>
                    <a:pt x="698" y="224"/>
                  </a:lnTo>
                  <a:cubicBezTo>
                    <a:pt x="729" y="208"/>
                    <a:pt x="745" y="177"/>
                    <a:pt x="729" y="146"/>
                  </a:cubicBezTo>
                  <a:lnTo>
                    <a:pt x="652" y="37"/>
                  </a:lnTo>
                  <a:cubicBezTo>
                    <a:pt x="635" y="12"/>
                    <a:pt x="618" y="0"/>
                    <a:pt x="603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8"/>
            <p:cNvSpPr/>
            <p:nvPr/>
          </p:nvSpPr>
          <p:spPr>
            <a:xfrm>
              <a:off x="3334025" y="521950"/>
              <a:ext cx="28725" cy="5450"/>
            </a:xfrm>
            <a:custGeom>
              <a:avLst/>
              <a:gdLst/>
              <a:ahLst/>
              <a:cxnLst/>
              <a:rect l="l" t="t" r="r" b="b"/>
              <a:pathLst>
                <a:path w="1149" h="218" extrusionOk="0">
                  <a:moveTo>
                    <a:pt x="1149" y="0"/>
                  </a:moveTo>
                  <a:lnTo>
                    <a:pt x="1" y="124"/>
                  </a:lnTo>
                  <a:lnTo>
                    <a:pt x="17" y="217"/>
                  </a:lnTo>
                  <a:lnTo>
                    <a:pt x="1149" y="109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8"/>
            <p:cNvSpPr/>
            <p:nvPr/>
          </p:nvSpPr>
          <p:spPr>
            <a:xfrm>
              <a:off x="3393750" y="514575"/>
              <a:ext cx="40350" cy="7000"/>
            </a:xfrm>
            <a:custGeom>
              <a:avLst/>
              <a:gdLst/>
              <a:ahLst/>
              <a:cxnLst/>
              <a:rect l="l" t="t" r="r" b="b"/>
              <a:pathLst>
                <a:path w="1614" h="280" extrusionOk="0">
                  <a:moveTo>
                    <a:pt x="1613" y="0"/>
                  </a:moveTo>
                  <a:lnTo>
                    <a:pt x="0" y="171"/>
                  </a:lnTo>
                  <a:lnTo>
                    <a:pt x="16" y="280"/>
                  </a:lnTo>
                  <a:lnTo>
                    <a:pt x="1613" y="109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8"/>
            <p:cNvSpPr/>
            <p:nvPr/>
          </p:nvSpPr>
          <p:spPr>
            <a:xfrm>
              <a:off x="3366600" y="521550"/>
              <a:ext cx="2750" cy="2750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94" y="1"/>
                  </a:moveTo>
                  <a:lnTo>
                    <a:pt x="1" y="16"/>
                  </a:lnTo>
                  <a:lnTo>
                    <a:pt x="16" y="109"/>
                  </a:lnTo>
                  <a:lnTo>
                    <a:pt x="109" y="94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8"/>
            <p:cNvSpPr/>
            <p:nvPr/>
          </p:nvSpPr>
          <p:spPr>
            <a:xfrm>
              <a:off x="3370875" y="521150"/>
              <a:ext cx="2725" cy="275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0" y="1"/>
                  </a:moveTo>
                  <a:lnTo>
                    <a:pt x="16" y="110"/>
                  </a:lnTo>
                  <a:lnTo>
                    <a:pt x="109" y="9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8"/>
            <p:cNvSpPr/>
            <p:nvPr/>
          </p:nvSpPr>
          <p:spPr>
            <a:xfrm>
              <a:off x="3375525" y="520775"/>
              <a:ext cx="2350" cy="2350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1" y="0"/>
                  </a:moveTo>
                  <a:lnTo>
                    <a:pt x="1" y="94"/>
                  </a:lnTo>
                  <a:lnTo>
                    <a:pt x="94" y="94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8"/>
            <p:cNvSpPr/>
            <p:nvPr/>
          </p:nvSpPr>
          <p:spPr>
            <a:xfrm>
              <a:off x="3379400" y="520000"/>
              <a:ext cx="2350" cy="2750"/>
            </a:xfrm>
            <a:custGeom>
              <a:avLst/>
              <a:gdLst/>
              <a:ahLst/>
              <a:cxnLst/>
              <a:rect l="l" t="t" r="r" b="b"/>
              <a:pathLst>
                <a:path w="94" h="110" extrusionOk="0">
                  <a:moveTo>
                    <a:pt x="94" y="0"/>
                  </a:moveTo>
                  <a:lnTo>
                    <a:pt x="1" y="16"/>
                  </a:lnTo>
                  <a:lnTo>
                    <a:pt x="1" y="109"/>
                  </a:lnTo>
                  <a:lnTo>
                    <a:pt x="94" y="10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8"/>
            <p:cNvSpPr/>
            <p:nvPr/>
          </p:nvSpPr>
          <p:spPr>
            <a:xfrm>
              <a:off x="3383675" y="519600"/>
              <a:ext cx="2725" cy="275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09" y="94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8"/>
            <p:cNvSpPr/>
            <p:nvPr/>
          </p:nvSpPr>
          <p:spPr>
            <a:xfrm>
              <a:off x="3387925" y="519225"/>
              <a:ext cx="2750" cy="2750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94" y="0"/>
                  </a:moveTo>
                  <a:lnTo>
                    <a:pt x="1" y="16"/>
                  </a:lnTo>
                  <a:lnTo>
                    <a:pt x="16" y="109"/>
                  </a:lnTo>
                  <a:lnTo>
                    <a:pt x="109" y="94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8"/>
            <p:cNvSpPr/>
            <p:nvPr/>
          </p:nvSpPr>
          <p:spPr>
            <a:xfrm>
              <a:off x="3380575" y="618100"/>
              <a:ext cx="22125" cy="8550"/>
            </a:xfrm>
            <a:custGeom>
              <a:avLst/>
              <a:gdLst/>
              <a:ahLst/>
              <a:cxnLst/>
              <a:rect l="l" t="t" r="r" b="b"/>
              <a:pathLst>
                <a:path w="885" h="342" extrusionOk="0">
                  <a:moveTo>
                    <a:pt x="807" y="0"/>
                  </a:moveTo>
                  <a:lnTo>
                    <a:pt x="47" y="78"/>
                  </a:lnTo>
                  <a:cubicBezTo>
                    <a:pt x="31" y="78"/>
                    <a:pt x="0" y="124"/>
                    <a:pt x="0" y="140"/>
                  </a:cubicBezTo>
                  <a:lnTo>
                    <a:pt x="16" y="295"/>
                  </a:lnTo>
                  <a:cubicBezTo>
                    <a:pt x="16" y="326"/>
                    <a:pt x="31" y="342"/>
                    <a:pt x="78" y="342"/>
                  </a:cubicBezTo>
                  <a:lnTo>
                    <a:pt x="822" y="264"/>
                  </a:lnTo>
                  <a:cubicBezTo>
                    <a:pt x="869" y="264"/>
                    <a:pt x="884" y="249"/>
                    <a:pt x="884" y="218"/>
                  </a:cubicBezTo>
                  <a:lnTo>
                    <a:pt x="869" y="62"/>
                  </a:lnTo>
                  <a:cubicBezTo>
                    <a:pt x="869" y="16"/>
                    <a:pt x="853" y="0"/>
                    <a:pt x="807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8"/>
            <p:cNvSpPr/>
            <p:nvPr/>
          </p:nvSpPr>
          <p:spPr>
            <a:xfrm>
              <a:off x="3316975" y="604150"/>
              <a:ext cx="29875" cy="4675"/>
            </a:xfrm>
            <a:custGeom>
              <a:avLst/>
              <a:gdLst/>
              <a:ahLst/>
              <a:cxnLst/>
              <a:rect l="l" t="t" r="r" b="b"/>
              <a:pathLst>
                <a:path w="1195" h="187" extrusionOk="0">
                  <a:moveTo>
                    <a:pt x="1" y="0"/>
                  </a:moveTo>
                  <a:lnTo>
                    <a:pt x="1" y="186"/>
                  </a:lnTo>
                  <a:lnTo>
                    <a:pt x="1195" y="18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8"/>
            <p:cNvSpPr/>
            <p:nvPr/>
          </p:nvSpPr>
          <p:spPr>
            <a:xfrm>
              <a:off x="3435225" y="481625"/>
              <a:ext cx="29900" cy="4675"/>
            </a:xfrm>
            <a:custGeom>
              <a:avLst/>
              <a:gdLst/>
              <a:ahLst/>
              <a:cxnLst/>
              <a:rect l="l" t="t" r="r" b="b"/>
              <a:pathLst>
                <a:path w="1196" h="187" extrusionOk="0">
                  <a:moveTo>
                    <a:pt x="1" y="0"/>
                  </a:moveTo>
                  <a:lnTo>
                    <a:pt x="1" y="186"/>
                  </a:lnTo>
                  <a:lnTo>
                    <a:pt x="1195" y="18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8"/>
            <p:cNvSpPr/>
            <p:nvPr/>
          </p:nvSpPr>
          <p:spPr>
            <a:xfrm>
              <a:off x="3431750" y="564200"/>
              <a:ext cx="29875" cy="5075"/>
            </a:xfrm>
            <a:custGeom>
              <a:avLst/>
              <a:gdLst/>
              <a:ahLst/>
              <a:cxnLst/>
              <a:rect l="l" t="t" r="r" b="b"/>
              <a:pathLst>
                <a:path w="1195" h="203" extrusionOk="0">
                  <a:moveTo>
                    <a:pt x="0" y="1"/>
                  </a:moveTo>
                  <a:lnTo>
                    <a:pt x="0" y="202"/>
                  </a:lnTo>
                  <a:lnTo>
                    <a:pt x="1195" y="202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8"/>
            <p:cNvSpPr/>
            <p:nvPr/>
          </p:nvSpPr>
          <p:spPr>
            <a:xfrm>
              <a:off x="3443000" y="547925"/>
              <a:ext cx="29875" cy="4675"/>
            </a:xfrm>
            <a:custGeom>
              <a:avLst/>
              <a:gdLst/>
              <a:ahLst/>
              <a:cxnLst/>
              <a:rect l="l" t="t" r="r" b="b"/>
              <a:pathLst>
                <a:path w="119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1194" y="186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8"/>
            <p:cNvSpPr/>
            <p:nvPr/>
          </p:nvSpPr>
          <p:spPr>
            <a:xfrm>
              <a:off x="3443000" y="616150"/>
              <a:ext cx="29875" cy="5075"/>
            </a:xfrm>
            <a:custGeom>
              <a:avLst/>
              <a:gdLst/>
              <a:ahLst/>
              <a:cxnLst/>
              <a:rect l="l" t="t" r="r" b="b"/>
              <a:pathLst>
                <a:path w="1195" h="203" extrusionOk="0">
                  <a:moveTo>
                    <a:pt x="0" y="1"/>
                  </a:moveTo>
                  <a:lnTo>
                    <a:pt x="0" y="202"/>
                  </a:lnTo>
                  <a:lnTo>
                    <a:pt x="1194" y="202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8"/>
            <p:cNvSpPr/>
            <p:nvPr/>
          </p:nvSpPr>
          <p:spPr>
            <a:xfrm>
              <a:off x="3303800" y="592500"/>
              <a:ext cx="29875" cy="4675"/>
            </a:xfrm>
            <a:custGeom>
              <a:avLst/>
              <a:gdLst/>
              <a:ahLst/>
              <a:cxnLst/>
              <a:rect l="l" t="t" r="r" b="b"/>
              <a:pathLst>
                <a:path w="1195" h="187" extrusionOk="0">
                  <a:moveTo>
                    <a:pt x="0" y="1"/>
                  </a:moveTo>
                  <a:lnTo>
                    <a:pt x="0" y="187"/>
                  </a:lnTo>
                  <a:lnTo>
                    <a:pt x="1194" y="187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8"/>
            <p:cNvSpPr/>
            <p:nvPr/>
          </p:nvSpPr>
          <p:spPr>
            <a:xfrm>
              <a:off x="3295650" y="453700"/>
              <a:ext cx="29875" cy="5050"/>
            </a:xfrm>
            <a:custGeom>
              <a:avLst/>
              <a:gdLst/>
              <a:ahLst/>
              <a:cxnLst/>
              <a:rect l="l" t="t" r="r" b="b"/>
              <a:pathLst>
                <a:path w="1195" h="202" extrusionOk="0">
                  <a:moveTo>
                    <a:pt x="1" y="0"/>
                  </a:moveTo>
                  <a:lnTo>
                    <a:pt x="1" y="202"/>
                  </a:lnTo>
                  <a:lnTo>
                    <a:pt x="1195" y="202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8"/>
            <p:cNvSpPr/>
            <p:nvPr/>
          </p:nvSpPr>
          <p:spPr>
            <a:xfrm>
              <a:off x="3491075" y="369550"/>
              <a:ext cx="28325" cy="27175"/>
            </a:xfrm>
            <a:custGeom>
              <a:avLst/>
              <a:gdLst/>
              <a:ahLst/>
              <a:cxnLst/>
              <a:rect l="l" t="t" r="r" b="b"/>
              <a:pathLst>
                <a:path w="1133" h="1087" extrusionOk="0">
                  <a:moveTo>
                    <a:pt x="0" y="1"/>
                  </a:moveTo>
                  <a:lnTo>
                    <a:pt x="0" y="1086"/>
                  </a:lnTo>
                  <a:lnTo>
                    <a:pt x="1133" y="10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8"/>
            <p:cNvSpPr/>
            <p:nvPr/>
          </p:nvSpPr>
          <p:spPr>
            <a:xfrm>
              <a:off x="2624850" y="491300"/>
              <a:ext cx="341625" cy="16700"/>
            </a:xfrm>
            <a:custGeom>
              <a:avLst/>
              <a:gdLst/>
              <a:ahLst/>
              <a:cxnLst/>
              <a:rect l="l" t="t" r="r" b="b"/>
              <a:pathLst>
                <a:path w="13665" h="668" extrusionOk="0">
                  <a:moveTo>
                    <a:pt x="1" y="1"/>
                  </a:moveTo>
                  <a:lnTo>
                    <a:pt x="1" y="668"/>
                  </a:lnTo>
                  <a:lnTo>
                    <a:pt x="13665" y="668"/>
                  </a:lnTo>
                  <a:lnTo>
                    <a:pt x="136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8"/>
            <p:cNvSpPr/>
            <p:nvPr/>
          </p:nvSpPr>
          <p:spPr>
            <a:xfrm>
              <a:off x="2660525" y="507975"/>
              <a:ext cx="21350" cy="65950"/>
            </a:xfrm>
            <a:custGeom>
              <a:avLst/>
              <a:gdLst/>
              <a:ahLst/>
              <a:cxnLst/>
              <a:rect l="l" t="t" r="r" b="b"/>
              <a:pathLst>
                <a:path w="854" h="2638" extrusionOk="0">
                  <a:moveTo>
                    <a:pt x="1" y="1"/>
                  </a:moveTo>
                  <a:lnTo>
                    <a:pt x="233" y="2637"/>
                  </a:lnTo>
                  <a:lnTo>
                    <a:pt x="854" y="2637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8"/>
            <p:cNvSpPr/>
            <p:nvPr/>
          </p:nvSpPr>
          <p:spPr>
            <a:xfrm>
              <a:off x="2909850" y="507975"/>
              <a:ext cx="21350" cy="65950"/>
            </a:xfrm>
            <a:custGeom>
              <a:avLst/>
              <a:gdLst/>
              <a:ahLst/>
              <a:cxnLst/>
              <a:rect l="l" t="t" r="r" b="b"/>
              <a:pathLst>
                <a:path w="854" h="2638" extrusionOk="0">
                  <a:moveTo>
                    <a:pt x="1" y="1"/>
                  </a:moveTo>
                  <a:lnTo>
                    <a:pt x="1" y="2637"/>
                  </a:lnTo>
                  <a:lnTo>
                    <a:pt x="621" y="2637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8"/>
            <p:cNvSpPr/>
            <p:nvPr/>
          </p:nvSpPr>
          <p:spPr>
            <a:xfrm>
              <a:off x="2660525" y="507975"/>
              <a:ext cx="21350" cy="22900"/>
            </a:xfrm>
            <a:custGeom>
              <a:avLst/>
              <a:gdLst/>
              <a:ahLst/>
              <a:cxnLst/>
              <a:rect l="l" t="t" r="r" b="b"/>
              <a:pathLst>
                <a:path w="854" h="916" extrusionOk="0">
                  <a:moveTo>
                    <a:pt x="1" y="1"/>
                  </a:moveTo>
                  <a:lnTo>
                    <a:pt x="78" y="916"/>
                  </a:lnTo>
                  <a:lnTo>
                    <a:pt x="854" y="916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8"/>
            <p:cNvSpPr/>
            <p:nvPr/>
          </p:nvSpPr>
          <p:spPr>
            <a:xfrm>
              <a:off x="2909850" y="507975"/>
              <a:ext cx="21350" cy="22900"/>
            </a:xfrm>
            <a:custGeom>
              <a:avLst/>
              <a:gdLst/>
              <a:ahLst/>
              <a:cxnLst/>
              <a:rect l="l" t="t" r="r" b="b"/>
              <a:pathLst>
                <a:path w="854" h="916" extrusionOk="0">
                  <a:moveTo>
                    <a:pt x="1" y="1"/>
                  </a:moveTo>
                  <a:lnTo>
                    <a:pt x="1" y="916"/>
                  </a:lnTo>
                  <a:lnTo>
                    <a:pt x="776" y="916"/>
                  </a:lnTo>
                  <a:lnTo>
                    <a:pt x="854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8"/>
            <p:cNvSpPr/>
            <p:nvPr/>
          </p:nvSpPr>
          <p:spPr>
            <a:xfrm>
              <a:off x="2685725" y="390600"/>
              <a:ext cx="43475" cy="80575"/>
            </a:xfrm>
            <a:custGeom>
              <a:avLst/>
              <a:gdLst/>
              <a:ahLst/>
              <a:cxnLst/>
              <a:rect l="l" t="t" r="r" b="b"/>
              <a:pathLst>
                <a:path w="1739" h="3223" extrusionOk="0">
                  <a:moveTo>
                    <a:pt x="1637" y="0"/>
                  </a:moveTo>
                  <a:cubicBezTo>
                    <a:pt x="1622" y="0"/>
                    <a:pt x="1606" y="4"/>
                    <a:pt x="1598" y="12"/>
                  </a:cubicBezTo>
                  <a:cubicBezTo>
                    <a:pt x="901" y="942"/>
                    <a:pt x="172" y="2044"/>
                    <a:pt x="1" y="3207"/>
                  </a:cubicBezTo>
                  <a:cubicBezTo>
                    <a:pt x="1" y="3207"/>
                    <a:pt x="1" y="3222"/>
                    <a:pt x="32" y="3222"/>
                  </a:cubicBezTo>
                  <a:cubicBezTo>
                    <a:pt x="32" y="3222"/>
                    <a:pt x="47" y="3222"/>
                    <a:pt x="47" y="3207"/>
                  </a:cubicBezTo>
                  <a:cubicBezTo>
                    <a:pt x="125" y="2881"/>
                    <a:pt x="218" y="2571"/>
                    <a:pt x="358" y="2276"/>
                  </a:cubicBezTo>
                  <a:cubicBezTo>
                    <a:pt x="823" y="2168"/>
                    <a:pt x="1273" y="2044"/>
                    <a:pt x="1505" y="1594"/>
                  </a:cubicBezTo>
                  <a:cubicBezTo>
                    <a:pt x="1738" y="1159"/>
                    <a:pt x="1707" y="539"/>
                    <a:pt x="1676" y="12"/>
                  </a:cubicBezTo>
                  <a:cubicBezTo>
                    <a:pt x="1668" y="4"/>
                    <a:pt x="1653" y="0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8"/>
            <p:cNvSpPr/>
            <p:nvPr/>
          </p:nvSpPr>
          <p:spPr>
            <a:xfrm>
              <a:off x="2694375" y="397475"/>
              <a:ext cx="30925" cy="50200"/>
            </a:xfrm>
            <a:custGeom>
              <a:avLst/>
              <a:gdLst/>
              <a:ahLst/>
              <a:cxnLst/>
              <a:rect l="l" t="t" r="r" b="b"/>
              <a:pathLst>
                <a:path w="1237" h="2008" extrusionOk="0">
                  <a:moveTo>
                    <a:pt x="1237" y="0"/>
                  </a:moveTo>
                  <a:cubicBezTo>
                    <a:pt x="725" y="590"/>
                    <a:pt x="322" y="1288"/>
                    <a:pt x="12" y="1986"/>
                  </a:cubicBezTo>
                  <a:cubicBezTo>
                    <a:pt x="1" y="1997"/>
                    <a:pt x="13" y="2008"/>
                    <a:pt x="16" y="2008"/>
                  </a:cubicBezTo>
                  <a:cubicBezTo>
                    <a:pt x="17" y="2008"/>
                    <a:pt x="16" y="2006"/>
                    <a:pt x="12" y="2001"/>
                  </a:cubicBezTo>
                  <a:cubicBezTo>
                    <a:pt x="43" y="1939"/>
                    <a:pt x="89" y="1862"/>
                    <a:pt x="120" y="1815"/>
                  </a:cubicBezTo>
                  <a:cubicBezTo>
                    <a:pt x="151" y="1784"/>
                    <a:pt x="167" y="1784"/>
                    <a:pt x="182" y="1769"/>
                  </a:cubicBezTo>
                  <a:lnTo>
                    <a:pt x="182" y="1769"/>
                  </a:lnTo>
                  <a:lnTo>
                    <a:pt x="120" y="1784"/>
                  </a:lnTo>
                  <a:cubicBezTo>
                    <a:pt x="198" y="1629"/>
                    <a:pt x="275" y="1505"/>
                    <a:pt x="353" y="1365"/>
                  </a:cubicBezTo>
                  <a:cubicBezTo>
                    <a:pt x="648" y="1164"/>
                    <a:pt x="880" y="900"/>
                    <a:pt x="1097" y="621"/>
                  </a:cubicBezTo>
                  <a:lnTo>
                    <a:pt x="1097" y="621"/>
                  </a:lnTo>
                  <a:cubicBezTo>
                    <a:pt x="880" y="884"/>
                    <a:pt x="632" y="1086"/>
                    <a:pt x="399" y="1319"/>
                  </a:cubicBezTo>
                  <a:cubicBezTo>
                    <a:pt x="632" y="853"/>
                    <a:pt x="927" y="419"/>
                    <a:pt x="1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8"/>
            <p:cNvSpPr/>
            <p:nvPr/>
          </p:nvSpPr>
          <p:spPr>
            <a:xfrm>
              <a:off x="2699950" y="432375"/>
              <a:ext cx="13725" cy="9100"/>
            </a:xfrm>
            <a:custGeom>
              <a:avLst/>
              <a:gdLst/>
              <a:ahLst/>
              <a:cxnLst/>
              <a:rect l="l" t="t" r="r" b="b"/>
              <a:pathLst>
                <a:path w="549" h="364" extrusionOk="0">
                  <a:moveTo>
                    <a:pt x="549" y="0"/>
                  </a:moveTo>
                  <a:cubicBezTo>
                    <a:pt x="378" y="124"/>
                    <a:pt x="207" y="264"/>
                    <a:pt x="21" y="357"/>
                  </a:cubicBezTo>
                  <a:cubicBezTo>
                    <a:pt x="207" y="264"/>
                    <a:pt x="378" y="140"/>
                    <a:pt x="549" y="0"/>
                  </a:cubicBezTo>
                  <a:close/>
                  <a:moveTo>
                    <a:pt x="21" y="357"/>
                  </a:moveTo>
                  <a:cubicBezTo>
                    <a:pt x="1" y="357"/>
                    <a:pt x="8" y="364"/>
                    <a:pt x="14" y="364"/>
                  </a:cubicBezTo>
                  <a:cubicBezTo>
                    <a:pt x="18" y="364"/>
                    <a:pt x="21" y="362"/>
                    <a:pt x="21" y="3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8"/>
            <p:cNvSpPr/>
            <p:nvPr/>
          </p:nvSpPr>
          <p:spPr>
            <a:xfrm>
              <a:off x="2681850" y="350150"/>
              <a:ext cx="30250" cy="120925"/>
            </a:xfrm>
            <a:custGeom>
              <a:avLst/>
              <a:gdLst/>
              <a:ahLst/>
              <a:cxnLst/>
              <a:rect l="l" t="t" r="r" b="b"/>
              <a:pathLst>
                <a:path w="1210" h="4837" extrusionOk="0">
                  <a:moveTo>
                    <a:pt x="893" y="0"/>
                  </a:moveTo>
                  <a:cubicBezTo>
                    <a:pt x="891" y="0"/>
                    <a:pt x="888" y="1"/>
                    <a:pt x="885" y="1"/>
                  </a:cubicBezTo>
                  <a:cubicBezTo>
                    <a:pt x="776" y="17"/>
                    <a:pt x="497" y="699"/>
                    <a:pt x="420" y="932"/>
                  </a:cubicBezTo>
                  <a:cubicBezTo>
                    <a:pt x="296" y="1304"/>
                    <a:pt x="202" y="1692"/>
                    <a:pt x="140" y="2080"/>
                  </a:cubicBezTo>
                  <a:cubicBezTo>
                    <a:pt x="1" y="2964"/>
                    <a:pt x="32" y="3894"/>
                    <a:pt x="78" y="4825"/>
                  </a:cubicBezTo>
                  <a:cubicBezTo>
                    <a:pt x="78" y="4833"/>
                    <a:pt x="86" y="4836"/>
                    <a:pt x="94" y="4836"/>
                  </a:cubicBezTo>
                  <a:cubicBezTo>
                    <a:pt x="102" y="4836"/>
                    <a:pt x="109" y="4833"/>
                    <a:pt x="109" y="4825"/>
                  </a:cubicBezTo>
                  <a:lnTo>
                    <a:pt x="109" y="3662"/>
                  </a:lnTo>
                  <a:cubicBezTo>
                    <a:pt x="202" y="3475"/>
                    <a:pt x="420" y="3351"/>
                    <a:pt x="575" y="3196"/>
                  </a:cubicBezTo>
                  <a:cubicBezTo>
                    <a:pt x="668" y="3088"/>
                    <a:pt x="761" y="2948"/>
                    <a:pt x="838" y="2809"/>
                  </a:cubicBezTo>
                  <a:cubicBezTo>
                    <a:pt x="1009" y="2483"/>
                    <a:pt x="1133" y="2111"/>
                    <a:pt x="1164" y="1738"/>
                  </a:cubicBezTo>
                  <a:cubicBezTo>
                    <a:pt x="1210" y="1342"/>
                    <a:pt x="1061" y="0"/>
                    <a:pt x="8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8"/>
            <p:cNvSpPr/>
            <p:nvPr/>
          </p:nvSpPr>
          <p:spPr>
            <a:xfrm>
              <a:off x="2683800" y="355975"/>
              <a:ext cx="21350" cy="76775"/>
            </a:xfrm>
            <a:custGeom>
              <a:avLst/>
              <a:gdLst/>
              <a:ahLst/>
              <a:cxnLst/>
              <a:rect l="l" t="t" r="r" b="b"/>
              <a:pathLst>
                <a:path w="854" h="3071" extrusionOk="0">
                  <a:moveTo>
                    <a:pt x="745" y="1"/>
                  </a:moveTo>
                  <a:cubicBezTo>
                    <a:pt x="466" y="466"/>
                    <a:pt x="357" y="947"/>
                    <a:pt x="233" y="1443"/>
                  </a:cubicBezTo>
                  <a:cubicBezTo>
                    <a:pt x="140" y="1909"/>
                    <a:pt x="31" y="2420"/>
                    <a:pt x="0" y="2901"/>
                  </a:cubicBezTo>
                  <a:cubicBezTo>
                    <a:pt x="0" y="2979"/>
                    <a:pt x="0" y="3025"/>
                    <a:pt x="31" y="3056"/>
                  </a:cubicBezTo>
                  <a:cubicBezTo>
                    <a:pt x="31" y="3056"/>
                    <a:pt x="38" y="3070"/>
                    <a:pt x="43" y="3070"/>
                  </a:cubicBezTo>
                  <a:cubicBezTo>
                    <a:pt x="45" y="3070"/>
                    <a:pt x="47" y="3067"/>
                    <a:pt x="47" y="3056"/>
                  </a:cubicBezTo>
                  <a:cubicBezTo>
                    <a:pt x="47" y="3010"/>
                    <a:pt x="62" y="2963"/>
                    <a:pt x="62" y="2901"/>
                  </a:cubicBezTo>
                  <a:cubicBezTo>
                    <a:pt x="435" y="2638"/>
                    <a:pt x="729" y="2265"/>
                    <a:pt x="853" y="1816"/>
                  </a:cubicBezTo>
                  <a:lnTo>
                    <a:pt x="853" y="1816"/>
                  </a:lnTo>
                  <a:cubicBezTo>
                    <a:pt x="683" y="2234"/>
                    <a:pt x="419" y="2591"/>
                    <a:pt x="62" y="2870"/>
                  </a:cubicBezTo>
                  <a:cubicBezTo>
                    <a:pt x="78" y="2700"/>
                    <a:pt x="124" y="2498"/>
                    <a:pt x="140" y="2312"/>
                  </a:cubicBezTo>
                  <a:cubicBezTo>
                    <a:pt x="140" y="2281"/>
                    <a:pt x="156" y="2265"/>
                    <a:pt x="156" y="2265"/>
                  </a:cubicBezTo>
                  <a:cubicBezTo>
                    <a:pt x="146" y="2265"/>
                    <a:pt x="142" y="2272"/>
                    <a:pt x="141" y="2276"/>
                  </a:cubicBezTo>
                  <a:lnTo>
                    <a:pt x="141" y="2276"/>
                  </a:lnTo>
                  <a:cubicBezTo>
                    <a:pt x="203" y="1890"/>
                    <a:pt x="264" y="1535"/>
                    <a:pt x="357" y="1164"/>
                  </a:cubicBezTo>
                  <a:cubicBezTo>
                    <a:pt x="373" y="1118"/>
                    <a:pt x="419" y="1087"/>
                    <a:pt x="435" y="1040"/>
                  </a:cubicBezTo>
                  <a:cubicBezTo>
                    <a:pt x="435" y="1040"/>
                    <a:pt x="428" y="1033"/>
                    <a:pt x="423" y="1033"/>
                  </a:cubicBezTo>
                  <a:cubicBezTo>
                    <a:pt x="421" y="1033"/>
                    <a:pt x="419" y="1035"/>
                    <a:pt x="419" y="1040"/>
                  </a:cubicBezTo>
                  <a:cubicBezTo>
                    <a:pt x="388" y="1056"/>
                    <a:pt x="373" y="1102"/>
                    <a:pt x="357" y="1118"/>
                  </a:cubicBezTo>
                  <a:cubicBezTo>
                    <a:pt x="450" y="730"/>
                    <a:pt x="590" y="342"/>
                    <a:pt x="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8"/>
            <p:cNvSpPr/>
            <p:nvPr/>
          </p:nvSpPr>
          <p:spPr>
            <a:xfrm>
              <a:off x="2687675" y="381575"/>
              <a:ext cx="17475" cy="29500"/>
            </a:xfrm>
            <a:custGeom>
              <a:avLst/>
              <a:gdLst/>
              <a:ahLst/>
              <a:cxnLst/>
              <a:rect l="l" t="t" r="r" b="b"/>
              <a:pathLst>
                <a:path w="699" h="1180" extrusionOk="0">
                  <a:moveTo>
                    <a:pt x="698" y="1"/>
                  </a:moveTo>
                  <a:cubicBezTo>
                    <a:pt x="512" y="404"/>
                    <a:pt x="280" y="823"/>
                    <a:pt x="1" y="1179"/>
                  </a:cubicBezTo>
                  <a:cubicBezTo>
                    <a:pt x="311" y="838"/>
                    <a:pt x="543" y="435"/>
                    <a:pt x="69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8"/>
            <p:cNvSpPr/>
            <p:nvPr/>
          </p:nvSpPr>
          <p:spPr>
            <a:xfrm>
              <a:off x="2696600" y="365300"/>
              <a:ext cx="8150" cy="13975"/>
            </a:xfrm>
            <a:custGeom>
              <a:avLst/>
              <a:gdLst/>
              <a:ahLst/>
              <a:cxnLst/>
              <a:rect l="l" t="t" r="r" b="b"/>
              <a:pathLst>
                <a:path w="326" h="559" extrusionOk="0">
                  <a:moveTo>
                    <a:pt x="326" y="0"/>
                  </a:moveTo>
                  <a:lnTo>
                    <a:pt x="326" y="0"/>
                  </a:lnTo>
                  <a:cubicBezTo>
                    <a:pt x="217" y="186"/>
                    <a:pt x="109" y="357"/>
                    <a:pt x="0" y="558"/>
                  </a:cubicBezTo>
                  <a:cubicBezTo>
                    <a:pt x="124" y="388"/>
                    <a:pt x="248" y="186"/>
                    <a:pt x="3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8"/>
            <p:cNvSpPr/>
            <p:nvPr/>
          </p:nvSpPr>
          <p:spPr>
            <a:xfrm>
              <a:off x="2695425" y="381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8"/>
            <p:cNvSpPr/>
            <p:nvPr/>
          </p:nvSpPr>
          <p:spPr>
            <a:xfrm>
              <a:off x="2650450" y="367025"/>
              <a:ext cx="31050" cy="99875"/>
            </a:xfrm>
            <a:custGeom>
              <a:avLst/>
              <a:gdLst/>
              <a:ahLst/>
              <a:cxnLst/>
              <a:rect l="l" t="t" r="r" b="b"/>
              <a:pathLst>
                <a:path w="1242" h="3995" extrusionOk="0">
                  <a:moveTo>
                    <a:pt x="225" y="1"/>
                  </a:moveTo>
                  <a:cubicBezTo>
                    <a:pt x="218" y="1"/>
                    <a:pt x="210" y="9"/>
                    <a:pt x="202" y="24"/>
                  </a:cubicBezTo>
                  <a:cubicBezTo>
                    <a:pt x="1" y="521"/>
                    <a:pt x="63" y="1141"/>
                    <a:pt x="233" y="1653"/>
                  </a:cubicBezTo>
                  <a:cubicBezTo>
                    <a:pt x="326" y="1916"/>
                    <a:pt x="466" y="2196"/>
                    <a:pt x="621" y="2428"/>
                  </a:cubicBezTo>
                  <a:cubicBezTo>
                    <a:pt x="792" y="2676"/>
                    <a:pt x="1009" y="2893"/>
                    <a:pt x="1164" y="3142"/>
                  </a:cubicBezTo>
                  <a:cubicBezTo>
                    <a:pt x="1164" y="3390"/>
                    <a:pt x="1133" y="3653"/>
                    <a:pt x="1071" y="3902"/>
                  </a:cubicBezTo>
                  <a:cubicBezTo>
                    <a:pt x="1071" y="3917"/>
                    <a:pt x="1071" y="3948"/>
                    <a:pt x="1086" y="3995"/>
                  </a:cubicBezTo>
                  <a:cubicBezTo>
                    <a:pt x="1164" y="3731"/>
                    <a:pt x="1210" y="3436"/>
                    <a:pt x="1226" y="3142"/>
                  </a:cubicBezTo>
                  <a:lnTo>
                    <a:pt x="1226" y="3126"/>
                  </a:lnTo>
                  <a:cubicBezTo>
                    <a:pt x="1241" y="2738"/>
                    <a:pt x="1195" y="2351"/>
                    <a:pt x="1133" y="1963"/>
                  </a:cubicBezTo>
                  <a:cubicBezTo>
                    <a:pt x="1009" y="1234"/>
                    <a:pt x="745" y="567"/>
                    <a:pt x="249" y="24"/>
                  </a:cubicBezTo>
                  <a:cubicBezTo>
                    <a:pt x="241" y="9"/>
                    <a:pt x="233" y="1"/>
                    <a:pt x="2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8"/>
            <p:cNvSpPr/>
            <p:nvPr/>
          </p:nvSpPr>
          <p:spPr>
            <a:xfrm>
              <a:off x="2657425" y="373650"/>
              <a:ext cx="21750" cy="65150"/>
            </a:xfrm>
            <a:custGeom>
              <a:avLst/>
              <a:gdLst/>
              <a:ahLst/>
              <a:cxnLst/>
              <a:rect l="l" t="t" r="r" b="b"/>
              <a:pathLst>
                <a:path w="870" h="2606" extrusionOk="0">
                  <a:moveTo>
                    <a:pt x="12" y="0"/>
                  </a:moveTo>
                  <a:cubicBezTo>
                    <a:pt x="8" y="0"/>
                    <a:pt x="1" y="7"/>
                    <a:pt x="1" y="7"/>
                  </a:cubicBezTo>
                  <a:cubicBezTo>
                    <a:pt x="8" y="19"/>
                    <a:pt x="15" y="30"/>
                    <a:pt x="21" y="41"/>
                  </a:cubicBezTo>
                  <a:lnTo>
                    <a:pt x="21" y="41"/>
                  </a:lnTo>
                  <a:lnTo>
                    <a:pt x="16" y="7"/>
                  </a:lnTo>
                  <a:cubicBezTo>
                    <a:pt x="16" y="2"/>
                    <a:pt x="15" y="0"/>
                    <a:pt x="12" y="0"/>
                  </a:cubicBezTo>
                  <a:close/>
                  <a:moveTo>
                    <a:pt x="32" y="7"/>
                  </a:moveTo>
                  <a:lnTo>
                    <a:pt x="39" y="70"/>
                  </a:lnTo>
                  <a:lnTo>
                    <a:pt x="39" y="70"/>
                  </a:lnTo>
                  <a:cubicBezTo>
                    <a:pt x="33" y="61"/>
                    <a:pt x="27" y="51"/>
                    <a:pt x="21" y="41"/>
                  </a:cubicBezTo>
                  <a:lnTo>
                    <a:pt x="21" y="41"/>
                  </a:lnTo>
                  <a:lnTo>
                    <a:pt x="72" y="370"/>
                  </a:lnTo>
                  <a:lnTo>
                    <a:pt x="39" y="70"/>
                  </a:lnTo>
                  <a:lnTo>
                    <a:pt x="39" y="70"/>
                  </a:lnTo>
                  <a:cubicBezTo>
                    <a:pt x="174" y="302"/>
                    <a:pt x="275" y="557"/>
                    <a:pt x="389" y="798"/>
                  </a:cubicBezTo>
                  <a:cubicBezTo>
                    <a:pt x="342" y="783"/>
                    <a:pt x="326" y="752"/>
                    <a:pt x="280" y="705"/>
                  </a:cubicBezTo>
                  <a:cubicBezTo>
                    <a:pt x="202" y="612"/>
                    <a:pt x="125" y="519"/>
                    <a:pt x="78" y="411"/>
                  </a:cubicBezTo>
                  <a:lnTo>
                    <a:pt x="72" y="370"/>
                  </a:lnTo>
                  <a:lnTo>
                    <a:pt x="78" y="426"/>
                  </a:lnTo>
                  <a:cubicBezTo>
                    <a:pt x="171" y="612"/>
                    <a:pt x="311" y="736"/>
                    <a:pt x="420" y="876"/>
                  </a:cubicBezTo>
                  <a:cubicBezTo>
                    <a:pt x="513" y="1155"/>
                    <a:pt x="621" y="1403"/>
                    <a:pt x="668" y="1667"/>
                  </a:cubicBezTo>
                  <a:lnTo>
                    <a:pt x="652" y="1651"/>
                  </a:lnTo>
                  <a:cubicBezTo>
                    <a:pt x="637" y="1651"/>
                    <a:pt x="606" y="1651"/>
                    <a:pt x="637" y="1667"/>
                  </a:cubicBezTo>
                  <a:lnTo>
                    <a:pt x="668" y="1713"/>
                  </a:lnTo>
                  <a:lnTo>
                    <a:pt x="792" y="2287"/>
                  </a:lnTo>
                  <a:cubicBezTo>
                    <a:pt x="590" y="2117"/>
                    <a:pt x="420" y="1931"/>
                    <a:pt x="264" y="1729"/>
                  </a:cubicBezTo>
                  <a:lnTo>
                    <a:pt x="264" y="1729"/>
                  </a:lnTo>
                  <a:cubicBezTo>
                    <a:pt x="420" y="1962"/>
                    <a:pt x="590" y="2179"/>
                    <a:pt x="807" y="2349"/>
                  </a:cubicBezTo>
                  <a:cubicBezTo>
                    <a:pt x="823" y="2427"/>
                    <a:pt x="823" y="2504"/>
                    <a:pt x="854" y="2582"/>
                  </a:cubicBezTo>
                  <a:cubicBezTo>
                    <a:pt x="854" y="2597"/>
                    <a:pt x="858" y="2605"/>
                    <a:pt x="862" y="2605"/>
                  </a:cubicBezTo>
                  <a:cubicBezTo>
                    <a:pt x="865" y="2605"/>
                    <a:pt x="869" y="2597"/>
                    <a:pt x="869" y="2582"/>
                  </a:cubicBezTo>
                  <a:cubicBezTo>
                    <a:pt x="823" y="1682"/>
                    <a:pt x="497" y="767"/>
                    <a:pt x="32" y="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8"/>
            <p:cNvSpPr/>
            <p:nvPr/>
          </p:nvSpPr>
          <p:spPr>
            <a:xfrm>
              <a:off x="2660525" y="397475"/>
              <a:ext cx="11675" cy="15525"/>
            </a:xfrm>
            <a:custGeom>
              <a:avLst/>
              <a:gdLst/>
              <a:ahLst/>
              <a:cxnLst/>
              <a:rect l="l" t="t" r="r" b="b"/>
              <a:pathLst>
                <a:path w="467" h="621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18"/>
                    <a:pt x="280" y="435"/>
                    <a:pt x="466" y="621"/>
                  </a:cubicBezTo>
                  <a:cubicBezTo>
                    <a:pt x="342" y="419"/>
                    <a:pt x="156" y="21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8"/>
            <p:cNvSpPr/>
            <p:nvPr/>
          </p:nvSpPr>
          <p:spPr>
            <a:xfrm>
              <a:off x="2672425" y="413975"/>
              <a:ext cx="550" cy="200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4" y="0"/>
                  </a:moveTo>
                  <a:cubicBezTo>
                    <a:pt x="7" y="0"/>
                    <a:pt x="0" y="7"/>
                    <a:pt x="21" y="7"/>
                  </a:cubicBezTo>
                  <a:cubicBezTo>
                    <a:pt x="21" y="2"/>
                    <a:pt x="18" y="0"/>
                    <a:pt x="14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8"/>
            <p:cNvSpPr/>
            <p:nvPr/>
          </p:nvSpPr>
          <p:spPr>
            <a:xfrm>
              <a:off x="2638050" y="404675"/>
              <a:ext cx="41500" cy="61450"/>
            </a:xfrm>
            <a:custGeom>
              <a:avLst/>
              <a:gdLst/>
              <a:ahLst/>
              <a:cxnLst/>
              <a:rect l="l" t="t" r="r" b="b"/>
              <a:pathLst>
                <a:path w="1660" h="2458" extrusionOk="0">
                  <a:moveTo>
                    <a:pt x="54" y="1"/>
                  </a:moveTo>
                  <a:cubicBezTo>
                    <a:pt x="38" y="1"/>
                    <a:pt x="27" y="12"/>
                    <a:pt x="16" y="23"/>
                  </a:cubicBezTo>
                  <a:cubicBezTo>
                    <a:pt x="0" y="23"/>
                    <a:pt x="0" y="23"/>
                    <a:pt x="0" y="54"/>
                  </a:cubicBezTo>
                  <a:cubicBezTo>
                    <a:pt x="47" y="472"/>
                    <a:pt x="233" y="876"/>
                    <a:pt x="497" y="1217"/>
                  </a:cubicBezTo>
                  <a:cubicBezTo>
                    <a:pt x="621" y="1341"/>
                    <a:pt x="745" y="1450"/>
                    <a:pt x="900" y="1527"/>
                  </a:cubicBezTo>
                  <a:cubicBezTo>
                    <a:pt x="1086" y="1620"/>
                    <a:pt x="1257" y="1713"/>
                    <a:pt x="1443" y="1775"/>
                  </a:cubicBezTo>
                  <a:cubicBezTo>
                    <a:pt x="1520" y="1992"/>
                    <a:pt x="1598" y="2225"/>
                    <a:pt x="1644" y="2458"/>
                  </a:cubicBezTo>
                  <a:cubicBezTo>
                    <a:pt x="1644" y="2427"/>
                    <a:pt x="1660" y="2411"/>
                    <a:pt x="1660" y="2396"/>
                  </a:cubicBezTo>
                  <a:cubicBezTo>
                    <a:pt x="1551" y="1403"/>
                    <a:pt x="900" y="550"/>
                    <a:pt x="78" y="7"/>
                  </a:cubicBezTo>
                  <a:cubicBezTo>
                    <a:pt x="69" y="3"/>
                    <a:pt x="61" y="1"/>
                    <a:pt x="5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8"/>
            <p:cNvSpPr/>
            <p:nvPr/>
          </p:nvSpPr>
          <p:spPr>
            <a:xfrm>
              <a:off x="2644775" y="412800"/>
              <a:ext cx="26650" cy="32775"/>
            </a:xfrm>
            <a:custGeom>
              <a:avLst/>
              <a:gdLst/>
              <a:ahLst/>
              <a:cxnLst/>
              <a:rect l="l" t="t" r="r" b="b"/>
              <a:pathLst>
                <a:path w="1066" h="1311" extrusionOk="0">
                  <a:moveTo>
                    <a:pt x="7" y="1"/>
                  </a:moveTo>
                  <a:cubicBezTo>
                    <a:pt x="4" y="1"/>
                    <a:pt x="0" y="8"/>
                    <a:pt x="10" y="8"/>
                  </a:cubicBezTo>
                  <a:cubicBezTo>
                    <a:pt x="10" y="3"/>
                    <a:pt x="9" y="1"/>
                    <a:pt x="7" y="1"/>
                  </a:cubicBezTo>
                  <a:close/>
                  <a:moveTo>
                    <a:pt x="88" y="209"/>
                  </a:moveTo>
                  <a:lnTo>
                    <a:pt x="88" y="209"/>
                  </a:lnTo>
                  <a:cubicBezTo>
                    <a:pt x="128" y="229"/>
                    <a:pt x="175" y="249"/>
                    <a:pt x="219" y="269"/>
                  </a:cubicBezTo>
                  <a:lnTo>
                    <a:pt x="219" y="269"/>
                  </a:lnTo>
                  <a:cubicBezTo>
                    <a:pt x="172" y="236"/>
                    <a:pt x="142" y="223"/>
                    <a:pt x="88" y="209"/>
                  </a:cubicBezTo>
                  <a:close/>
                  <a:moveTo>
                    <a:pt x="10" y="8"/>
                  </a:moveTo>
                  <a:lnTo>
                    <a:pt x="10" y="8"/>
                  </a:lnTo>
                  <a:cubicBezTo>
                    <a:pt x="86" y="84"/>
                    <a:pt x="162" y="145"/>
                    <a:pt x="238" y="278"/>
                  </a:cubicBezTo>
                  <a:lnTo>
                    <a:pt x="238" y="278"/>
                  </a:lnTo>
                  <a:cubicBezTo>
                    <a:pt x="232" y="275"/>
                    <a:pt x="225" y="272"/>
                    <a:pt x="219" y="269"/>
                  </a:cubicBezTo>
                  <a:lnTo>
                    <a:pt x="219" y="269"/>
                  </a:lnTo>
                  <a:cubicBezTo>
                    <a:pt x="227" y="275"/>
                    <a:pt x="235" y="281"/>
                    <a:pt x="243" y="287"/>
                  </a:cubicBezTo>
                  <a:cubicBezTo>
                    <a:pt x="241" y="284"/>
                    <a:pt x="240" y="281"/>
                    <a:pt x="238" y="278"/>
                  </a:cubicBezTo>
                  <a:lnTo>
                    <a:pt x="238" y="278"/>
                  </a:lnTo>
                  <a:cubicBezTo>
                    <a:pt x="256" y="286"/>
                    <a:pt x="273" y="294"/>
                    <a:pt x="290" y="303"/>
                  </a:cubicBezTo>
                  <a:cubicBezTo>
                    <a:pt x="414" y="458"/>
                    <a:pt x="538" y="597"/>
                    <a:pt x="646" y="752"/>
                  </a:cubicBezTo>
                  <a:cubicBezTo>
                    <a:pt x="476" y="675"/>
                    <a:pt x="305" y="582"/>
                    <a:pt x="135" y="473"/>
                  </a:cubicBezTo>
                  <a:lnTo>
                    <a:pt x="135" y="473"/>
                  </a:lnTo>
                  <a:cubicBezTo>
                    <a:pt x="305" y="597"/>
                    <a:pt x="491" y="706"/>
                    <a:pt x="693" y="783"/>
                  </a:cubicBezTo>
                  <a:cubicBezTo>
                    <a:pt x="770" y="892"/>
                    <a:pt x="832" y="985"/>
                    <a:pt x="910" y="1093"/>
                  </a:cubicBezTo>
                  <a:cubicBezTo>
                    <a:pt x="832" y="1062"/>
                    <a:pt x="755" y="1047"/>
                    <a:pt x="677" y="1000"/>
                  </a:cubicBezTo>
                  <a:cubicBezTo>
                    <a:pt x="569" y="938"/>
                    <a:pt x="491" y="892"/>
                    <a:pt x="414" y="830"/>
                  </a:cubicBezTo>
                  <a:lnTo>
                    <a:pt x="414" y="830"/>
                  </a:lnTo>
                  <a:cubicBezTo>
                    <a:pt x="553" y="969"/>
                    <a:pt x="724" y="1062"/>
                    <a:pt x="926" y="1125"/>
                  </a:cubicBezTo>
                  <a:cubicBezTo>
                    <a:pt x="972" y="1171"/>
                    <a:pt x="1003" y="1249"/>
                    <a:pt x="1034" y="1311"/>
                  </a:cubicBezTo>
                  <a:cubicBezTo>
                    <a:pt x="1034" y="1311"/>
                    <a:pt x="1065" y="1311"/>
                    <a:pt x="1065" y="1295"/>
                  </a:cubicBezTo>
                  <a:cubicBezTo>
                    <a:pt x="832" y="783"/>
                    <a:pt x="476" y="349"/>
                    <a:pt x="10" y="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8"/>
            <p:cNvSpPr/>
            <p:nvPr/>
          </p:nvSpPr>
          <p:spPr>
            <a:xfrm>
              <a:off x="2645800" y="42190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0" y="1"/>
                  </a:moveTo>
                  <a:cubicBezTo>
                    <a:pt x="0" y="16"/>
                    <a:pt x="16" y="16"/>
                    <a:pt x="31" y="16"/>
                  </a:cubicBezTo>
                  <a:cubicBezTo>
                    <a:pt x="16" y="16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8"/>
            <p:cNvSpPr/>
            <p:nvPr/>
          </p:nvSpPr>
          <p:spPr>
            <a:xfrm>
              <a:off x="2662075" y="454475"/>
              <a:ext cx="42300" cy="36850"/>
            </a:xfrm>
            <a:custGeom>
              <a:avLst/>
              <a:gdLst/>
              <a:ahLst/>
              <a:cxnLst/>
              <a:rect l="l" t="t" r="r" b="b"/>
              <a:pathLst>
                <a:path w="1692" h="1474" extrusionOk="0">
                  <a:moveTo>
                    <a:pt x="125" y="0"/>
                  </a:moveTo>
                  <a:lnTo>
                    <a:pt x="78" y="357"/>
                  </a:lnTo>
                  <a:lnTo>
                    <a:pt x="1" y="1474"/>
                  </a:lnTo>
                  <a:lnTo>
                    <a:pt x="1691" y="1474"/>
                  </a:lnTo>
                  <a:lnTo>
                    <a:pt x="1598" y="357"/>
                  </a:lnTo>
                  <a:lnTo>
                    <a:pt x="15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8"/>
            <p:cNvSpPr/>
            <p:nvPr/>
          </p:nvSpPr>
          <p:spPr>
            <a:xfrm>
              <a:off x="2664025" y="454475"/>
              <a:ext cx="38025" cy="8950"/>
            </a:xfrm>
            <a:custGeom>
              <a:avLst/>
              <a:gdLst/>
              <a:ahLst/>
              <a:cxnLst/>
              <a:rect l="l" t="t" r="r" b="b"/>
              <a:pathLst>
                <a:path w="1521" h="358" extrusionOk="0">
                  <a:moveTo>
                    <a:pt x="47" y="0"/>
                  </a:moveTo>
                  <a:lnTo>
                    <a:pt x="0" y="357"/>
                  </a:lnTo>
                  <a:lnTo>
                    <a:pt x="1520" y="357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8"/>
            <p:cNvSpPr/>
            <p:nvPr/>
          </p:nvSpPr>
          <p:spPr>
            <a:xfrm>
              <a:off x="2662075" y="447100"/>
              <a:ext cx="42300" cy="8950"/>
            </a:xfrm>
            <a:custGeom>
              <a:avLst/>
              <a:gdLst/>
              <a:ahLst/>
              <a:cxnLst/>
              <a:rect l="l" t="t" r="r" b="b"/>
              <a:pathLst>
                <a:path w="1692" h="358" extrusionOk="0">
                  <a:moveTo>
                    <a:pt x="1" y="1"/>
                  </a:moveTo>
                  <a:lnTo>
                    <a:pt x="1" y="357"/>
                  </a:lnTo>
                  <a:lnTo>
                    <a:pt x="1691" y="357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8"/>
            <p:cNvSpPr/>
            <p:nvPr/>
          </p:nvSpPr>
          <p:spPr>
            <a:xfrm>
              <a:off x="2781900" y="390100"/>
              <a:ext cx="25225" cy="100850"/>
            </a:xfrm>
            <a:custGeom>
              <a:avLst/>
              <a:gdLst/>
              <a:ahLst/>
              <a:cxnLst/>
              <a:rect l="l" t="t" r="r" b="b"/>
              <a:pathLst>
                <a:path w="1009" h="4034" extrusionOk="0">
                  <a:moveTo>
                    <a:pt x="0" y="1"/>
                  </a:moveTo>
                  <a:lnTo>
                    <a:pt x="0" y="4033"/>
                  </a:lnTo>
                  <a:lnTo>
                    <a:pt x="1008" y="4033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8"/>
            <p:cNvSpPr/>
            <p:nvPr/>
          </p:nvSpPr>
          <p:spPr>
            <a:xfrm>
              <a:off x="2781900" y="385075"/>
              <a:ext cx="25225" cy="10875"/>
            </a:xfrm>
            <a:custGeom>
              <a:avLst/>
              <a:gdLst/>
              <a:ahLst/>
              <a:cxnLst/>
              <a:rect l="l" t="t" r="r" b="b"/>
              <a:pathLst>
                <a:path w="10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08" y="434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8"/>
            <p:cNvSpPr/>
            <p:nvPr/>
          </p:nvSpPr>
          <p:spPr>
            <a:xfrm>
              <a:off x="2781900" y="410275"/>
              <a:ext cx="25225" cy="4275"/>
            </a:xfrm>
            <a:custGeom>
              <a:avLst/>
              <a:gdLst/>
              <a:ahLst/>
              <a:cxnLst/>
              <a:rect l="l" t="t" r="r" b="b"/>
              <a:pathLst>
                <a:path w="1009" h="171" extrusionOk="0">
                  <a:moveTo>
                    <a:pt x="0" y="0"/>
                  </a:moveTo>
                  <a:lnTo>
                    <a:pt x="0" y="171"/>
                  </a:lnTo>
                  <a:lnTo>
                    <a:pt x="1008" y="171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8"/>
            <p:cNvSpPr/>
            <p:nvPr/>
          </p:nvSpPr>
          <p:spPr>
            <a:xfrm>
              <a:off x="2781900" y="466875"/>
              <a:ext cx="25225" cy="11275"/>
            </a:xfrm>
            <a:custGeom>
              <a:avLst/>
              <a:gdLst/>
              <a:ahLst/>
              <a:cxnLst/>
              <a:rect l="l" t="t" r="r" b="b"/>
              <a:pathLst>
                <a:path w="1009" h="451" extrusionOk="0">
                  <a:moveTo>
                    <a:pt x="0" y="1"/>
                  </a:moveTo>
                  <a:lnTo>
                    <a:pt x="0" y="450"/>
                  </a:lnTo>
                  <a:lnTo>
                    <a:pt x="1008" y="450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8"/>
            <p:cNvSpPr/>
            <p:nvPr/>
          </p:nvSpPr>
          <p:spPr>
            <a:xfrm>
              <a:off x="2807475" y="373425"/>
              <a:ext cx="17875" cy="117525"/>
            </a:xfrm>
            <a:custGeom>
              <a:avLst/>
              <a:gdLst/>
              <a:ahLst/>
              <a:cxnLst/>
              <a:rect l="l" t="t" r="r" b="b"/>
              <a:pathLst>
                <a:path w="715" h="4701" extrusionOk="0">
                  <a:moveTo>
                    <a:pt x="1" y="1"/>
                  </a:moveTo>
                  <a:lnTo>
                    <a:pt x="1" y="4700"/>
                  </a:lnTo>
                  <a:lnTo>
                    <a:pt x="714" y="470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8"/>
            <p:cNvSpPr/>
            <p:nvPr/>
          </p:nvSpPr>
          <p:spPr>
            <a:xfrm>
              <a:off x="2810975" y="384675"/>
              <a:ext cx="10500" cy="45000"/>
            </a:xfrm>
            <a:custGeom>
              <a:avLst/>
              <a:gdLst/>
              <a:ahLst/>
              <a:cxnLst/>
              <a:rect l="l" t="t" r="r" b="b"/>
              <a:pathLst>
                <a:path w="420" h="1800" extrusionOk="0">
                  <a:moveTo>
                    <a:pt x="1" y="1"/>
                  </a:moveTo>
                  <a:lnTo>
                    <a:pt x="1" y="1800"/>
                  </a:lnTo>
                  <a:lnTo>
                    <a:pt x="419" y="1800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8"/>
            <p:cNvSpPr/>
            <p:nvPr/>
          </p:nvSpPr>
          <p:spPr>
            <a:xfrm>
              <a:off x="2855575" y="395525"/>
              <a:ext cx="96175" cy="95425"/>
            </a:xfrm>
            <a:custGeom>
              <a:avLst/>
              <a:gdLst/>
              <a:ahLst/>
              <a:cxnLst/>
              <a:rect l="l" t="t" r="r" b="b"/>
              <a:pathLst>
                <a:path w="3847" h="3817" extrusionOk="0">
                  <a:moveTo>
                    <a:pt x="496" y="1"/>
                  </a:moveTo>
                  <a:lnTo>
                    <a:pt x="0" y="513"/>
                  </a:lnTo>
                  <a:lnTo>
                    <a:pt x="3350" y="3816"/>
                  </a:lnTo>
                  <a:lnTo>
                    <a:pt x="3847" y="3320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8"/>
            <p:cNvSpPr/>
            <p:nvPr/>
          </p:nvSpPr>
          <p:spPr>
            <a:xfrm>
              <a:off x="2889700" y="429650"/>
              <a:ext cx="39550" cy="39200"/>
            </a:xfrm>
            <a:custGeom>
              <a:avLst/>
              <a:gdLst/>
              <a:ahLst/>
              <a:cxnLst/>
              <a:rect l="l" t="t" r="r" b="b"/>
              <a:pathLst>
                <a:path w="1582" h="1568" extrusionOk="0">
                  <a:moveTo>
                    <a:pt x="310" y="1"/>
                  </a:moveTo>
                  <a:lnTo>
                    <a:pt x="0" y="295"/>
                  </a:lnTo>
                  <a:lnTo>
                    <a:pt x="1287" y="1567"/>
                  </a:lnTo>
                  <a:lnTo>
                    <a:pt x="1582" y="1273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8"/>
            <p:cNvSpPr/>
            <p:nvPr/>
          </p:nvSpPr>
          <p:spPr>
            <a:xfrm>
              <a:off x="2825325" y="401750"/>
              <a:ext cx="30275" cy="89975"/>
            </a:xfrm>
            <a:custGeom>
              <a:avLst/>
              <a:gdLst/>
              <a:ahLst/>
              <a:cxnLst/>
              <a:rect l="l" t="t" r="r" b="b"/>
              <a:pathLst>
                <a:path w="1211" h="3599" extrusionOk="0">
                  <a:moveTo>
                    <a:pt x="0" y="0"/>
                  </a:moveTo>
                  <a:lnTo>
                    <a:pt x="0" y="3598"/>
                  </a:lnTo>
                  <a:lnTo>
                    <a:pt x="1210" y="3598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8"/>
            <p:cNvSpPr/>
            <p:nvPr/>
          </p:nvSpPr>
          <p:spPr>
            <a:xfrm>
              <a:off x="2825325" y="473075"/>
              <a:ext cx="30275" cy="8575"/>
            </a:xfrm>
            <a:custGeom>
              <a:avLst/>
              <a:gdLst/>
              <a:ahLst/>
              <a:cxnLst/>
              <a:rect l="l" t="t" r="r" b="b"/>
              <a:pathLst>
                <a:path w="1211" h="343" extrusionOk="0">
                  <a:moveTo>
                    <a:pt x="0" y="1"/>
                  </a:moveTo>
                  <a:lnTo>
                    <a:pt x="0" y="342"/>
                  </a:lnTo>
                  <a:lnTo>
                    <a:pt x="1210" y="342"/>
                  </a:lnTo>
                  <a:lnTo>
                    <a:pt x="1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8"/>
            <p:cNvSpPr/>
            <p:nvPr/>
          </p:nvSpPr>
          <p:spPr>
            <a:xfrm>
              <a:off x="2825325" y="464950"/>
              <a:ext cx="30275" cy="3500"/>
            </a:xfrm>
            <a:custGeom>
              <a:avLst/>
              <a:gdLst/>
              <a:ahLst/>
              <a:cxnLst/>
              <a:rect l="l" t="t" r="r" b="b"/>
              <a:pathLst>
                <a:path w="1211" h="140" extrusionOk="0">
                  <a:moveTo>
                    <a:pt x="0" y="0"/>
                  </a:moveTo>
                  <a:lnTo>
                    <a:pt x="0" y="140"/>
                  </a:lnTo>
                  <a:lnTo>
                    <a:pt x="1210" y="140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8"/>
            <p:cNvSpPr/>
            <p:nvPr/>
          </p:nvSpPr>
          <p:spPr>
            <a:xfrm>
              <a:off x="2729950" y="405625"/>
              <a:ext cx="52350" cy="85700"/>
            </a:xfrm>
            <a:custGeom>
              <a:avLst/>
              <a:gdLst/>
              <a:ahLst/>
              <a:cxnLst/>
              <a:rect l="l" t="t" r="r" b="b"/>
              <a:pathLst>
                <a:path w="2094" h="3428" extrusionOk="0">
                  <a:moveTo>
                    <a:pt x="1334" y="0"/>
                  </a:moveTo>
                  <a:lnTo>
                    <a:pt x="0" y="3102"/>
                  </a:lnTo>
                  <a:lnTo>
                    <a:pt x="760" y="3428"/>
                  </a:lnTo>
                  <a:lnTo>
                    <a:pt x="2094" y="32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8"/>
            <p:cNvSpPr/>
            <p:nvPr/>
          </p:nvSpPr>
          <p:spPr>
            <a:xfrm>
              <a:off x="2733425" y="467650"/>
              <a:ext cx="22125" cy="15550"/>
            </a:xfrm>
            <a:custGeom>
              <a:avLst/>
              <a:gdLst/>
              <a:ahLst/>
              <a:cxnLst/>
              <a:rect l="l" t="t" r="r" b="b"/>
              <a:pathLst>
                <a:path w="885" h="622" extrusionOk="0">
                  <a:moveTo>
                    <a:pt x="125" y="1"/>
                  </a:moveTo>
                  <a:lnTo>
                    <a:pt x="1" y="295"/>
                  </a:lnTo>
                  <a:lnTo>
                    <a:pt x="761" y="621"/>
                  </a:lnTo>
                  <a:lnTo>
                    <a:pt x="885" y="326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8"/>
            <p:cNvSpPr/>
            <p:nvPr/>
          </p:nvSpPr>
          <p:spPr>
            <a:xfrm>
              <a:off x="2752825" y="421525"/>
              <a:ext cx="22500" cy="15525"/>
            </a:xfrm>
            <a:custGeom>
              <a:avLst/>
              <a:gdLst/>
              <a:ahLst/>
              <a:cxnLst/>
              <a:rect l="l" t="t" r="r" b="b"/>
              <a:pathLst>
                <a:path w="900" h="621" extrusionOk="0">
                  <a:moveTo>
                    <a:pt x="124" y="0"/>
                  </a:moveTo>
                  <a:lnTo>
                    <a:pt x="0" y="295"/>
                  </a:lnTo>
                  <a:lnTo>
                    <a:pt x="776" y="620"/>
                  </a:lnTo>
                  <a:lnTo>
                    <a:pt x="900" y="326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8"/>
            <p:cNvSpPr/>
            <p:nvPr/>
          </p:nvSpPr>
          <p:spPr>
            <a:xfrm>
              <a:off x="2749725" y="433925"/>
              <a:ext cx="20575" cy="10875"/>
            </a:xfrm>
            <a:custGeom>
              <a:avLst/>
              <a:gdLst/>
              <a:ahLst/>
              <a:cxnLst/>
              <a:rect l="l" t="t" r="r" b="b"/>
              <a:pathLst>
                <a:path w="823" h="435" extrusionOk="0">
                  <a:moveTo>
                    <a:pt x="47" y="0"/>
                  </a:moveTo>
                  <a:lnTo>
                    <a:pt x="0" y="109"/>
                  </a:lnTo>
                  <a:lnTo>
                    <a:pt x="776" y="435"/>
                  </a:lnTo>
                  <a:lnTo>
                    <a:pt x="822" y="32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8"/>
            <p:cNvSpPr/>
            <p:nvPr/>
          </p:nvSpPr>
          <p:spPr>
            <a:xfrm>
              <a:off x="2585700" y="1284625"/>
              <a:ext cx="933700" cy="1950"/>
            </a:xfrm>
            <a:custGeom>
              <a:avLst/>
              <a:gdLst/>
              <a:ahLst/>
              <a:cxnLst/>
              <a:rect l="l" t="t" r="r" b="b"/>
              <a:pathLst>
                <a:path w="37348" h="78" extrusionOk="0">
                  <a:moveTo>
                    <a:pt x="9337" y="0"/>
                  </a:moveTo>
                  <a:lnTo>
                    <a:pt x="4669" y="16"/>
                  </a:lnTo>
                  <a:lnTo>
                    <a:pt x="0" y="31"/>
                  </a:lnTo>
                  <a:lnTo>
                    <a:pt x="4669" y="62"/>
                  </a:lnTo>
                  <a:lnTo>
                    <a:pt x="9337" y="62"/>
                  </a:lnTo>
                  <a:lnTo>
                    <a:pt x="18659" y="78"/>
                  </a:lnTo>
                  <a:lnTo>
                    <a:pt x="28011" y="62"/>
                  </a:lnTo>
                  <a:lnTo>
                    <a:pt x="32679" y="62"/>
                  </a:lnTo>
                  <a:lnTo>
                    <a:pt x="37348" y="31"/>
                  </a:lnTo>
                  <a:lnTo>
                    <a:pt x="32679" y="16"/>
                  </a:lnTo>
                  <a:lnTo>
                    <a:pt x="280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8"/>
            <p:cNvSpPr/>
            <p:nvPr/>
          </p:nvSpPr>
          <p:spPr>
            <a:xfrm>
              <a:off x="2619050" y="794900"/>
              <a:ext cx="171400" cy="490525"/>
            </a:xfrm>
            <a:custGeom>
              <a:avLst/>
              <a:gdLst/>
              <a:ahLst/>
              <a:cxnLst/>
              <a:rect l="l" t="t" r="r" b="b"/>
              <a:pathLst>
                <a:path w="6856" h="19621" extrusionOk="0">
                  <a:moveTo>
                    <a:pt x="0" y="1"/>
                  </a:moveTo>
                  <a:lnTo>
                    <a:pt x="0" y="19620"/>
                  </a:lnTo>
                  <a:lnTo>
                    <a:pt x="6856" y="19620"/>
                  </a:lnTo>
                  <a:lnTo>
                    <a:pt x="68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8"/>
            <p:cNvSpPr/>
            <p:nvPr/>
          </p:nvSpPr>
          <p:spPr>
            <a:xfrm>
              <a:off x="3313875" y="794900"/>
              <a:ext cx="171800" cy="490525"/>
            </a:xfrm>
            <a:custGeom>
              <a:avLst/>
              <a:gdLst/>
              <a:ahLst/>
              <a:cxnLst/>
              <a:rect l="l" t="t" r="r" b="b"/>
              <a:pathLst>
                <a:path w="6872" h="19621" extrusionOk="0">
                  <a:moveTo>
                    <a:pt x="0" y="1"/>
                  </a:moveTo>
                  <a:lnTo>
                    <a:pt x="0" y="19620"/>
                  </a:lnTo>
                  <a:lnTo>
                    <a:pt x="6871" y="19620"/>
                  </a:lnTo>
                  <a:lnTo>
                    <a:pt x="6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8"/>
            <p:cNvSpPr/>
            <p:nvPr/>
          </p:nvSpPr>
          <p:spPr>
            <a:xfrm>
              <a:off x="2619050" y="794900"/>
              <a:ext cx="694850" cy="53550"/>
            </a:xfrm>
            <a:custGeom>
              <a:avLst/>
              <a:gdLst/>
              <a:ahLst/>
              <a:cxnLst/>
              <a:rect l="l" t="t" r="r" b="b"/>
              <a:pathLst>
                <a:path w="27794" h="2142" extrusionOk="0">
                  <a:moveTo>
                    <a:pt x="0" y="1"/>
                  </a:moveTo>
                  <a:lnTo>
                    <a:pt x="0" y="2141"/>
                  </a:lnTo>
                  <a:lnTo>
                    <a:pt x="27793" y="2141"/>
                  </a:lnTo>
                  <a:lnTo>
                    <a:pt x="277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8"/>
            <p:cNvSpPr/>
            <p:nvPr/>
          </p:nvSpPr>
          <p:spPr>
            <a:xfrm>
              <a:off x="2619050" y="820875"/>
              <a:ext cx="694075" cy="1200"/>
            </a:xfrm>
            <a:custGeom>
              <a:avLst/>
              <a:gdLst/>
              <a:ahLst/>
              <a:cxnLst/>
              <a:rect l="l" t="t" r="r" b="b"/>
              <a:pathLst>
                <a:path w="27763" h="48" extrusionOk="0">
                  <a:moveTo>
                    <a:pt x="13881" y="1"/>
                  </a:moveTo>
                  <a:lnTo>
                    <a:pt x="6933" y="16"/>
                  </a:lnTo>
                  <a:lnTo>
                    <a:pt x="3474" y="16"/>
                  </a:lnTo>
                  <a:lnTo>
                    <a:pt x="0" y="32"/>
                  </a:lnTo>
                  <a:lnTo>
                    <a:pt x="3474" y="32"/>
                  </a:lnTo>
                  <a:lnTo>
                    <a:pt x="6933" y="47"/>
                  </a:lnTo>
                  <a:lnTo>
                    <a:pt x="20814" y="47"/>
                  </a:lnTo>
                  <a:lnTo>
                    <a:pt x="24288" y="32"/>
                  </a:lnTo>
                  <a:lnTo>
                    <a:pt x="27762" y="32"/>
                  </a:lnTo>
                  <a:lnTo>
                    <a:pt x="24288" y="16"/>
                  </a:lnTo>
                  <a:lnTo>
                    <a:pt x="20814" y="16"/>
                  </a:lnTo>
                  <a:lnTo>
                    <a:pt x="138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8"/>
            <p:cNvSpPr/>
            <p:nvPr/>
          </p:nvSpPr>
          <p:spPr>
            <a:xfrm>
              <a:off x="3290600" y="794900"/>
              <a:ext cx="23300" cy="490525"/>
            </a:xfrm>
            <a:custGeom>
              <a:avLst/>
              <a:gdLst/>
              <a:ahLst/>
              <a:cxnLst/>
              <a:rect l="l" t="t" r="r" b="b"/>
              <a:pathLst>
                <a:path w="932" h="19621" extrusionOk="0">
                  <a:moveTo>
                    <a:pt x="1" y="1"/>
                  </a:moveTo>
                  <a:lnTo>
                    <a:pt x="1" y="19620"/>
                  </a:lnTo>
                  <a:lnTo>
                    <a:pt x="931" y="19620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8"/>
            <p:cNvSpPr/>
            <p:nvPr/>
          </p:nvSpPr>
          <p:spPr>
            <a:xfrm>
              <a:off x="2619050" y="794900"/>
              <a:ext cx="23275" cy="490525"/>
            </a:xfrm>
            <a:custGeom>
              <a:avLst/>
              <a:gdLst/>
              <a:ahLst/>
              <a:cxnLst/>
              <a:rect l="l" t="t" r="r" b="b"/>
              <a:pathLst>
                <a:path w="931" h="19621" extrusionOk="0">
                  <a:moveTo>
                    <a:pt x="0" y="1"/>
                  </a:moveTo>
                  <a:lnTo>
                    <a:pt x="0" y="19620"/>
                  </a:lnTo>
                  <a:lnTo>
                    <a:pt x="931" y="19620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8"/>
            <p:cNvSpPr/>
            <p:nvPr/>
          </p:nvSpPr>
          <p:spPr>
            <a:xfrm>
              <a:off x="3429025" y="992650"/>
              <a:ext cx="84175" cy="152025"/>
            </a:xfrm>
            <a:custGeom>
              <a:avLst/>
              <a:gdLst/>
              <a:ahLst/>
              <a:cxnLst/>
              <a:rect l="l" t="t" r="r" b="b"/>
              <a:pathLst>
                <a:path w="3367" h="6081" extrusionOk="0">
                  <a:moveTo>
                    <a:pt x="3366" y="1"/>
                  </a:moveTo>
                  <a:lnTo>
                    <a:pt x="3366" y="1"/>
                  </a:lnTo>
                  <a:cubicBezTo>
                    <a:pt x="3366" y="1"/>
                    <a:pt x="2141" y="1117"/>
                    <a:pt x="1490" y="2125"/>
                  </a:cubicBezTo>
                  <a:cubicBezTo>
                    <a:pt x="807" y="3134"/>
                    <a:pt x="1" y="6080"/>
                    <a:pt x="1" y="6080"/>
                  </a:cubicBezTo>
                  <a:cubicBezTo>
                    <a:pt x="3335" y="4561"/>
                    <a:pt x="3366" y="1"/>
                    <a:pt x="33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8"/>
            <p:cNvSpPr/>
            <p:nvPr/>
          </p:nvSpPr>
          <p:spPr>
            <a:xfrm>
              <a:off x="3430200" y="1021975"/>
              <a:ext cx="67375" cy="122075"/>
            </a:xfrm>
            <a:custGeom>
              <a:avLst/>
              <a:gdLst/>
              <a:ahLst/>
              <a:cxnLst/>
              <a:rect l="l" t="t" r="r" b="b"/>
              <a:pathLst>
                <a:path w="2695" h="4883" extrusionOk="0">
                  <a:moveTo>
                    <a:pt x="2680" y="0"/>
                  </a:moveTo>
                  <a:cubicBezTo>
                    <a:pt x="2676" y="0"/>
                    <a:pt x="2672" y="2"/>
                    <a:pt x="2668" y="6"/>
                  </a:cubicBezTo>
                  <a:cubicBezTo>
                    <a:pt x="2435" y="286"/>
                    <a:pt x="2234" y="580"/>
                    <a:pt x="2048" y="890"/>
                  </a:cubicBezTo>
                  <a:cubicBezTo>
                    <a:pt x="2094" y="627"/>
                    <a:pt x="2203" y="394"/>
                    <a:pt x="2296" y="161"/>
                  </a:cubicBezTo>
                  <a:lnTo>
                    <a:pt x="2280" y="161"/>
                  </a:lnTo>
                  <a:cubicBezTo>
                    <a:pt x="2094" y="472"/>
                    <a:pt x="1986" y="797"/>
                    <a:pt x="1893" y="1123"/>
                  </a:cubicBezTo>
                  <a:cubicBezTo>
                    <a:pt x="1474" y="1790"/>
                    <a:pt x="1164" y="2534"/>
                    <a:pt x="838" y="3248"/>
                  </a:cubicBezTo>
                  <a:lnTo>
                    <a:pt x="1195" y="1852"/>
                  </a:lnTo>
                  <a:lnTo>
                    <a:pt x="1164" y="1852"/>
                  </a:lnTo>
                  <a:cubicBezTo>
                    <a:pt x="993" y="2364"/>
                    <a:pt x="853" y="2891"/>
                    <a:pt x="760" y="3403"/>
                  </a:cubicBezTo>
                  <a:cubicBezTo>
                    <a:pt x="528" y="3899"/>
                    <a:pt x="280" y="4380"/>
                    <a:pt x="0" y="4845"/>
                  </a:cubicBezTo>
                  <a:cubicBezTo>
                    <a:pt x="0" y="4861"/>
                    <a:pt x="0" y="4861"/>
                    <a:pt x="47" y="4861"/>
                  </a:cubicBezTo>
                  <a:cubicBezTo>
                    <a:pt x="47" y="4872"/>
                    <a:pt x="55" y="4883"/>
                    <a:pt x="65" y="4883"/>
                  </a:cubicBezTo>
                  <a:cubicBezTo>
                    <a:pt x="69" y="4883"/>
                    <a:pt x="73" y="4881"/>
                    <a:pt x="78" y="4876"/>
                  </a:cubicBezTo>
                  <a:cubicBezTo>
                    <a:pt x="233" y="4644"/>
                    <a:pt x="388" y="4411"/>
                    <a:pt x="528" y="4178"/>
                  </a:cubicBezTo>
                  <a:cubicBezTo>
                    <a:pt x="1195" y="3651"/>
                    <a:pt x="1660" y="3000"/>
                    <a:pt x="2125" y="2302"/>
                  </a:cubicBezTo>
                  <a:lnTo>
                    <a:pt x="2125" y="2286"/>
                  </a:lnTo>
                  <a:lnTo>
                    <a:pt x="2094" y="2286"/>
                  </a:lnTo>
                  <a:cubicBezTo>
                    <a:pt x="1629" y="2922"/>
                    <a:pt x="1164" y="3574"/>
                    <a:pt x="574" y="4085"/>
                  </a:cubicBezTo>
                  <a:cubicBezTo>
                    <a:pt x="853" y="3543"/>
                    <a:pt x="1117" y="2953"/>
                    <a:pt x="1365" y="2395"/>
                  </a:cubicBezTo>
                  <a:cubicBezTo>
                    <a:pt x="1768" y="1945"/>
                    <a:pt x="2141" y="1464"/>
                    <a:pt x="2466" y="968"/>
                  </a:cubicBezTo>
                  <a:lnTo>
                    <a:pt x="2466" y="968"/>
                  </a:lnTo>
                  <a:cubicBezTo>
                    <a:pt x="2156" y="1433"/>
                    <a:pt x="1815" y="1852"/>
                    <a:pt x="1443" y="2255"/>
                  </a:cubicBezTo>
                  <a:cubicBezTo>
                    <a:pt x="1784" y="1464"/>
                    <a:pt x="2156" y="704"/>
                    <a:pt x="2684" y="37"/>
                  </a:cubicBezTo>
                  <a:cubicBezTo>
                    <a:pt x="2695" y="15"/>
                    <a:pt x="2690" y="0"/>
                    <a:pt x="2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8"/>
            <p:cNvSpPr/>
            <p:nvPr/>
          </p:nvSpPr>
          <p:spPr>
            <a:xfrm>
              <a:off x="3370875" y="920525"/>
              <a:ext cx="91150" cy="224150"/>
            </a:xfrm>
            <a:custGeom>
              <a:avLst/>
              <a:gdLst/>
              <a:ahLst/>
              <a:cxnLst/>
              <a:rect l="l" t="t" r="r" b="b"/>
              <a:pathLst>
                <a:path w="3646" h="8966" extrusionOk="0">
                  <a:moveTo>
                    <a:pt x="2311" y="1"/>
                  </a:moveTo>
                  <a:cubicBezTo>
                    <a:pt x="2311" y="1"/>
                    <a:pt x="0" y="4111"/>
                    <a:pt x="2172" y="8965"/>
                  </a:cubicBezTo>
                  <a:cubicBezTo>
                    <a:pt x="2172" y="8965"/>
                    <a:pt x="3645" y="6220"/>
                    <a:pt x="3211" y="3584"/>
                  </a:cubicBezTo>
                  <a:cubicBezTo>
                    <a:pt x="2792" y="947"/>
                    <a:pt x="2311" y="1"/>
                    <a:pt x="2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8"/>
            <p:cNvSpPr/>
            <p:nvPr/>
          </p:nvSpPr>
          <p:spPr>
            <a:xfrm>
              <a:off x="3409650" y="952725"/>
              <a:ext cx="31825" cy="190550"/>
            </a:xfrm>
            <a:custGeom>
              <a:avLst/>
              <a:gdLst/>
              <a:ahLst/>
              <a:cxnLst/>
              <a:rect l="l" t="t" r="r" b="b"/>
              <a:pathLst>
                <a:path w="1273" h="7622" extrusionOk="0">
                  <a:moveTo>
                    <a:pt x="729" y="0"/>
                  </a:moveTo>
                  <a:cubicBezTo>
                    <a:pt x="714" y="0"/>
                    <a:pt x="714" y="16"/>
                    <a:pt x="714" y="16"/>
                  </a:cubicBezTo>
                  <a:cubicBezTo>
                    <a:pt x="698" y="822"/>
                    <a:pt x="652" y="1629"/>
                    <a:pt x="636" y="2420"/>
                  </a:cubicBezTo>
                  <a:cubicBezTo>
                    <a:pt x="497" y="1908"/>
                    <a:pt x="404" y="1396"/>
                    <a:pt x="357" y="869"/>
                  </a:cubicBezTo>
                  <a:cubicBezTo>
                    <a:pt x="357" y="861"/>
                    <a:pt x="353" y="857"/>
                    <a:pt x="349" y="857"/>
                  </a:cubicBezTo>
                  <a:cubicBezTo>
                    <a:pt x="345" y="857"/>
                    <a:pt x="342" y="861"/>
                    <a:pt x="342" y="869"/>
                  </a:cubicBezTo>
                  <a:cubicBezTo>
                    <a:pt x="357" y="1474"/>
                    <a:pt x="435" y="2094"/>
                    <a:pt x="621" y="2668"/>
                  </a:cubicBezTo>
                  <a:cubicBezTo>
                    <a:pt x="574" y="3645"/>
                    <a:pt x="559" y="4607"/>
                    <a:pt x="559" y="5584"/>
                  </a:cubicBezTo>
                  <a:cubicBezTo>
                    <a:pt x="311" y="4886"/>
                    <a:pt x="109" y="4141"/>
                    <a:pt x="0" y="3381"/>
                  </a:cubicBezTo>
                  <a:lnTo>
                    <a:pt x="0" y="3381"/>
                  </a:lnTo>
                  <a:cubicBezTo>
                    <a:pt x="47" y="4219"/>
                    <a:pt x="249" y="5056"/>
                    <a:pt x="559" y="5816"/>
                  </a:cubicBezTo>
                  <a:cubicBezTo>
                    <a:pt x="559" y="6390"/>
                    <a:pt x="559" y="6995"/>
                    <a:pt x="574" y="7600"/>
                  </a:cubicBezTo>
                  <a:cubicBezTo>
                    <a:pt x="574" y="7600"/>
                    <a:pt x="574" y="7615"/>
                    <a:pt x="590" y="7615"/>
                  </a:cubicBezTo>
                  <a:cubicBezTo>
                    <a:pt x="594" y="7620"/>
                    <a:pt x="600" y="7622"/>
                    <a:pt x="606" y="7622"/>
                  </a:cubicBezTo>
                  <a:cubicBezTo>
                    <a:pt x="621" y="7622"/>
                    <a:pt x="636" y="7611"/>
                    <a:pt x="636" y="7600"/>
                  </a:cubicBezTo>
                  <a:cubicBezTo>
                    <a:pt x="636" y="7305"/>
                    <a:pt x="652" y="7010"/>
                    <a:pt x="652" y="6716"/>
                  </a:cubicBezTo>
                  <a:cubicBezTo>
                    <a:pt x="667" y="6716"/>
                    <a:pt x="667" y="6700"/>
                    <a:pt x="667" y="6700"/>
                  </a:cubicBezTo>
                  <a:cubicBezTo>
                    <a:pt x="1008" y="5770"/>
                    <a:pt x="1257" y="4762"/>
                    <a:pt x="1272" y="3769"/>
                  </a:cubicBezTo>
                  <a:lnTo>
                    <a:pt x="1272" y="3769"/>
                  </a:lnTo>
                  <a:cubicBezTo>
                    <a:pt x="1210" y="4684"/>
                    <a:pt x="946" y="5506"/>
                    <a:pt x="698" y="6359"/>
                  </a:cubicBezTo>
                  <a:cubicBezTo>
                    <a:pt x="714" y="5537"/>
                    <a:pt x="729" y="4746"/>
                    <a:pt x="729" y="3955"/>
                  </a:cubicBezTo>
                  <a:cubicBezTo>
                    <a:pt x="962" y="3412"/>
                    <a:pt x="1133" y="2838"/>
                    <a:pt x="1179" y="2265"/>
                  </a:cubicBezTo>
                  <a:lnTo>
                    <a:pt x="1179" y="2265"/>
                  </a:lnTo>
                  <a:cubicBezTo>
                    <a:pt x="1086" y="2761"/>
                    <a:pt x="931" y="3273"/>
                    <a:pt x="745" y="3753"/>
                  </a:cubicBezTo>
                  <a:lnTo>
                    <a:pt x="745" y="16"/>
                  </a:lnTo>
                  <a:cubicBezTo>
                    <a:pt x="745" y="0"/>
                    <a:pt x="729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8"/>
            <p:cNvSpPr/>
            <p:nvPr/>
          </p:nvSpPr>
          <p:spPr>
            <a:xfrm>
              <a:off x="3411575" y="1026475"/>
              <a:ext cx="2750" cy="18150"/>
            </a:xfrm>
            <a:custGeom>
              <a:avLst/>
              <a:gdLst/>
              <a:ahLst/>
              <a:cxnLst/>
              <a:rect l="l" t="t" r="r" b="b"/>
              <a:pathLst>
                <a:path w="110" h="726" extrusionOk="0">
                  <a:moveTo>
                    <a:pt x="9" y="1"/>
                  </a:moveTo>
                  <a:cubicBezTo>
                    <a:pt x="5" y="1"/>
                    <a:pt x="1" y="5"/>
                    <a:pt x="1" y="12"/>
                  </a:cubicBezTo>
                  <a:cubicBezTo>
                    <a:pt x="16" y="245"/>
                    <a:pt x="47" y="493"/>
                    <a:pt x="109" y="726"/>
                  </a:cubicBezTo>
                  <a:cubicBezTo>
                    <a:pt x="94" y="493"/>
                    <a:pt x="78" y="245"/>
                    <a:pt x="16" y="12"/>
                  </a:cubicBezTo>
                  <a:cubicBezTo>
                    <a:pt x="16" y="5"/>
                    <a:pt x="13" y="1"/>
                    <a:pt x="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8"/>
            <p:cNvSpPr/>
            <p:nvPr/>
          </p:nvSpPr>
          <p:spPr>
            <a:xfrm>
              <a:off x="3431750" y="976750"/>
              <a:ext cx="2350" cy="13000"/>
            </a:xfrm>
            <a:custGeom>
              <a:avLst/>
              <a:gdLst/>
              <a:ahLst/>
              <a:cxnLst/>
              <a:rect l="l" t="t" r="r" b="b"/>
              <a:pathLst>
                <a:path w="94" h="520" extrusionOk="0">
                  <a:moveTo>
                    <a:pt x="78" y="1"/>
                  </a:moveTo>
                  <a:cubicBezTo>
                    <a:pt x="62" y="171"/>
                    <a:pt x="47" y="326"/>
                    <a:pt x="0" y="513"/>
                  </a:cubicBezTo>
                  <a:cubicBezTo>
                    <a:pt x="0" y="513"/>
                    <a:pt x="7" y="519"/>
                    <a:pt x="12" y="519"/>
                  </a:cubicBezTo>
                  <a:cubicBezTo>
                    <a:pt x="14" y="519"/>
                    <a:pt x="16" y="518"/>
                    <a:pt x="16" y="513"/>
                  </a:cubicBezTo>
                  <a:cubicBezTo>
                    <a:pt x="62" y="326"/>
                    <a:pt x="93" y="171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8"/>
            <p:cNvSpPr/>
            <p:nvPr/>
          </p:nvSpPr>
          <p:spPr>
            <a:xfrm>
              <a:off x="3338300" y="984500"/>
              <a:ext cx="74475" cy="160175"/>
            </a:xfrm>
            <a:custGeom>
              <a:avLst/>
              <a:gdLst/>
              <a:ahLst/>
              <a:cxnLst/>
              <a:rect l="l" t="t" r="r" b="b"/>
              <a:pathLst>
                <a:path w="2979" h="6407" extrusionOk="0">
                  <a:moveTo>
                    <a:pt x="1" y="1"/>
                  </a:moveTo>
                  <a:cubicBezTo>
                    <a:pt x="1" y="1"/>
                    <a:pt x="543" y="5026"/>
                    <a:pt x="2932" y="6406"/>
                  </a:cubicBezTo>
                  <a:cubicBezTo>
                    <a:pt x="2932" y="6406"/>
                    <a:pt x="2978" y="3553"/>
                    <a:pt x="2172" y="2141"/>
                  </a:cubicBezTo>
                  <a:cubicBezTo>
                    <a:pt x="1350" y="714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8"/>
            <p:cNvSpPr/>
            <p:nvPr/>
          </p:nvSpPr>
          <p:spPr>
            <a:xfrm>
              <a:off x="3357700" y="1010100"/>
              <a:ext cx="47325" cy="124400"/>
            </a:xfrm>
            <a:custGeom>
              <a:avLst/>
              <a:gdLst/>
              <a:ahLst/>
              <a:cxnLst/>
              <a:rect l="l" t="t" r="r" b="b"/>
              <a:pathLst>
                <a:path w="1893" h="4976" extrusionOk="0">
                  <a:moveTo>
                    <a:pt x="0" y="1"/>
                  </a:moveTo>
                  <a:lnTo>
                    <a:pt x="0" y="16"/>
                  </a:lnTo>
                  <a:cubicBezTo>
                    <a:pt x="450" y="838"/>
                    <a:pt x="807" y="1660"/>
                    <a:pt x="1148" y="2513"/>
                  </a:cubicBezTo>
                  <a:cubicBezTo>
                    <a:pt x="714" y="2141"/>
                    <a:pt x="326" y="1753"/>
                    <a:pt x="16" y="1272"/>
                  </a:cubicBezTo>
                  <a:cubicBezTo>
                    <a:pt x="10" y="1262"/>
                    <a:pt x="7" y="1259"/>
                    <a:pt x="5" y="1259"/>
                  </a:cubicBezTo>
                  <a:cubicBezTo>
                    <a:pt x="0" y="1259"/>
                    <a:pt x="0" y="1272"/>
                    <a:pt x="0" y="1272"/>
                  </a:cubicBezTo>
                  <a:cubicBezTo>
                    <a:pt x="295" y="1815"/>
                    <a:pt x="729" y="2218"/>
                    <a:pt x="1194" y="2622"/>
                  </a:cubicBezTo>
                  <a:cubicBezTo>
                    <a:pt x="1402" y="3157"/>
                    <a:pt x="1596" y="3706"/>
                    <a:pt x="1748" y="4255"/>
                  </a:cubicBezTo>
                  <a:lnTo>
                    <a:pt x="1748" y="4255"/>
                  </a:lnTo>
                  <a:cubicBezTo>
                    <a:pt x="1706" y="4066"/>
                    <a:pt x="1661" y="3877"/>
                    <a:pt x="1613" y="3692"/>
                  </a:cubicBezTo>
                  <a:cubicBezTo>
                    <a:pt x="1629" y="3211"/>
                    <a:pt x="1582" y="2715"/>
                    <a:pt x="1489" y="2249"/>
                  </a:cubicBezTo>
                  <a:lnTo>
                    <a:pt x="1473" y="2249"/>
                  </a:lnTo>
                  <a:cubicBezTo>
                    <a:pt x="1536" y="2684"/>
                    <a:pt x="1551" y="3103"/>
                    <a:pt x="1567" y="3537"/>
                  </a:cubicBezTo>
                  <a:cubicBezTo>
                    <a:pt x="1380" y="2870"/>
                    <a:pt x="1148" y="2234"/>
                    <a:pt x="853" y="1598"/>
                  </a:cubicBezTo>
                  <a:cubicBezTo>
                    <a:pt x="791" y="1179"/>
                    <a:pt x="682" y="776"/>
                    <a:pt x="527" y="388"/>
                  </a:cubicBezTo>
                  <a:lnTo>
                    <a:pt x="527" y="388"/>
                  </a:lnTo>
                  <a:cubicBezTo>
                    <a:pt x="605" y="683"/>
                    <a:pt x="651" y="993"/>
                    <a:pt x="729" y="1303"/>
                  </a:cubicBezTo>
                  <a:cubicBezTo>
                    <a:pt x="527" y="854"/>
                    <a:pt x="264" y="435"/>
                    <a:pt x="16" y="1"/>
                  </a:cubicBezTo>
                  <a:close/>
                  <a:moveTo>
                    <a:pt x="651" y="2932"/>
                  </a:moveTo>
                  <a:lnTo>
                    <a:pt x="651" y="2932"/>
                  </a:lnTo>
                  <a:cubicBezTo>
                    <a:pt x="931" y="3521"/>
                    <a:pt x="1349" y="4018"/>
                    <a:pt x="1737" y="4421"/>
                  </a:cubicBezTo>
                  <a:cubicBezTo>
                    <a:pt x="1784" y="4591"/>
                    <a:pt x="1846" y="4793"/>
                    <a:pt x="1877" y="4964"/>
                  </a:cubicBezTo>
                  <a:cubicBezTo>
                    <a:pt x="1877" y="4971"/>
                    <a:pt x="1881" y="4975"/>
                    <a:pt x="1884" y="4975"/>
                  </a:cubicBezTo>
                  <a:cubicBezTo>
                    <a:pt x="1888" y="4975"/>
                    <a:pt x="1892" y="4971"/>
                    <a:pt x="1892" y="4964"/>
                  </a:cubicBezTo>
                  <a:cubicBezTo>
                    <a:pt x="1853" y="4753"/>
                    <a:pt x="1810" y="4538"/>
                    <a:pt x="1763" y="4323"/>
                  </a:cubicBezTo>
                  <a:lnTo>
                    <a:pt x="1763" y="4323"/>
                  </a:lnTo>
                  <a:cubicBezTo>
                    <a:pt x="1765" y="4324"/>
                    <a:pt x="1767" y="4326"/>
                    <a:pt x="1768" y="4328"/>
                  </a:cubicBezTo>
                  <a:cubicBezTo>
                    <a:pt x="1762" y="4304"/>
                    <a:pt x="1755" y="4279"/>
                    <a:pt x="1748" y="4255"/>
                  </a:cubicBezTo>
                  <a:lnTo>
                    <a:pt x="1748" y="4255"/>
                  </a:lnTo>
                  <a:cubicBezTo>
                    <a:pt x="1753" y="4278"/>
                    <a:pt x="1758" y="4300"/>
                    <a:pt x="1763" y="4323"/>
                  </a:cubicBezTo>
                  <a:lnTo>
                    <a:pt x="1763" y="4323"/>
                  </a:lnTo>
                  <a:cubicBezTo>
                    <a:pt x="1347" y="3905"/>
                    <a:pt x="991" y="3442"/>
                    <a:pt x="651" y="29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8"/>
            <p:cNvSpPr/>
            <p:nvPr/>
          </p:nvSpPr>
          <p:spPr>
            <a:xfrm>
              <a:off x="3350325" y="1025600"/>
              <a:ext cx="12825" cy="14775"/>
            </a:xfrm>
            <a:custGeom>
              <a:avLst/>
              <a:gdLst/>
              <a:ahLst/>
              <a:cxnLst/>
              <a:rect l="l" t="t" r="r" b="b"/>
              <a:pathLst>
                <a:path w="513" h="591" extrusionOk="0">
                  <a:moveTo>
                    <a:pt x="0" y="1"/>
                  </a:moveTo>
                  <a:lnTo>
                    <a:pt x="0" y="1"/>
                  </a:lnTo>
                  <a:cubicBezTo>
                    <a:pt x="62" y="125"/>
                    <a:pt x="140" y="218"/>
                    <a:pt x="233" y="311"/>
                  </a:cubicBezTo>
                  <a:cubicBezTo>
                    <a:pt x="311" y="420"/>
                    <a:pt x="404" y="513"/>
                    <a:pt x="512" y="590"/>
                  </a:cubicBezTo>
                  <a:cubicBezTo>
                    <a:pt x="435" y="497"/>
                    <a:pt x="357" y="389"/>
                    <a:pt x="280" y="311"/>
                  </a:cubicBezTo>
                  <a:cubicBezTo>
                    <a:pt x="171" y="203"/>
                    <a:pt x="93" y="11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8"/>
            <p:cNvSpPr/>
            <p:nvPr/>
          </p:nvSpPr>
          <p:spPr>
            <a:xfrm>
              <a:off x="3381350" y="1149700"/>
              <a:ext cx="88425" cy="135725"/>
            </a:xfrm>
            <a:custGeom>
              <a:avLst/>
              <a:gdLst/>
              <a:ahLst/>
              <a:cxnLst/>
              <a:rect l="l" t="t" r="r" b="b"/>
              <a:pathLst>
                <a:path w="3537" h="5429" extrusionOk="0">
                  <a:moveTo>
                    <a:pt x="0" y="0"/>
                  </a:moveTo>
                  <a:lnTo>
                    <a:pt x="93" y="1365"/>
                  </a:lnTo>
                  <a:lnTo>
                    <a:pt x="403" y="5428"/>
                  </a:lnTo>
                  <a:lnTo>
                    <a:pt x="3118" y="5428"/>
                  </a:lnTo>
                  <a:lnTo>
                    <a:pt x="3428" y="1365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8"/>
            <p:cNvSpPr/>
            <p:nvPr/>
          </p:nvSpPr>
          <p:spPr>
            <a:xfrm>
              <a:off x="3381350" y="1149700"/>
              <a:ext cx="88425" cy="23675"/>
            </a:xfrm>
            <a:custGeom>
              <a:avLst/>
              <a:gdLst/>
              <a:ahLst/>
              <a:cxnLst/>
              <a:rect l="l" t="t" r="r" b="b"/>
              <a:pathLst>
                <a:path w="3537" h="947" extrusionOk="0">
                  <a:moveTo>
                    <a:pt x="0" y="0"/>
                  </a:moveTo>
                  <a:lnTo>
                    <a:pt x="78" y="946"/>
                  </a:lnTo>
                  <a:lnTo>
                    <a:pt x="3474" y="822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8"/>
            <p:cNvSpPr/>
            <p:nvPr/>
          </p:nvSpPr>
          <p:spPr>
            <a:xfrm>
              <a:off x="3375150" y="1133025"/>
              <a:ext cx="100425" cy="25600"/>
            </a:xfrm>
            <a:custGeom>
              <a:avLst/>
              <a:gdLst/>
              <a:ahLst/>
              <a:cxnLst/>
              <a:rect l="l" t="t" r="r" b="b"/>
              <a:pathLst>
                <a:path w="4017" h="1024" extrusionOk="0">
                  <a:moveTo>
                    <a:pt x="0" y="0"/>
                  </a:moveTo>
                  <a:lnTo>
                    <a:pt x="0" y="1024"/>
                  </a:lnTo>
                  <a:lnTo>
                    <a:pt x="4017" y="1024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8"/>
            <p:cNvSpPr/>
            <p:nvPr/>
          </p:nvSpPr>
          <p:spPr>
            <a:xfrm>
              <a:off x="2585300" y="1040350"/>
              <a:ext cx="86500" cy="244675"/>
            </a:xfrm>
            <a:custGeom>
              <a:avLst/>
              <a:gdLst/>
              <a:ahLst/>
              <a:cxnLst/>
              <a:rect l="l" t="t" r="r" b="b"/>
              <a:pathLst>
                <a:path w="3460" h="9787" extrusionOk="0">
                  <a:moveTo>
                    <a:pt x="1" y="0"/>
                  </a:moveTo>
                  <a:lnTo>
                    <a:pt x="1" y="9787"/>
                  </a:lnTo>
                  <a:lnTo>
                    <a:pt x="3460" y="9787"/>
                  </a:lnTo>
                  <a:lnTo>
                    <a:pt x="34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8"/>
            <p:cNvSpPr/>
            <p:nvPr/>
          </p:nvSpPr>
          <p:spPr>
            <a:xfrm>
              <a:off x="2671775" y="1040350"/>
              <a:ext cx="210575" cy="244675"/>
            </a:xfrm>
            <a:custGeom>
              <a:avLst/>
              <a:gdLst/>
              <a:ahLst/>
              <a:cxnLst/>
              <a:rect l="l" t="t" r="r" b="b"/>
              <a:pathLst>
                <a:path w="8423" h="9787" extrusionOk="0">
                  <a:moveTo>
                    <a:pt x="1" y="0"/>
                  </a:moveTo>
                  <a:lnTo>
                    <a:pt x="1" y="9787"/>
                  </a:lnTo>
                  <a:lnTo>
                    <a:pt x="8422" y="9787"/>
                  </a:lnTo>
                  <a:lnTo>
                    <a:pt x="84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8"/>
            <p:cNvSpPr/>
            <p:nvPr/>
          </p:nvSpPr>
          <p:spPr>
            <a:xfrm>
              <a:off x="2585300" y="1081050"/>
              <a:ext cx="86500" cy="2750"/>
            </a:xfrm>
            <a:custGeom>
              <a:avLst/>
              <a:gdLst/>
              <a:ahLst/>
              <a:cxnLst/>
              <a:rect l="l" t="t" r="r" b="b"/>
              <a:pathLst>
                <a:path w="3460" h="110" extrusionOk="0">
                  <a:moveTo>
                    <a:pt x="1" y="1"/>
                  </a:moveTo>
                  <a:lnTo>
                    <a:pt x="1" y="109"/>
                  </a:lnTo>
                  <a:lnTo>
                    <a:pt x="3460" y="109"/>
                  </a:lnTo>
                  <a:lnTo>
                    <a:pt x="3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8"/>
            <p:cNvSpPr/>
            <p:nvPr/>
          </p:nvSpPr>
          <p:spPr>
            <a:xfrm>
              <a:off x="2585300" y="1118675"/>
              <a:ext cx="86500" cy="3125"/>
            </a:xfrm>
            <a:custGeom>
              <a:avLst/>
              <a:gdLst/>
              <a:ahLst/>
              <a:cxnLst/>
              <a:rect l="l" t="t" r="r" b="b"/>
              <a:pathLst>
                <a:path w="3460" h="125" extrusionOk="0">
                  <a:moveTo>
                    <a:pt x="1" y="0"/>
                  </a:moveTo>
                  <a:lnTo>
                    <a:pt x="1" y="124"/>
                  </a:lnTo>
                  <a:lnTo>
                    <a:pt x="3460" y="124"/>
                  </a:lnTo>
                  <a:lnTo>
                    <a:pt x="3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8"/>
            <p:cNvSpPr/>
            <p:nvPr/>
          </p:nvSpPr>
          <p:spPr>
            <a:xfrm>
              <a:off x="2585300" y="1135725"/>
              <a:ext cx="86500" cy="2750"/>
            </a:xfrm>
            <a:custGeom>
              <a:avLst/>
              <a:gdLst/>
              <a:ahLst/>
              <a:cxnLst/>
              <a:rect l="l" t="t" r="r" b="b"/>
              <a:pathLst>
                <a:path w="3460" h="110" extrusionOk="0">
                  <a:moveTo>
                    <a:pt x="1" y="1"/>
                  </a:moveTo>
                  <a:lnTo>
                    <a:pt x="1" y="109"/>
                  </a:lnTo>
                  <a:lnTo>
                    <a:pt x="3460" y="109"/>
                  </a:lnTo>
                  <a:lnTo>
                    <a:pt x="3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8"/>
            <p:cNvSpPr/>
            <p:nvPr/>
          </p:nvSpPr>
          <p:spPr>
            <a:xfrm>
              <a:off x="2619825" y="11644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7" y="0"/>
                  </a:moveTo>
                  <a:cubicBezTo>
                    <a:pt x="155" y="0"/>
                    <a:pt x="0" y="155"/>
                    <a:pt x="0" y="342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698" y="543"/>
                    <a:pt x="698" y="342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8"/>
            <p:cNvSpPr/>
            <p:nvPr/>
          </p:nvSpPr>
          <p:spPr>
            <a:xfrm>
              <a:off x="2623300" y="1167525"/>
              <a:ext cx="10900" cy="10875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218" y="0"/>
                  </a:moveTo>
                  <a:cubicBezTo>
                    <a:pt x="94" y="0"/>
                    <a:pt x="1" y="109"/>
                    <a:pt x="1" y="218"/>
                  </a:cubicBezTo>
                  <a:cubicBezTo>
                    <a:pt x="1" y="342"/>
                    <a:pt x="94" y="435"/>
                    <a:pt x="218" y="435"/>
                  </a:cubicBezTo>
                  <a:cubicBezTo>
                    <a:pt x="327" y="435"/>
                    <a:pt x="435" y="342"/>
                    <a:pt x="435" y="218"/>
                  </a:cubicBezTo>
                  <a:cubicBezTo>
                    <a:pt x="435" y="109"/>
                    <a:pt x="327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8"/>
            <p:cNvSpPr/>
            <p:nvPr/>
          </p:nvSpPr>
          <p:spPr>
            <a:xfrm>
              <a:off x="2781900" y="1061675"/>
              <a:ext cx="82225" cy="126425"/>
            </a:xfrm>
            <a:custGeom>
              <a:avLst/>
              <a:gdLst/>
              <a:ahLst/>
              <a:cxnLst/>
              <a:rect l="l" t="t" r="r" b="b"/>
              <a:pathLst>
                <a:path w="3289" h="5057" extrusionOk="0">
                  <a:moveTo>
                    <a:pt x="0" y="0"/>
                  </a:moveTo>
                  <a:lnTo>
                    <a:pt x="0" y="5056"/>
                  </a:lnTo>
                  <a:lnTo>
                    <a:pt x="3288" y="5056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8"/>
            <p:cNvSpPr/>
            <p:nvPr/>
          </p:nvSpPr>
          <p:spPr>
            <a:xfrm>
              <a:off x="2823000" y="1068650"/>
              <a:ext cx="34925" cy="46175"/>
            </a:xfrm>
            <a:custGeom>
              <a:avLst/>
              <a:gdLst/>
              <a:ahLst/>
              <a:cxnLst/>
              <a:rect l="l" t="t" r="r" b="b"/>
              <a:pathLst>
                <a:path w="1397" h="1847" extrusionOk="0">
                  <a:moveTo>
                    <a:pt x="0" y="1"/>
                  </a:moveTo>
                  <a:lnTo>
                    <a:pt x="0" y="1846"/>
                  </a:lnTo>
                  <a:lnTo>
                    <a:pt x="1396" y="1846"/>
                  </a:lnTo>
                  <a:lnTo>
                    <a:pt x="139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8"/>
            <p:cNvSpPr/>
            <p:nvPr/>
          </p:nvSpPr>
          <p:spPr>
            <a:xfrm>
              <a:off x="2882700" y="794900"/>
              <a:ext cx="48125" cy="475025"/>
            </a:xfrm>
            <a:custGeom>
              <a:avLst/>
              <a:gdLst/>
              <a:ahLst/>
              <a:cxnLst/>
              <a:rect l="l" t="t" r="r" b="b"/>
              <a:pathLst>
                <a:path w="1925" h="19001" extrusionOk="0">
                  <a:moveTo>
                    <a:pt x="1707" y="1"/>
                  </a:moveTo>
                  <a:cubicBezTo>
                    <a:pt x="1707" y="78"/>
                    <a:pt x="1815" y="12083"/>
                    <a:pt x="1707" y="14874"/>
                  </a:cubicBezTo>
                  <a:cubicBezTo>
                    <a:pt x="1614" y="17403"/>
                    <a:pt x="962" y="18907"/>
                    <a:pt x="1" y="18907"/>
                  </a:cubicBezTo>
                  <a:lnTo>
                    <a:pt x="1" y="19000"/>
                  </a:lnTo>
                  <a:cubicBezTo>
                    <a:pt x="1024" y="19000"/>
                    <a:pt x="1691" y="17496"/>
                    <a:pt x="1800" y="14890"/>
                  </a:cubicBezTo>
                  <a:cubicBezTo>
                    <a:pt x="1924" y="12098"/>
                    <a:pt x="1800" y="109"/>
                    <a:pt x="1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8"/>
            <p:cNvSpPr/>
            <p:nvPr/>
          </p:nvSpPr>
          <p:spPr>
            <a:xfrm>
              <a:off x="2882700" y="794525"/>
              <a:ext cx="48125" cy="465700"/>
            </a:xfrm>
            <a:custGeom>
              <a:avLst/>
              <a:gdLst/>
              <a:ahLst/>
              <a:cxnLst/>
              <a:rect l="l" t="t" r="r" b="b"/>
              <a:pathLst>
                <a:path w="1925" h="18628" extrusionOk="0">
                  <a:moveTo>
                    <a:pt x="1707" y="0"/>
                  </a:moveTo>
                  <a:cubicBezTo>
                    <a:pt x="1707" y="93"/>
                    <a:pt x="1815" y="11710"/>
                    <a:pt x="1707" y="14502"/>
                  </a:cubicBezTo>
                  <a:cubicBezTo>
                    <a:pt x="1614" y="17030"/>
                    <a:pt x="962" y="18534"/>
                    <a:pt x="1" y="18534"/>
                  </a:cubicBezTo>
                  <a:lnTo>
                    <a:pt x="1" y="18627"/>
                  </a:lnTo>
                  <a:cubicBezTo>
                    <a:pt x="1024" y="18627"/>
                    <a:pt x="1691" y="17138"/>
                    <a:pt x="1800" y="14502"/>
                  </a:cubicBezTo>
                  <a:cubicBezTo>
                    <a:pt x="1924" y="11726"/>
                    <a:pt x="1800" y="93"/>
                    <a:pt x="1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8"/>
            <p:cNvSpPr/>
            <p:nvPr/>
          </p:nvSpPr>
          <p:spPr>
            <a:xfrm>
              <a:off x="2882700" y="794525"/>
              <a:ext cx="41125" cy="464925"/>
            </a:xfrm>
            <a:custGeom>
              <a:avLst/>
              <a:gdLst/>
              <a:ahLst/>
              <a:cxnLst/>
              <a:rect l="l" t="t" r="r" b="b"/>
              <a:pathLst>
                <a:path w="1645" h="18597" extrusionOk="0">
                  <a:moveTo>
                    <a:pt x="1459" y="0"/>
                  </a:moveTo>
                  <a:cubicBezTo>
                    <a:pt x="1459" y="93"/>
                    <a:pt x="1552" y="11663"/>
                    <a:pt x="1459" y="14455"/>
                  </a:cubicBezTo>
                  <a:cubicBezTo>
                    <a:pt x="1350" y="16983"/>
                    <a:pt x="807" y="18503"/>
                    <a:pt x="1" y="18503"/>
                  </a:cubicBezTo>
                  <a:lnTo>
                    <a:pt x="1" y="18596"/>
                  </a:lnTo>
                  <a:cubicBezTo>
                    <a:pt x="885" y="18596"/>
                    <a:pt x="1459" y="17107"/>
                    <a:pt x="1552" y="14455"/>
                  </a:cubicBezTo>
                  <a:cubicBezTo>
                    <a:pt x="1645" y="11679"/>
                    <a:pt x="1552" y="93"/>
                    <a:pt x="1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8"/>
            <p:cNvSpPr/>
            <p:nvPr/>
          </p:nvSpPr>
          <p:spPr>
            <a:xfrm>
              <a:off x="2882700" y="794525"/>
              <a:ext cx="37250" cy="456775"/>
            </a:xfrm>
            <a:custGeom>
              <a:avLst/>
              <a:gdLst/>
              <a:ahLst/>
              <a:cxnLst/>
              <a:rect l="l" t="t" r="r" b="b"/>
              <a:pathLst>
                <a:path w="1490" h="18271" extrusionOk="0">
                  <a:moveTo>
                    <a:pt x="1304" y="0"/>
                  </a:moveTo>
                  <a:cubicBezTo>
                    <a:pt x="1304" y="93"/>
                    <a:pt x="1397" y="11338"/>
                    <a:pt x="1304" y="14129"/>
                  </a:cubicBezTo>
                  <a:cubicBezTo>
                    <a:pt x="1195" y="16658"/>
                    <a:pt x="714" y="18162"/>
                    <a:pt x="1" y="18162"/>
                  </a:cubicBezTo>
                  <a:lnTo>
                    <a:pt x="1" y="18271"/>
                  </a:lnTo>
                  <a:cubicBezTo>
                    <a:pt x="792" y="18271"/>
                    <a:pt x="1304" y="16766"/>
                    <a:pt x="1397" y="14129"/>
                  </a:cubicBezTo>
                  <a:cubicBezTo>
                    <a:pt x="1490" y="11338"/>
                    <a:pt x="1397" y="93"/>
                    <a:pt x="1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8"/>
            <p:cNvSpPr/>
            <p:nvPr/>
          </p:nvSpPr>
          <p:spPr>
            <a:xfrm>
              <a:off x="2646175" y="534350"/>
              <a:ext cx="236550" cy="205525"/>
            </a:xfrm>
            <a:custGeom>
              <a:avLst/>
              <a:gdLst/>
              <a:ahLst/>
              <a:cxnLst/>
              <a:rect l="l" t="t" r="r" b="b"/>
              <a:pathLst>
                <a:path w="9462" h="8221" extrusionOk="0">
                  <a:moveTo>
                    <a:pt x="1" y="0"/>
                  </a:moveTo>
                  <a:lnTo>
                    <a:pt x="1" y="8220"/>
                  </a:lnTo>
                  <a:lnTo>
                    <a:pt x="9462" y="8220"/>
                  </a:lnTo>
                  <a:lnTo>
                    <a:pt x="94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8"/>
            <p:cNvSpPr/>
            <p:nvPr/>
          </p:nvSpPr>
          <p:spPr>
            <a:xfrm>
              <a:off x="2882700" y="534350"/>
              <a:ext cx="11275" cy="205525"/>
            </a:xfrm>
            <a:custGeom>
              <a:avLst/>
              <a:gdLst/>
              <a:ahLst/>
              <a:cxnLst/>
              <a:rect l="l" t="t" r="r" b="b"/>
              <a:pathLst>
                <a:path w="451" h="8221" extrusionOk="0">
                  <a:moveTo>
                    <a:pt x="1" y="0"/>
                  </a:moveTo>
                  <a:lnTo>
                    <a:pt x="1" y="8220"/>
                  </a:lnTo>
                  <a:lnTo>
                    <a:pt x="451" y="8220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8"/>
            <p:cNvSpPr/>
            <p:nvPr/>
          </p:nvSpPr>
          <p:spPr>
            <a:xfrm>
              <a:off x="2659750" y="547150"/>
              <a:ext cx="209025" cy="177600"/>
            </a:xfrm>
            <a:custGeom>
              <a:avLst/>
              <a:gdLst/>
              <a:ahLst/>
              <a:cxnLst/>
              <a:rect l="l" t="t" r="r" b="b"/>
              <a:pathLst>
                <a:path w="8361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8360" y="7104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8"/>
            <p:cNvSpPr/>
            <p:nvPr/>
          </p:nvSpPr>
          <p:spPr>
            <a:xfrm>
              <a:off x="2659750" y="547150"/>
              <a:ext cx="209025" cy="7000"/>
            </a:xfrm>
            <a:custGeom>
              <a:avLst/>
              <a:gdLst/>
              <a:ahLst/>
              <a:cxnLst/>
              <a:rect l="l" t="t" r="r" b="b"/>
              <a:pathLst>
                <a:path w="8361" h="280" extrusionOk="0">
                  <a:moveTo>
                    <a:pt x="1" y="0"/>
                  </a:moveTo>
                  <a:lnTo>
                    <a:pt x="1" y="279"/>
                  </a:lnTo>
                  <a:lnTo>
                    <a:pt x="8360" y="279"/>
                  </a:lnTo>
                  <a:lnTo>
                    <a:pt x="83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8"/>
            <p:cNvSpPr/>
            <p:nvPr/>
          </p:nvSpPr>
          <p:spPr>
            <a:xfrm>
              <a:off x="2662475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cubicBezTo>
                    <a:pt x="0" y="63"/>
                    <a:pt x="31" y="78"/>
                    <a:pt x="47" y="78"/>
                  </a:cubicBezTo>
                  <a:cubicBezTo>
                    <a:pt x="62" y="78"/>
                    <a:pt x="78" y="47"/>
                    <a:pt x="78" y="32"/>
                  </a:cubicBezTo>
                  <a:cubicBezTo>
                    <a:pt x="78" y="16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8"/>
            <p:cNvSpPr/>
            <p:nvPr/>
          </p:nvSpPr>
          <p:spPr>
            <a:xfrm>
              <a:off x="2667525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31" y="1"/>
                  </a:moveTo>
                  <a:cubicBezTo>
                    <a:pt x="16" y="1"/>
                    <a:pt x="0" y="16"/>
                    <a:pt x="0" y="32"/>
                  </a:cubicBezTo>
                  <a:cubicBezTo>
                    <a:pt x="0" y="63"/>
                    <a:pt x="16" y="78"/>
                    <a:pt x="31" y="78"/>
                  </a:cubicBezTo>
                  <a:cubicBezTo>
                    <a:pt x="62" y="78"/>
                    <a:pt x="78" y="47"/>
                    <a:pt x="78" y="32"/>
                  </a:cubicBezTo>
                  <a:cubicBezTo>
                    <a:pt x="78" y="16"/>
                    <a:pt x="62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2671775" y="54985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47" y="1"/>
                  </a:moveTo>
                  <a:cubicBezTo>
                    <a:pt x="16" y="1"/>
                    <a:pt x="1" y="16"/>
                    <a:pt x="1" y="32"/>
                  </a:cubicBezTo>
                  <a:cubicBezTo>
                    <a:pt x="1" y="63"/>
                    <a:pt x="16" y="78"/>
                    <a:pt x="47" y="78"/>
                  </a:cubicBezTo>
                  <a:cubicBezTo>
                    <a:pt x="63" y="78"/>
                    <a:pt x="78" y="47"/>
                    <a:pt x="78" y="32"/>
                  </a:cubicBezTo>
                  <a:cubicBezTo>
                    <a:pt x="78" y="16"/>
                    <a:pt x="63" y="1"/>
                    <a:pt x="47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2669850" y="565375"/>
              <a:ext cx="57400" cy="73300"/>
            </a:xfrm>
            <a:custGeom>
              <a:avLst/>
              <a:gdLst/>
              <a:ahLst/>
              <a:cxnLst/>
              <a:rect l="l" t="t" r="r" b="b"/>
              <a:pathLst>
                <a:path w="2296" h="2932" extrusionOk="0">
                  <a:moveTo>
                    <a:pt x="0" y="0"/>
                  </a:moveTo>
                  <a:lnTo>
                    <a:pt x="0" y="2931"/>
                  </a:lnTo>
                  <a:lnTo>
                    <a:pt x="2295" y="2931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2669850" y="565375"/>
              <a:ext cx="57400" cy="10475"/>
            </a:xfrm>
            <a:custGeom>
              <a:avLst/>
              <a:gdLst/>
              <a:ahLst/>
              <a:cxnLst/>
              <a:rect l="l" t="t" r="r" b="b"/>
              <a:pathLst>
                <a:path w="2296" h="419" extrusionOk="0">
                  <a:moveTo>
                    <a:pt x="0" y="0"/>
                  </a:moveTo>
                  <a:lnTo>
                    <a:pt x="0" y="419"/>
                  </a:lnTo>
                  <a:lnTo>
                    <a:pt x="2295" y="419"/>
                  </a:lnTo>
                  <a:lnTo>
                    <a:pt x="2295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2676825" y="590575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0" y="0"/>
                  </a:moveTo>
                  <a:lnTo>
                    <a:pt x="0" y="93"/>
                  </a:lnTo>
                  <a:lnTo>
                    <a:pt x="481" y="93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2676825" y="621200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0" y="0"/>
                  </a:moveTo>
                  <a:lnTo>
                    <a:pt x="0" y="94"/>
                  </a:lnTo>
                  <a:lnTo>
                    <a:pt x="481" y="94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2691550" y="590575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1" y="0"/>
                  </a:moveTo>
                  <a:lnTo>
                    <a:pt x="1" y="93"/>
                  </a:lnTo>
                  <a:lnTo>
                    <a:pt x="823" y="9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2676825" y="621200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0" y="0"/>
                  </a:moveTo>
                  <a:lnTo>
                    <a:pt x="0" y="94"/>
                  </a:lnTo>
                  <a:lnTo>
                    <a:pt x="1101" y="9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2676825" y="608800"/>
              <a:ext cx="12050" cy="2725"/>
            </a:xfrm>
            <a:custGeom>
              <a:avLst/>
              <a:gdLst/>
              <a:ahLst/>
              <a:cxnLst/>
              <a:rect l="l" t="t" r="r" b="b"/>
              <a:pathLst>
                <a:path w="482" h="109" extrusionOk="0">
                  <a:moveTo>
                    <a:pt x="0" y="0"/>
                  </a:moveTo>
                  <a:lnTo>
                    <a:pt x="0" y="109"/>
                  </a:lnTo>
                  <a:lnTo>
                    <a:pt x="481" y="109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2676825" y="596775"/>
              <a:ext cx="29875" cy="2350"/>
            </a:xfrm>
            <a:custGeom>
              <a:avLst/>
              <a:gdLst/>
              <a:ahLst/>
              <a:cxnLst/>
              <a:rect l="l" t="t" r="r" b="b"/>
              <a:pathLst>
                <a:path w="1195" h="94" extrusionOk="0">
                  <a:moveTo>
                    <a:pt x="0" y="0"/>
                  </a:moveTo>
                  <a:lnTo>
                    <a:pt x="0" y="93"/>
                  </a:lnTo>
                  <a:lnTo>
                    <a:pt x="1194" y="93"/>
                  </a:lnTo>
                  <a:lnTo>
                    <a:pt x="11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2676825" y="602600"/>
              <a:ext cx="20175" cy="2350"/>
            </a:xfrm>
            <a:custGeom>
              <a:avLst/>
              <a:gdLst/>
              <a:ahLst/>
              <a:cxnLst/>
              <a:rect l="l" t="t" r="r" b="b"/>
              <a:pathLst>
                <a:path w="807" h="94" extrusionOk="0">
                  <a:moveTo>
                    <a:pt x="0" y="0"/>
                  </a:moveTo>
                  <a:lnTo>
                    <a:pt x="0" y="93"/>
                  </a:lnTo>
                  <a:lnTo>
                    <a:pt x="807" y="9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2676825" y="627400"/>
              <a:ext cx="37250" cy="2350"/>
            </a:xfrm>
            <a:custGeom>
              <a:avLst/>
              <a:gdLst/>
              <a:ahLst/>
              <a:cxnLst/>
              <a:rect l="l" t="t" r="r" b="b"/>
              <a:pathLst>
                <a:path w="1490" h="94" extrusionOk="0">
                  <a:moveTo>
                    <a:pt x="0" y="1"/>
                  </a:moveTo>
                  <a:lnTo>
                    <a:pt x="0" y="94"/>
                  </a:lnTo>
                  <a:lnTo>
                    <a:pt x="1489" y="94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2676825" y="615375"/>
              <a:ext cx="25600" cy="2350"/>
            </a:xfrm>
            <a:custGeom>
              <a:avLst/>
              <a:gdLst/>
              <a:ahLst/>
              <a:cxnLst/>
              <a:rect l="l" t="t" r="r" b="b"/>
              <a:pathLst>
                <a:path w="1024" h="94" extrusionOk="0">
                  <a:moveTo>
                    <a:pt x="0" y="1"/>
                  </a:moveTo>
                  <a:lnTo>
                    <a:pt x="0" y="94"/>
                  </a:lnTo>
                  <a:lnTo>
                    <a:pt x="1024" y="94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2676825" y="608800"/>
              <a:ext cx="39950" cy="2725"/>
            </a:xfrm>
            <a:custGeom>
              <a:avLst/>
              <a:gdLst/>
              <a:ahLst/>
              <a:cxnLst/>
              <a:rect l="l" t="t" r="r" b="b"/>
              <a:pathLst>
                <a:path w="1598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598" y="109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8"/>
            <p:cNvSpPr/>
            <p:nvPr/>
          </p:nvSpPr>
          <p:spPr>
            <a:xfrm>
              <a:off x="2735750" y="565375"/>
              <a:ext cx="57025" cy="73300"/>
            </a:xfrm>
            <a:custGeom>
              <a:avLst/>
              <a:gdLst/>
              <a:ahLst/>
              <a:cxnLst/>
              <a:rect l="l" t="t" r="r" b="b"/>
              <a:pathLst>
                <a:path w="2281" h="2932" extrusionOk="0">
                  <a:moveTo>
                    <a:pt x="1" y="0"/>
                  </a:moveTo>
                  <a:lnTo>
                    <a:pt x="1" y="2931"/>
                  </a:lnTo>
                  <a:lnTo>
                    <a:pt x="2281" y="2931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8"/>
            <p:cNvSpPr/>
            <p:nvPr/>
          </p:nvSpPr>
          <p:spPr>
            <a:xfrm>
              <a:off x="2735750" y="565375"/>
              <a:ext cx="57025" cy="10475"/>
            </a:xfrm>
            <a:custGeom>
              <a:avLst/>
              <a:gdLst/>
              <a:ahLst/>
              <a:cxnLst/>
              <a:rect l="l" t="t" r="r" b="b"/>
              <a:pathLst>
                <a:path w="2281" h="419" extrusionOk="0">
                  <a:moveTo>
                    <a:pt x="1" y="0"/>
                  </a:moveTo>
                  <a:lnTo>
                    <a:pt x="1" y="419"/>
                  </a:lnTo>
                  <a:lnTo>
                    <a:pt x="2281" y="41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8"/>
            <p:cNvSpPr/>
            <p:nvPr/>
          </p:nvSpPr>
          <p:spPr>
            <a:xfrm>
              <a:off x="2742725" y="590575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1" y="0"/>
                  </a:moveTo>
                  <a:lnTo>
                    <a:pt x="1" y="93"/>
                  </a:lnTo>
                  <a:lnTo>
                    <a:pt x="482" y="93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2742725" y="621200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1" y="0"/>
                  </a:moveTo>
                  <a:lnTo>
                    <a:pt x="1" y="94"/>
                  </a:lnTo>
                  <a:lnTo>
                    <a:pt x="482" y="94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2757475" y="590575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0" y="0"/>
                  </a:moveTo>
                  <a:lnTo>
                    <a:pt x="0" y="93"/>
                  </a:lnTo>
                  <a:lnTo>
                    <a:pt x="822" y="93"/>
                  </a:lnTo>
                  <a:lnTo>
                    <a:pt x="82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2742725" y="621200"/>
              <a:ext cx="27575" cy="2350"/>
            </a:xfrm>
            <a:custGeom>
              <a:avLst/>
              <a:gdLst/>
              <a:ahLst/>
              <a:cxnLst/>
              <a:rect l="l" t="t" r="r" b="b"/>
              <a:pathLst>
                <a:path w="1103" h="94" extrusionOk="0">
                  <a:moveTo>
                    <a:pt x="1" y="0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2742725" y="608800"/>
              <a:ext cx="12050" cy="2725"/>
            </a:xfrm>
            <a:custGeom>
              <a:avLst/>
              <a:gdLst/>
              <a:ahLst/>
              <a:cxnLst/>
              <a:rect l="l" t="t" r="r" b="b"/>
              <a:pathLst>
                <a:path w="482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82" y="109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2742725" y="596775"/>
              <a:ext cx="29900" cy="2350"/>
            </a:xfrm>
            <a:custGeom>
              <a:avLst/>
              <a:gdLst/>
              <a:ahLst/>
              <a:cxnLst/>
              <a:rect l="l" t="t" r="r" b="b"/>
              <a:pathLst>
                <a:path w="1196" h="94" extrusionOk="0">
                  <a:moveTo>
                    <a:pt x="1" y="0"/>
                  </a:moveTo>
                  <a:lnTo>
                    <a:pt x="1" y="93"/>
                  </a:lnTo>
                  <a:lnTo>
                    <a:pt x="1195" y="93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2742725" y="602600"/>
              <a:ext cx="20200" cy="2350"/>
            </a:xfrm>
            <a:custGeom>
              <a:avLst/>
              <a:gdLst/>
              <a:ahLst/>
              <a:cxnLst/>
              <a:rect l="l" t="t" r="r" b="b"/>
              <a:pathLst>
                <a:path w="808" h="94" extrusionOk="0">
                  <a:moveTo>
                    <a:pt x="1" y="0"/>
                  </a:moveTo>
                  <a:lnTo>
                    <a:pt x="1" y="93"/>
                  </a:lnTo>
                  <a:lnTo>
                    <a:pt x="807" y="9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2742725" y="627400"/>
              <a:ext cx="37250" cy="2350"/>
            </a:xfrm>
            <a:custGeom>
              <a:avLst/>
              <a:gdLst/>
              <a:ahLst/>
              <a:cxnLst/>
              <a:rect l="l" t="t" r="r" b="b"/>
              <a:pathLst>
                <a:path w="1490" h="94" extrusionOk="0">
                  <a:moveTo>
                    <a:pt x="1" y="1"/>
                  </a:moveTo>
                  <a:lnTo>
                    <a:pt x="1" y="94"/>
                  </a:lnTo>
                  <a:lnTo>
                    <a:pt x="1490" y="94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8"/>
            <p:cNvSpPr/>
            <p:nvPr/>
          </p:nvSpPr>
          <p:spPr>
            <a:xfrm>
              <a:off x="2742725" y="615375"/>
              <a:ext cx="25625" cy="2350"/>
            </a:xfrm>
            <a:custGeom>
              <a:avLst/>
              <a:gdLst/>
              <a:ahLst/>
              <a:cxnLst/>
              <a:rect l="l" t="t" r="r" b="b"/>
              <a:pathLst>
                <a:path w="1025" h="94" extrusionOk="0">
                  <a:moveTo>
                    <a:pt x="1" y="1"/>
                  </a:moveTo>
                  <a:lnTo>
                    <a:pt x="1" y="94"/>
                  </a:lnTo>
                  <a:lnTo>
                    <a:pt x="1025" y="94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8"/>
            <p:cNvSpPr/>
            <p:nvPr/>
          </p:nvSpPr>
          <p:spPr>
            <a:xfrm>
              <a:off x="2742725" y="608800"/>
              <a:ext cx="39975" cy="2725"/>
            </a:xfrm>
            <a:custGeom>
              <a:avLst/>
              <a:gdLst/>
              <a:ahLst/>
              <a:cxnLst/>
              <a:rect l="l" t="t" r="r" b="b"/>
              <a:pathLst>
                <a:path w="1599" h="109" extrusionOk="0">
                  <a:moveTo>
                    <a:pt x="1" y="0"/>
                  </a:moveTo>
                  <a:lnTo>
                    <a:pt x="1" y="109"/>
                  </a:lnTo>
                  <a:lnTo>
                    <a:pt x="1598" y="109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8"/>
            <p:cNvSpPr/>
            <p:nvPr/>
          </p:nvSpPr>
          <p:spPr>
            <a:xfrm>
              <a:off x="2801275" y="565375"/>
              <a:ext cx="57025" cy="73300"/>
            </a:xfrm>
            <a:custGeom>
              <a:avLst/>
              <a:gdLst/>
              <a:ahLst/>
              <a:cxnLst/>
              <a:rect l="l" t="t" r="r" b="b"/>
              <a:pathLst>
                <a:path w="2281" h="2932" extrusionOk="0">
                  <a:moveTo>
                    <a:pt x="1" y="0"/>
                  </a:moveTo>
                  <a:lnTo>
                    <a:pt x="1" y="2931"/>
                  </a:lnTo>
                  <a:lnTo>
                    <a:pt x="2281" y="2931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8"/>
            <p:cNvSpPr/>
            <p:nvPr/>
          </p:nvSpPr>
          <p:spPr>
            <a:xfrm>
              <a:off x="2801275" y="565375"/>
              <a:ext cx="57025" cy="10475"/>
            </a:xfrm>
            <a:custGeom>
              <a:avLst/>
              <a:gdLst/>
              <a:ahLst/>
              <a:cxnLst/>
              <a:rect l="l" t="t" r="r" b="b"/>
              <a:pathLst>
                <a:path w="2281" h="419" extrusionOk="0">
                  <a:moveTo>
                    <a:pt x="1" y="0"/>
                  </a:moveTo>
                  <a:lnTo>
                    <a:pt x="1" y="419"/>
                  </a:lnTo>
                  <a:lnTo>
                    <a:pt x="2281" y="419"/>
                  </a:lnTo>
                  <a:lnTo>
                    <a:pt x="2281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8"/>
            <p:cNvSpPr/>
            <p:nvPr/>
          </p:nvSpPr>
          <p:spPr>
            <a:xfrm>
              <a:off x="2808250" y="590575"/>
              <a:ext cx="12450" cy="2350"/>
            </a:xfrm>
            <a:custGeom>
              <a:avLst/>
              <a:gdLst/>
              <a:ahLst/>
              <a:cxnLst/>
              <a:rect l="l" t="t" r="r" b="b"/>
              <a:pathLst>
                <a:path w="498" h="94" extrusionOk="0">
                  <a:moveTo>
                    <a:pt x="1" y="0"/>
                  </a:moveTo>
                  <a:lnTo>
                    <a:pt x="1" y="93"/>
                  </a:lnTo>
                  <a:lnTo>
                    <a:pt x="497" y="93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8"/>
            <p:cNvSpPr/>
            <p:nvPr/>
          </p:nvSpPr>
          <p:spPr>
            <a:xfrm>
              <a:off x="2808250" y="621200"/>
              <a:ext cx="12450" cy="2350"/>
            </a:xfrm>
            <a:custGeom>
              <a:avLst/>
              <a:gdLst/>
              <a:ahLst/>
              <a:cxnLst/>
              <a:rect l="l" t="t" r="r" b="b"/>
              <a:pathLst>
                <a:path w="498" h="94" extrusionOk="0">
                  <a:moveTo>
                    <a:pt x="1" y="0"/>
                  </a:moveTo>
                  <a:lnTo>
                    <a:pt x="1" y="94"/>
                  </a:lnTo>
                  <a:lnTo>
                    <a:pt x="497" y="9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8"/>
            <p:cNvSpPr/>
            <p:nvPr/>
          </p:nvSpPr>
          <p:spPr>
            <a:xfrm>
              <a:off x="2823375" y="590575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1" y="0"/>
                  </a:moveTo>
                  <a:lnTo>
                    <a:pt x="1" y="93"/>
                  </a:lnTo>
                  <a:lnTo>
                    <a:pt x="823" y="9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8"/>
            <p:cNvSpPr/>
            <p:nvPr/>
          </p:nvSpPr>
          <p:spPr>
            <a:xfrm>
              <a:off x="2808250" y="621200"/>
              <a:ext cx="27950" cy="2350"/>
            </a:xfrm>
            <a:custGeom>
              <a:avLst/>
              <a:gdLst/>
              <a:ahLst/>
              <a:cxnLst/>
              <a:rect l="l" t="t" r="r" b="b"/>
              <a:pathLst>
                <a:path w="1118" h="94" extrusionOk="0">
                  <a:moveTo>
                    <a:pt x="1" y="0"/>
                  </a:moveTo>
                  <a:lnTo>
                    <a:pt x="1" y="94"/>
                  </a:lnTo>
                  <a:lnTo>
                    <a:pt x="1118" y="94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8"/>
            <p:cNvSpPr/>
            <p:nvPr/>
          </p:nvSpPr>
          <p:spPr>
            <a:xfrm>
              <a:off x="2808250" y="608800"/>
              <a:ext cx="12450" cy="2725"/>
            </a:xfrm>
            <a:custGeom>
              <a:avLst/>
              <a:gdLst/>
              <a:ahLst/>
              <a:cxnLst/>
              <a:rect l="l" t="t" r="r" b="b"/>
              <a:pathLst>
                <a:path w="498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97" y="10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8"/>
            <p:cNvSpPr/>
            <p:nvPr/>
          </p:nvSpPr>
          <p:spPr>
            <a:xfrm>
              <a:off x="2808250" y="596775"/>
              <a:ext cx="30275" cy="2350"/>
            </a:xfrm>
            <a:custGeom>
              <a:avLst/>
              <a:gdLst/>
              <a:ahLst/>
              <a:cxnLst/>
              <a:rect l="l" t="t" r="r" b="b"/>
              <a:pathLst>
                <a:path w="1211" h="94" extrusionOk="0">
                  <a:moveTo>
                    <a:pt x="1" y="0"/>
                  </a:moveTo>
                  <a:lnTo>
                    <a:pt x="1" y="93"/>
                  </a:lnTo>
                  <a:lnTo>
                    <a:pt x="1211" y="93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8"/>
            <p:cNvSpPr/>
            <p:nvPr/>
          </p:nvSpPr>
          <p:spPr>
            <a:xfrm>
              <a:off x="2808250" y="602600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1" y="0"/>
                  </a:moveTo>
                  <a:lnTo>
                    <a:pt x="1" y="93"/>
                  </a:lnTo>
                  <a:lnTo>
                    <a:pt x="823" y="9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8"/>
            <p:cNvSpPr/>
            <p:nvPr/>
          </p:nvSpPr>
          <p:spPr>
            <a:xfrm>
              <a:off x="2808250" y="627400"/>
              <a:ext cx="37650" cy="2350"/>
            </a:xfrm>
            <a:custGeom>
              <a:avLst/>
              <a:gdLst/>
              <a:ahLst/>
              <a:cxnLst/>
              <a:rect l="l" t="t" r="r" b="b"/>
              <a:pathLst>
                <a:path w="1506" h="94" extrusionOk="0">
                  <a:moveTo>
                    <a:pt x="1" y="1"/>
                  </a:moveTo>
                  <a:lnTo>
                    <a:pt x="1" y="94"/>
                  </a:lnTo>
                  <a:lnTo>
                    <a:pt x="1505" y="94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8"/>
            <p:cNvSpPr/>
            <p:nvPr/>
          </p:nvSpPr>
          <p:spPr>
            <a:xfrm>
              <a:off x="2808250" y="615375"/>
              <a:ext cx="26025" cy="2350"/>
            </a:xfrm>
            <a:custGeom>
              <a:avLst/>
              <a:gdLst/>
              <a:ahLst/>
              <a:cxnLst/>
              <a:rect l="l" t="t" r="r" b="b"/>
              <a:pathLst>
                <a:path w="1041" h="94" extrusionOk="0">
                  <a:moveTo>
                    <a:pt x="1" y="1"/>
                  </a:moveTo>
                  <a:lnTo>
                    <a:pt x="1" y="94"/>
                  </a:lnTo>
                  <a:lnTo>
                    <a:pt x="1040" y="94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8"/>
            <p:cNvSpPr/>
            <p:nvPr/>
          </p:nvSpPr>
          <p:spPr>
            <a:xfrm>
              <a:off x="2808250" y="608800"/>
              <a:ext cx="40350" cy="2725"/>
            </a:xfrm>
            <a:custGeom>
              <a:avLst/>
              <a:gdLst/>
              <a:ahLst/>
              <a:cxnLst/>
              <a:rect l="l" t="t" r="r" b="b"/>
              <a:pathLst>
                <a:path w="1614" h="109" extrusionOk="0">
                  <a:moveTo>
                    <a:pt x="1" y="0"/>
                  </a:moveTo>
                  <a:lnTo>
                    <a:pt x="1" y="109"/>
                  </a:lnTo>
                  <a:lnTo>
                    <a:pt x="1614" y="10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8"/>
            <p:cNvSpPr/>
            <p:nvPr/>
          </p:nvSpPr>
          <p:spPr>
            <a:xfrm>
              <a:off x="2669850" y="645625"/>
              <a:ext cx="57400" cy="73300"/>
            </a:xfrm>
            <a:custGeom>
              <a:avLst/>
              <a:gdLst/>
              <a:ahLst/>
              <a:cxnLst/>
              <a:rect l="l" t="t" r="r" b="b"/>
              <a:pathLst>
                <a:path w="2296" h="2932" extrusionOk="0">
                  <a:moveTo>
                    <a:pt x="0" y="1"/>
                  </a:moveTo>
                  <a:lnTo>
                    <a:pt x="0" y="2932"/>
                  </a:lnTo>
                  <a:lnTo>
                    <a:pt x="2295" y="2932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8"/>
            <p:cNvSpPr/>
            <p:nvPr/>
          </p:nvSpPr>
          <p:spPr>
            <a:xfrm>
              <a:off x="2669850" y="645625"/>
              <a:ext cx="57400" cy="10875"/>
            </a:xfrm>
            <a:custGeom>
              <a:avLst/>
              <a:gdLst/>
              <a:ahLst/>
              <a:cxnLst/>
              <a:rect l="l" t="t" r="r" b="b"/>
              <a:pathLst>
                <a:path w="2296" h="435" extrusionOk="0">
                  <a:moveTo>
                    <a:pt x="0" y="1"/>
                  </a:moveTo>
                  <a:lnTo>
                    <a:pt x="0" y="435"/>
                  </a:lnTo>
                  <a:lnTo>
                    <a:pt x="2295" y="435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8"/>
            <p:cNvSpPr/>
            <p:nvPr/>
          </p:nvSpPr>
          <p:spPr>
            <a:xfrm>
              <a:off x="2676825" y="670825"/>
              <a:ext cx="12050" cy="2750"/>
            </a:xfrm>
            <a:custGeom>
              <a:avLst/>
              <a:gdLst/>
              <a:ahLst/>
              <a:cxnLst/>
              <a:rect l="l" t="t" r="r" b="b"/>
              <a:pathLst>
                <a:path w="482" h="110" extrusionOk="0">
                  <a:moveTo>
                    <a:pt x="0" y="1"/>
                  </a:moveTo>
                  <a:lnTo>
                    <a:pt x="0" y="109"/>
                  </a:lnTo>
                  <a:lnTo>
                    <a:pt x="481" y="109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8"/>
            <p:cNvSpPr/>
            <p:nvPr/>
          </p:nvSpPr>
          <p:spPr>
            <a:xfrm>
              <a:off x="2676825" y="701450"/>
              <a:ext cx="12050" cy="2375"/>
            </a:xfrm>
            <a:custGeom>
              <a:avLst/>
              <a:gdLst/>
              <a:ahLst/>
              <a:cxnLst/>
              <a:rect l="l" t="t" r="r" b="b"/>
              <a:pathLst>
                <a:path w="482" h="95" extrusionOk="0">
                  <a:moveTo>
                    <a:pt x="0" y="1"/>
                  </a:moveTo>
                  <a:lnTo>
                    <a:pt x="0" y="94"/>
                  </a:lnTo>
                  <a:lnTo>
                    <a:pt x="481" y="94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8"/>
            <p:cNvSpPr/>
            <p:nvPr/>
          </p:nvSpPr>
          <p:spPr>
            <a:xfrm>
              <a:off x="2691550" y="670825"/>
              <a:ext cx="20575" cy="2750"/>
            </a:xfrm>
            <a:custGeom>
              <a:avLst/>
              <a:gdLst/>
              <a:ahLst/>
              <a:cxnLst/>
              <a:rect l="l" t="t" r="r" b="b"/>
              <a:pathLst>
                <a:path w="823" h="110" extrusionOk="0">
                  <a:moveTo>
                    <a:pt x="1" y="1"/>
                  </a:moveTo>
                  <a:lnTo>
                    <a:pt x="1" y="109"/>
                  </a:lnTo>
                  <a:lnTo>
                    <a:pt x="823" y="109"/>
                  </a:lnTo>
                  <a:lnTo>
                    <a:pt x="82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8"/>
            <p:cNvSpPr/>
            <p:nvPr/>
          </p:nvSpPr>
          <p:spPr>
            <a:xfrm>
              <a:off x="2676825" y="701450"/>
              <a:ext cx="27550" cy="2375"/>
            </a:xfrm>
            <a:custGeom>
              <a:avLst/>
              <a:gdLst/>
              <a:ahLst/>
              <a:cxnLst/>
              <a:rect l="l" t="t" r="r" b="b"/>
              <a:pathLst>
                <a:path w="1102" h="95" extrusionOk="0">
                  <a:moveTo>
                    <a:pt x="0" y="1"/>
                  </a:moveTo>
                  <a:lnTo>
                    <a:pt x="0" y="94"/>
                  </a:lnTo>
                  <a:lnTo>
                    <a:pt x="1101" y="94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8"/>
            <p:cNvSpPr/>
            <p:nvPr/>
          </p:nvSpPr>
          <p:spPr>
            <a:xfrm>
              <a:off x="2676825" y="689450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0" y="0"/>
                  </a:moveTo>
                  <a:lnTo>
                    <a:pt x="0" y="93"/>
                  </a:lnTo>
                  <a:lnTo>
                    <a:pt x="481" y="93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8"/>
            <p:cNvSpPr/>
            <p:nvPr/>
          </p:nvSpPr>
          <p:spPr>
            <a:xfrm>
              <a:off x="2676825" y="677025"/>
              <a:ext cx="29875" cy="2750"/>
            </a:xfrm>
            <a:custGeom>
              <a:avLst/>
              <a:gdLst/>
              <a:ahLst/>
              <a:cxnLst/>
              <a:rect l="l" t="t" r="r" b="b"/>
              <a:pathLst>
                <a:path w="1195" h="110" extrusionOk="0">
                  <a:moveTo>
                    <a:pt x="0" y="1"/>
                  </a:moveTo>
                  <a:lnTo>
                    <a:pt x="0" y="109"/>
                  </a:lnTo>
                  <a:lnTo>
                    <a:pt x="1194" y="109"/>
                  </a:lnTo>
                  <a:lnTo>
                    <a:pt x="11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8"/>
            <p:cNvSpPr/>
            <p:nvPr/>
          </p:nvSpPr>
          <p:spPr>
            <a:xfrm>
              <a:off x="2676825" y="683250"/>
              <a:ext cx="20175" cy="2350"/>
            </a:xfrm>
            <a:custGeom>
              <a:avLst/>
              <a:gdLst/>
              <a:ahLst/>
              <a:cxnLst/>
              <a:rect l="l" t="t" r="r" b="b"/>
              <a:pathLst>
                <a:path w="807" h="94" extrusionOk="0">
                  <a:moveTo>
                    <a:pt x="0" y="0"/>
                  </a:moveTo>
                  <a:lnTo>
                    <a:pt x="0" y="93"/>
                  </a:lnTo>
                  <a:lnTo>
                    <a:pt x="807" y="9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8"/>
            <p:cNvSpPr/>
            <p:nvPr/>
          </p:nvSpPr>
          <p:spPr>
            <a:xfrm>
              <a:off x="2676825" y="707675"/>
              <a:ext cx="37250" cy="2725"/>
            </a:xfrm>
            <a:custGeom>
              <a:avLst/>
              <a:gdLst/>
              <a:ahLst/>
              <a:cxnLst/>
              <a:rect l="l" t="t" r="r" b="b"/>
              <a:pathLst>
                <a:path w="1490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489" y="109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8"/>
            <p:cNvSpPr/>
            <p:nvPr/>
          </p:nvSpPr>
          <p:spPr>
            <a:xfrm>
              <a:off x="2676825" y="695650"/>
              <a:ext cx="25600" cy="2350"/>
            </a:xfrm>
            <a:custGeom>
              <a:avLst/>
              <a:gdLst/>
              <a:ahLst/>
              <a:cxnLst/>
              <a:rect l="l" t="t" r="r" b="b"/>
              <a:pathLst>
                <a:path w="1024" h="94" extrusionOk="0">
                  <a:moveTo>
                    <a:pt x="0" y="0"/>
                  </a:moveTo>
                  <a:lnTo>
                    <a:pt x="0" y="93"/>
                  </a:lnTo>
                  <a:lnTo>
                    <a:pt x="1024" y="93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8"/>
            <p:cNvSpPr/>
            <p:nvPr/>
          </p:nvSpPr>
          <p:spPr>
            <a:xfrm>
              <a:off x="2676825" y="689450"/>
              <a:ext cx="39950" cy="2350"/>
            </a:xfrm>
            <a:custGeom>
              <a:avLst/>
              <a:gdLst/>
              <a:ahLst/>
              <a:cxnLst/>
              <a:rect l="l" t="t" r="r" b="b"/>
              <a:pathLst>
                <a:path w="1598" h="94" extrusionOk="0">
                  <a:moveTo>
                    <a:pt x="0" y="0"/>
                  </a:moveTo>
                  <a:lnTo>
                    <a:pt x="0" y="93"/>
                  </a:lnTo>
                  <a:lnTo>
                    <a:pt x="1598" y="93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8"/>
            <p:cNvSpPr/>
            <p:nvPr/>
          </p:nvSpPr>
          <p:spPr>
            <a:xfrm>
              <a:off x="2735750" y="645625"/>
              <a:ext cx="57025" cy="73300"/>
            </a:xfrm>
            <a:custGeom>
              <a:avLst/>
              <a:gdLst/>
              <a:ahLst/>
              <a:cxnLst/>
              <a:rect l="l" t="t" r="r" b="b"/>
              <a:pathLst>
                <a:path w="2281" h="2932" extrusionOk="0">
                  <a:moveTo>
                    <a:pt x="1" y="1"/>
                  </a:moveTo>
                  <a:lnTo>
                    <a:pt x="1" y="2932"/>
                  </a:lnTo>
                  <a:lnTo>
                    <a:pt x="2281" y="2932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8"/>
            <p:cNvSpPr/>
            <p:nvPr/>
          </p:nvSpPr>
          <p:spPr>
            <a:xfrm>
              <a:off x="2735750" y="645625"/>
              <a:ext cx="57025" cy="10875"/>
            </a:xfrm>
            <a:custGeom>
              <a:avLst/>
              <a:gdLst/>
              <a:ahLst/>
              <a:cxnLst/>
              <a:rect l="l" t="t" r="r" b="b"/>
              <a:pathLst>
                <a:path w="2281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281" y="435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8"/>
            <p:cNvSpPr/>
            <p:nvPr/>
          </p:nvSpPr>
          <p:spPr>
            <a:xfrm>
              <a:off x="2742725" y="670825"/>
              <a:ext cx="12050" cy="2750"/>
            </a:xfrm>
            <a:custGeom>
              <a:avLst/>
              <a:gdLst/>
              <a:ahLst/>
              <a:cxnLst/>
              <a:rect l="l" t="t" r="r" b="b"/>
              <a:pathLst>
                <a:path w="482" h="110" extrusionOk="0">
                  <a:moveTo>
                    <a:pt x="1" y="1"/>
                  </a:moveTo>
                  <a:lnTo>
                    <a:pt x="1" y="109"/>
                  </a:lnTo>
                  <a:lnTo>
                    <a:pt x="482" y="109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8"/>
            <p:cNvSpPr/>
            <p:nvPr/>
          </p:nvSpPr>
          <p:spPr>
            <a:xfrm>
              <a:off x="2742725" y="701450"/>
              <a:ext cx="12050" cy="2375"/>
            </a:xfrm>
            <a:custGeom>
              <a:avLst/>
              <a:gdLst/>
              <a:ahLst/>
              <a:cxnLst/>
              <a:rect l="l" t="t" r="r" b="b"/>
              <a:pathLst>
                <a:path w="482" h="95" extrusionOk="0">
                  <a:moveTo>
                    <a:pt x="1" y="1"/>
                  </a:moveTo>
                  <a:lnTo>
                    <a:pt x="1" y="94"/>
                  </a:lnTo>
                  <a:lnTo>
                    <a:pt x="482" y="94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8"/>
            <p:cNvSpPr/>
            <p:nvPr/>
          </p:nvSpPr>
          <p:spPr>
            <a:xfrm>
              <a:off x="2757475" y="670825"/>
              <a:ext cx="20575" cy="2750"/>
            </a:xfrm>
            <a:custGeom>
              <a:avLst/>
              <a:gdLst/>
              <a:ahLst/>
              <a:cxnLst/>
              <a:rect l="l" t="t" r="r" b="b"/>
              <a:pathLst>
                <a:path w="823" h="110" extrusionOk="0">
                  <a:moveTo>
                    <a:pt x="0" y="1"/>
                  </a:moveTo>
                  <a:lnTo>
                    <a:pt x="0" y="109"/>
                  </a:lnTo>
                  <a:lnTo>
                    <a:pt x="822" y="109"/>
                  </a:lnTo>
                  <a:lnTo>
                    <a:pt x="82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8"/>
            <p:cNvSpPr/>
            <p:nvPr/>
          </p:nvSpPr>
          <p:spPr>
            <a:xfrm>
              <a:off x="2742725" y="701450"/>
              <a:ext cx="27575" cy="2375"/>
            </a:xfrm>
            <a:custGeom>
              <a:avLst/>
              <a:gdLst/>
              <a:ahLst/>
              <a:cxnLst/>
              <a:rect l="l" t="t" r="r" b="b"/>
              <a:pathLst>
                <a:path w="1103" h="95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8"/>
            <p:cNvSpPr/>
            <p:nvPr/>
          </p:nvSpPr>
          <p:spPr>
            <a:xfrm>
              <a:off x="2742725" y="689450"/>
              <a:ext cx="12050" cy="2350"/>
            </a:xfrm>
            <a:custGeom>
              <a:avLst/>
              <a:gdLst/>
              <a:ahLst/>
              <a:cxnLst/>
              <a:rect l="l" t="t" r="r" b="b"/>
              <a:pathLst>
                <a:path w="482" h="94" extrusionOk="0">
                  <a:moveTo>
                    <a:pt x="1" y="0"/>
                  </a:moveTo>
                  <a:lnTo>
                    <a:pt x="1" y="93"/>
                  </a:lnTo>
                  <a:lnTo>
                    <a:pt x="482" y="93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8"/>
            <p:cNvSpPr/>
            <p:nvPr/>
          </p:nvSpPr>
          <p:spPr>
            <a:xfrm>
              <a:off x="2742725" y="677025"/>
              <a:ext cx="29900" cy="2750"/>
            </a:xfrm>
            <a:custGeom>
              <a:avLst/>
              <a:gdLst/>
              <a:ahLst/>
              <a:cxnLst/>
              <a:rect l="l" t="t" r="r" b="b"/>
              <a:pathLst>
                <a:path w="1196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195" y="109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8"/>
            <p:cNvSpPr/>
            <p:nvPr/>
          </p:nvSpPr>
          <p:spPr>
            <a:xfrm>
              <a:off x="2742725" y="683250"/>
              <a:ext cx="20200" cy="2350"/>
            </a:xfrm>
            <a:custGeom>
              <a:avLst/>
              <a:gdLst/>
              <a:ahLst/>
              <a:cxnLst/>
              <a:rect l="l" t="t" r="r" b="b"/>
              <a:pathLst>
                <a:path w="808" h="94" extrusionOk="0">
                  <a:moveTo>
                    <a:pt x="1" y="0"/>
                  </a:moveTo>
                  <a:lnTo>
                    <a:pt x="1" y="93"/>
                  </a:lnTo>
                  <a:lnTo>
                    <a:pt x="807" y="93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8"/>
            <p:cNvSpPr/>
            <p:nvPr/>
          </p:nvSpPr>
          <p:spPr>
            <a:xfrm>
              <a:off x="2742725" y="707675"/>
              <a:ext cx="37250" cy="2725"/>
            </a:xfrm>
            <a:custGeom>
              <a:avLst/>
              <a:gdLst/>
              <a:ahLst/>
              <a:cxnLst/>
              <a:rect l="l" t="t" r="r" b="b"/>
              <a:pathLst>
                <a:path w="1490" h="109" extrusionOk="0">
                  <a:moveTo>
                    <a:pt x="1" y="0"/>
                  </a:moveTo>
                  <a:lnTo>
                    <a:pt x="1" y="109"/>
                  </a:lnTo>
                  <a:lnTo>
                    <a:pt x="1490" y="109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8"/>
            <p:cNvSpPr/>
            <p:nvPr/>
          </p:nvSpPr>
          <p:spPr>
            <a:xfrm>
              <a:off x="2742725" y="695650"/>
              <a:ext cx="25625" cy="2350"/>
            </a:xfrm>
            <a:custGeom>
              <a:avLst/>
              <a:gdLst/>
              <a:ahLst/>
              <a:cxnLst/>
              <a:rect l="l" t="t" r="r" b="b"/>
              <a:pathLst>
                <a:path w="1025" h="94" extrusionOk="0">
                  <a:moveTo>
                    <a:pt x="1" y="0"/>
                  </a:moveTo>
                  <a:lnTo>
                    <a:pt x="1" y="93"/>
                  </a:lnTo>
                  <a:lnTo>
                    <a:pt x="1025" y="93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8"/>
            <p:cNvSpPr/>
            <p:nvPr/>
          </p:nvSpPr>
          <p:spPr>
            <a:xfrm>
              <a:off x="2742725" y="689450"/>
              <a:ext cx="39975" cy="2350"/>
            </a:xfrm>
            <a:custGeom>
              <a:avLst/>
              <a:gdLst/>
              <a:ahLst/>
              <a:cxnLst/>
              <a:rect l="l" t="t" r="r" b="b"/>
              <a:pathLst>
                <a:path w="1599" h="94" extrusionOk="0">
                  <a:moveTo>
                    <a:pt x="1" y="0"/>
                  </a:moveTo>
                  <a:lnTo>
                    <a:pt x="1" y="93"/>
                  </a:lnTo>
                  <a:lnTo>
                    <a:pt x="1598" y="93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8"/>
            <p:cNvSpPr/>
            <p:nvPr/>
          </p:nvSpPr>
          <p:spPr>
            <a:xfrm>
              <a:off x="2801275" y="645625"/>
              <a:ext cx="57025" cy="73300"/>
            </a:xfrm>
            <a:custGeom>
              <a:avLst/>
              <a:gdLst/>
              <a:ahLst/>
              <a:cxnLst/>
              <a:rect l="l" t="t" r="r" b="b"/>
              <a:pathLst>
                <a:path w="2281" h="2932" extrusionOk="0">
                  <a:moveTo>
                    <a:pt x="1" y="1"/>
                  </a:moveTo>
                  <a:lnTo>
                    <a:pt x="1" y="2932"/>
                  </a:lnTo>
                  <a:lnTo>
                    <a:pt x="2281" y="2932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8"/>
            <p:cNvSpPr/>
            <p:nvPr/>
          </p:nvSpPr>
          <p:spPr>
            <a:xfrm>
              <a:off x="2808250" y="670825"/>
              <a:ext cx="12450" cy="2750"/>
            </a:xfrm>
            <a:custGeom>
              <a:avLst/>
              <a:gdLst/>
              <a:ahLst/>
              <a:cxnLst/>
              <a:rect l="l" t="t" r="r" b="b"/>
              <a:pathLst>
                <a:path w="498" h="110" extrusionOk="0">
                  <a:moveTo>
                    <a:pt x="1" y="1"/>
                  </a:moveTo>
                  <a:lnTo>
                    <a:pt x="1" y="109"/>
                  </a:lnTo>
                  <a:lnTo>
                    <a:pt x="497" y="10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8"/>
            <p:cNvSpPr/>
            <p:nvPr/>
          </p:nvSpPr>
          <p:spPr>
            <a:xfrm>
              <a:off x="2808250" y="701450"/>
              <a:ext cx="12450" cy="2375"/>
            </a:xfrm>
            <a:custGeom>
              <a:avLst/>
              <a:gdLst/>
              <a:ahLst/>
              <a:cxnLst/>
              <a:rect l="l" t="t" r="r" b="b"/>
              <a:pathLst>
                <a:path w="498" h="95" extrusionOk="0">
                  <a:moveTo>
                    <a:pt x="1" y="1"/>
                  </a:moveTo>
                  <a:lnTo>
                    <a:pt x="1" y="94"/>
                  </a:lnTo>
                  <a:lnTo>
                    <a:pt x="497" y="9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48"/>
            <p:cNvSpPr/>
            <p:nvPr/>
          </p:nvSpPr>
          <p:spPr>
            <a:xfrm>
              <a:off x="2823375" y="670825"/>
              <a:ext cx="20575" cy="2750"/>
            </a:xfrm>
            <a:custGeom>
              <a:avLst/>
              <a:gdLst/>
              <a:ahLst/>
              <a:cxnLst/>
              <a:rect l="l" t="t" r="r" b="b"/>
              <a:pathLst>
                <a:path w="823" h="110" extrusionOk="0">
                  <a:moveTo>
                    <a:pt x="1" y="1"/>
                  </a:moveTo>
                  <a:lnTo>
                    <a:pt x="1" y="109"/>
                  </a:lnTo>
                  <a:lnTo>
                    <a:pt x="823" y="109"/>
                  </a:lnTo>
                  <a:lnTo>
                    <a:pt x="82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48"/>
            <p:cNvSpPr/>
            <p:nvPr/>
          </p:nvSpPr>
          <p:spPr>
            <a:xfrm>
              <a:off x="2808250" y="701450"/>
              <a:ext cx="27950" cy="2375"/>
            </a:xfrm>
            <a:custGeom>
              <a:avLst/>
              <a:gdLst/>
              <a:ahLst/>
              <a:cxnLst/>
              <a:rect l="l" t="t" r="r" b="b"/>
              <a:pathLst>
                <a:path w="1118" h="95" extrusionOk="0">
                  <a:moveTo>
                    <a:pt x="1" y="1"/>
                  </a:moveTo>
                  <a:lnTo>
                    <a:pt x="1" y="94"/>
                  </a:lnTo>
                  <a:lnTo>
                    <a:pt x="1118" y="94"/>
                  </a:lnTo>
                  <a:lnTo>
                    <a:pt x="1118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48"/>
            <p:cNvSpPr/>
            <p:nvPr/>
          </p:nvSpPr>
          <p:spPr>
            <a:xfrm>
              <a:off x="2808250" y="689450"/>
              <a:ext cx="12450" cy="2350"/>
            </a:xfrm>
            <a:custGeom>
              <a:avLst/>
              <a:gdLst/>
              <a:ahLst/>
              <a:cxnLst/>
              <a:rect l="l" t="t" r="r" b="b"/>
              <a:pathLst>
                <a:path w="498" h="94" extrusionOk="0">
                  <a:moveTo>
                    <a:pt x="1" y="0"/>
                  </a:moveTo>
                  <a:lnTo>
                    <a:pt x="1" y="93"/>
                  </a:lnTo>
                  <a:lnTo>
                    <a:pt x="497" y="93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48"/>
            <p:cNvSpPr/>
            <p:nvPr/>
          </p:nvSpPr>
          <p:spPr>
            <a:xfrm>
              <a:off x="2808250" y="677025"/>
              <a:ext cx="30275" cy="2750"/>
            </a:xfrm>
            <a:custGeom>
              <a:avLst/>
              <a:gdLst/>
              <a:ahLst/>
              <a:cxnLst/>
              <a:rect l="l" t="t" r="r" b="b"/>
              <a:pathLst>
                <a:path w="1211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211" y="109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48"/>
            <p:cNvSpPr/>
            <p:nvPr/>
          </p:nvSpPr>
          <p:spPr>
            <a:xfrm>
              <a:off x="2808250" y="683250"/>
              <a:ext cx="20575" cy="2350"/>
            </a:xfrm>
            <a:custGeom>
              <a:avLst/>
              <a:gdLst/>
              <a:ahLst/>
              <a:cxnLst/>
              <a:rect l="l" t="t" r="r" b="b"/>
              <a:pathLst>
                <a:path w="823" h="94" extrusionOk="0">
                  <a:moveTo>
                    <a:pt x="1" y="0"/>
                  </a:moveTo>
                  <a:lnTo>
                    <a:pt x="1" y="93"/>
                  </a:lnTo>
                  <a:lnTo>
                    <a:pt x="823" y="93"/>
                  </a:lnTo>
                  <a:lnTo>
                    <a:pt x="82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48"/>
            <p:cNvSpPr/>
            <p:nvPr/>
          </p:nvSpPr>
          <p:spPr>
            <a:xfrm>
              <a:off x="2808250" y="707675"/>
              <a:ext cx="37650" cy="2725"/>
            </a:xfrm>
            <a:custGeom>
              <a:avLst/>
              <a:gdLst/>
              <a:ahLst/>
              <a:cxnLst/>
              <a:rect l="l" t="t" r="r" b="b"/>
              <a:pathLst>
                <a:path w="150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1505" y="109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48"/>
            <p:cNvSpPr/>
            <p:nvPr/>
          </p:nvSpPr>
          <p:spPr>
            <a:xfrm>
              <a:off x="2808250" y="695650"/>
              <a:ext cx="26025" cy="2350"/>
            </a:xfrm>
            <a:custGeom>
              <a:avLst/>
              <a:gdLst/>
              <a:ahLst/>
              <a:cxnLst/>
              <a:rect l="l" t="t" r="r" b="b"/>
              <a:pathLst>
                <a:path w="1041" h="94" extrusionOk="0">
                  <a:moveTo>
                    <a:pt x="1" y="0"/>
                  </a:moveTo>
                  <a:lnTo>
                    <a:pt x="1" y="93"/>
                  </a:lnTo>
                  <a:lnTo>
                    <a:pt x="1040" y="93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48"/>
            <p:cNvSpPr/>
            <p:nvPr/>
          </p:nvSpPr>
          <p:spPr>
            <a:xfrm>
              <a:off x="2808250" y="689450"/>
              <a:ext cx="40350" cy="2350"/>
            </a:xfrm>
            <a:custGeom>
              <a:avLst/>
              <a:gdLst/>
              <a:ahLst/>
              <a:cxnLst/>
              <a:rect l="l" t="t" r="r" b="b"/>
              <a:pathLst>
                <a:path w="1614" h="94" extrusionOk="0">
                  <a:moveTo>
                    <a:pt x="1" y="0"/>
                  </a:moveTo>
                  <a:lnTo>
                    <a:pt x="1" y="93"/>
                  </a:lnTo>
                  <a:lnTo>
                    <a:pt x="1614" y="93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48"/>
            <p:cNvSpPr/>
            <p:nvPr/>
          </p:nvSpPr>
          <p:spPr>
            <a:xfrm>
              <a:off x="2801275" y="645625"/>
              <a:ext cx="57025" cy="10875"/>
            </a:xfrm>
            <a:custGeom>
              <a:avLst/>
              <a:gdLst/>
              <a:ahLst/>
              <a:cxnLst/>
              <a:rect l="l" t="t" r="r" b="b"/>
              <a:pathLst>
                <a:path w="2281" h="435" extrusionOk="0">
                  <a:moveTo>
                    <a:pt x="1" y="1"/>
                  </a:moveTo>
                  <a:lnTo>
                    <a:pt x="1" y="435"/>
                  </a:lnTo>
                  <a:lnTo>
                    <a:pt x="2281" y="435"/>
                  </a:lnTo>
                  <a:lnTo>
                    <a:pt x="2281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48"/>
            <p:cNvSpPr/>
            <p:nvPr/>
          </p:nvSpPr>
          <p:spPr>
            <a:xfrm>
              <a:off x="2702025" y="784825"/>
              <a:ext cx="142325" cy="10100"/>
            </a:xfrm>
            <a:custGeom>
              <a:avLst/>
              <a:gdLst/>
              <a:ahLst/>
              <a:cxnLst/>
              <a:rect l="l" t="t" r="r" b="b"/>
              <a:pathLst>
                <a:path w="5693" h="404" extrusionOk="0">
                  <a:moveTo>
                    <a:pt x="47" y="1"/>
                  </a:moveTo>
                  <a:lnTo>
                    <a:pt x="0" y="404"/>
                  </a:lnTo>
                  <a:lnTo>
                    <a:pt x="5692" y="404"/>
                  </a:lnTo>
                  <a:lnTo>
                    <a:pt x="569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48"/>
            <p:cNvSpPr/>
            <p:nvPr/>
          </p:nvSpPr>
          <p:spPr>
            <a:xfrm>
              <a:off x="2729950" y="784825"/>
              <a:ext cx="114400" cy="9725"/>
            </a:xfrm>
            <a:custGeom>
              <a:avLst/>
              <a:gdLst/>
              <a:ahLst/>
              <a:cxnLst/>
              <a:rect l="l" t="t" r="r" b="b"/>
              <a:pathLst>
                <a:path w="4576" h="389" extrusionOk="0">
                  <a:moveTo>
                    <a:pt x="0" y="1"/>
                  </a:moveTo>
                  <a:lnTo>
                    <a:pt x="0" y="388"/>
                  </a:lnTo>
                  <a:lnTo>
                    <a:pt x="4575" y="388"/>
                  </a:lnTo>
                  <a:lnTo>
                    <a:pt x="457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48"/>
            <p:cNvSpPr/>
            <p:nvPr/>
          </p:nvSpPr>
          <p:spPr>
            <a:xfrm>
              <a:off x="2710175" y="739850"/>
              <a:ext cx="86875" cy="45000"/>
            </a:xfrm>
            <a:custGeom>
              <a:avLst/>
              <a:gdLst/>
              <a:ahLst/>
              <a:cxnLst/>
              <a:rect l="l" t="t" r="r" b="b"/>
              <a:pathLst>
                <a:path w="3475" h="1800" extrusionOk="0">
                  <a:moveTo>
                    <a:pt x="543" y="0"/>
                  </a:moveTo>
                  <a:lnTo>
                    <a:pt x="0" y="1800"/>
                  </a:lnTo>
                  <a:lnTo>
                    <a:pt x="3335" y="1800"/>
                  </a:lnTo>
                  <a:lnTo>
                    <a:pt x="347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48"/>
            <p:cNvSpPr/>
            <p:nvPr/>
          </p:nvSpPr>
          <p:spPr>
            <a:xfrm>
              <a:off x="2722575" y="739850"/>
              <a:ext cx="86875" cy="45000"/>
            </a:xfrm>
            <a:custGeom>
              <a:avLst/>
              <a:gdLst/>
              <a:ahLst/>
              <a:cxnLst/>
              <a:rect l="l" t="t" r="r" b="b"/>
              <a:pathLst>
                <a:path w="3475" h="1800" extrusionOk="0">
                  <a:moveTo>
                    <a:pt x="543" y="0"/>
                  </a:moveTo>
                  <a:lnTo>
                    <a:pt x="0" y="1800"/>
                  </a:lnTo>
                  <a:lnTo>
                    <a:pt x="3319" y="1800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48"/>
            <p:cNvSpPr/>
            <p:nvPr/>
          </p:nvSpPr>
          <p:spPr>
            <a:xfrm>
              <a:off x="2730325" y="739850"/>
              <a:ext cx="79125" cy="18250"/>
            </a:xfrm>
            <a:custGeom>
              <a:avLst/>
              <a:gdLst/>
              <a:ahLst/>
              <a:cxnLst/>
              <a:rect l="l" t="t" r="r" b="b"/>
              <a:pathLst>
                <a:path w="3165" h="730" extrusionOk="0">
                  <a:moveTo>
                    <a:pt x="233" y="0"/>
                  </a:moveTo>
                  <a:lnTo>
                    <a:pt x="1" y="729"/>
                  </a:lnTo>
                  <a:lnTo>
                    <a:pt x="3102" y="574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8"/>
            <p:cNvSpPr/>
            <p:nvPr/>
          </p:nvSpPr>
          <p:spPr>
            <a:xfrm>
              <a:off x="2967625" y="784825"/>
              <a:ext cx="142325" cy="10100"/>
            </a:xfrm>
            <a:custGeom>
              <a:avLst/>
              <a:gdLst/>
              <a:ahLst/>
              <a:cxnLst/>
              <a:rect l="l" t="t" r="r" b="b"/>
              <a:pathLst>
                <a:path w="5693" h="404" extrusionOk="0">
                  <a:moveTo>
                    <a:pt x="0" y="1"/>
                  </a:moveTo>
                  <a:lnTo>
                    <a:pt x="0" y="404"/>
                  </a:lnTo>
                  <a:lnTo>
                    <a:pt x="5692" y="404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8"/>
            <p:cNvSpPr/>
            <p:nvPr/>
          </p:nvSpPr>
          <p:spPr>
            <a:xfrm>
              <a:off x="2967625" y="784825"/>
              <a:ext cx="114400" cy="9725"/>
            </a:xfrm>
            <a:custGeom>
              <a:avLst/>
              <a:gdLst/>
              <a:ahLst/>
              <a:cxnLst/>
              <a:rect l="l" t="t" r="r" b="b"/>
              <a:pathLst>
                <a:path w="4576" h="389" extrusionOk="0">
                  <a:moveTo>
                    <a:pt x="0" y="1"/>
                  </a:moveTo>
                  <a:lnTo>
                    <a:pt x="0" y="388"/>
                  </a:lnTo>
                  <a:lnTo>
                    <a:pt x="4576" y="388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8"/>
            <p:cNvSpPr/>
            <p:nvPr/>
          </p:nvSpPr>
          <p:spPr>
            <a:xfrm>
              <a:off x="3018425" y="739850"/>
              <a:ext cx="89575" cy="45000"/>
            </a:xfrm>
            <a:custGeom>
              <a:avLst/>
              <a:gdLst/>
              <a:ahLst/>
              <a:cxnLst/>
              <a:rect l="l" t="t" r="r" b="b"/>
              <a:pathLst>
                <a:path w="3583" h="1800" extrusionOk="0">
                  <a:moveTo>
                    <a:pt x="217" y="0"/>
                  </a:moveTo>
                  <a:lnTo>
                    <a:pt x="0" y="1800"/>
                  </a:lnTo>
                  <a:lnTo>
                    <a:pt x="3583" y="1800"/>
                  </a:lnTo>
                  <a:lnTo>
                    <a:pt x="33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8"/>
            <p:cNvSpPr/>
            <p:nvPr/>
          </p:nvSpPr>
          <p:spPr>
            <a:xfrm>
              <a:off x="3006400" y="739850"/>
              <a:ext cx="89600" cy="45000"/>
            </a:xfrm>
            <a:custGeom>
              <a:avLst/>
              <a:gdLst/>
              <a:ahLst/>
              <a:cxnLst/>
              <a:rect l="l" t="t" r="r" b="b"/>
              <a:pathLst>
                <a:path w="3584" h="1800" extrusionOk="0">
                  <a:moveTo>
                    <a:pt x="187" y="0"/>
                  </a:moveTo>
                  <a:lnTo>
                    <a:pt x="0" y="1800"/>
                  </a:lnTo>
                  <a:lnTo>
                    <a:pt x="3583" y="1800"/>
                  </a:lnTo>
                  <a:lnTo>
                    <a:pt x="3366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8"/>
            <p:cNvSpPr/>
            <p:nvPr/>
          </p:nvSpPr>
          <p:spPr>
            <a:xfrm>
              <a:off x="3009500" y="739850"/>
              <a:ext cx="83400" cy="17850"/>
            </a:xfrm>
            <a:custGeom>
              <a:avLst/>
              <a:gdLst/>
              <a:ahLst/>
              <a:cxnLst/>
              <a:rect l="l" t="t" r="r" b="b"/>
              <a:pathLst>
                <a:path w="3336" h="714" extrusionOk="0">
                  <a:moveTo>
                    <a:pt x="63" y="0"/>
                  </a:moveTo>
                  <a:lnTo>
                    <a:pt x="0" y="574"/>
                  </a:lnTo>
                  <a:lnTo>
                    <a:pt x="3335" y="714"/>
                  </a:lnTo>
                  <a:lnTo>
                    <a:pt x="32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8"/>
            <p:cNvSpPr/>
            <p:nvPr/>
          </p:nvSpPr>
          <p:spPr>
            <a:xfrm>
              <a:off x="2885800" y="534350"/>
              <a:ext cx="323800" cy="205525"/>
            </a:xfrm>
            <a:custGeom>
              <a:avLst/>
              <a:gdLst/>
              <a:ahLst/>
              <a:cxnLst/>
              <a:rect l="l" t="t" r="r" b="b"/>
              <a:pathLst>
                <a:path w="12952" h="8221" extrusionOk="0">
                  <a:moveTo>
                    <a:pt x="1" y="0"/>
                  </a:moveTo>
                  <a:lnTo>
                    <a:pt x="1" y="8220"/>
                  </a:lnTo>
                  <a:lnTo>
                    <a:pt x="12951" y="8220"/>
                  </a:lnTo>
                  <a:lnTo>
                    <a:pt x="129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8"/>
            <p:cNvSpPr/>
            <p:nvPr/>
          </p:nvSpPr>
          <p:spPr>
            <a:xfrm>
              <a:off x="3210350" y="534350"/>
              <a:ext cx="11275" cy="205525"/>
            </a:xfrm>
            <a:custGeom>
              <a:avLst/>
              <a:gdLst/>
              <a:ahLst/>
              <a:cxnLst/>
              <a:rect l="l" t="t" r="r" b="b"/>
              <a:pathLst>
                <a:path w="451" h="8221" extrusionOk="0">
                  <a:moveTo>
                    <a:pt x="0" y="0"/>
                  </a:moveTo>
                  <a:lnTo>
                    <a:pt x="0" y="8220"/>
                  </a:lnTo>
                  <a:lnTo>
                    <a:pt x="450" y="822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8"/>
            <p:cNvSpPr/>
            <p:nvPr/>
          </p:nvSpPr>
          <p:spPr>
            <a:xfrm>
              <a:off x="2900150" y="547150"/>
              <a:ext cx="296275" cy="177600"/>
            </a:xfrm>
            <a:custGeom>
              <a:avLst/>
              <a:gdLst/>
              <a:ahLst/>
              <a:cxnLst/>
              <a:rect l="l" t="t" r="r" b="b"/>
              <a:pathLst>
                <a:path w="11851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11850" y="7104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8"/>
            <p:cNvSpPr/>
            <p:nvPr/>
          </p:nvSpPr>
          <p:spPr>
            <a:xfrm>
              <a:off x="2906350" y="563525"/>
              <a:ext cx="116350" cy="140300"/>
            </a:xfrm>
            <a:custGeom>
              <a:avLst/>
              <a:gdLst/>
              <a:ahLst/>
              <a:cxnLst/>
              <a:rect l="l" t="t" r="r" b="b"/>
              <a:pathLst>
                <a:path w="4654" h="5612" extrusionOk="0">
                  <a:moveTo>
                    <a:pt x="3667" y="0"/>
                  </a:moveTo>
                  <a:cubicBezTo>
                    <a:pt x="3622" y="0"/>
                    <a:pt x="3576" y="4"/>
                    <a:pt x="3522" y="12"/>
                  </a:cubicBezTo>
                  <a:cubicBezTo>
                    <a:pt x="3429" y="28"/>
                    <a:pt x="3335" y="43"/>
                    <a:pt x="3258" y="90"/>
                  </a:cubicBezTo>
                  <a:lnTo>
                    <a:pt x="3211" y="105"/>
                  </a:lnTo>
                  <a:lnTo>
                    <a:pt x="3180" y="121"/>
                  </a:lnTo>
                  <a:cubicBezTo>
                    <a:pt x="3165" y="152"/>
                    <a:pt x="3134" y="152"/>
                    <a:pt x="3118" y="167"/>
                  </a:cubicBezTo>
                  <a:cubicBezTo>
                    <a:pt x="3087" y="198"/>
                    <a:pt x="3041" y="229"/>
                    <a:pt x="3010" y="260"/>
                  </a:cubicBezTo>
                  <a:cubicBezTo>
                    <a:pt x="2963" y="276"/>
                    <a:pt x="2948" y="322"/>
                    <a:pt x="2901" y="353"/>
                  </a:cubicBezTo>
                  <a:cubicBezTo>
                    <a:pt x="2870" y="384"/>
                    <a:pt x="2824" y="415"/>
                    <a:pt x="2808" y="462"/>
                  </a:cubicBezTo>
                  <a:cubicBezTo>
                    <a:pt x="2715" y="586"/>
                    <a:pt x="2622" y="741"/>
                    <a:pt x="2560" y="896"/>
                  </a:cubicBezTo>
                  <a:cubicBezTo>
                    <a:pt x="2436" y="1206"/>
                    <a:pt x="2343" y="1516"/>
                    <a:pt x="2281" y="1827"/>
                  </a:cubicBezTo>
                  <a:cubicBezTo>
                    <a:pt x="2281" y="1904"/>
                    <a:pt x="2265" y="1982"/>
                    <a:pt x="2250" y="2059"/>
                  </a:cubicBezTo>
                  <a:lnTo>
                    <a:pt x="2203" y="2292"/>
                  </a:lnTo>
                  <a:cubicBezTo>
                    <a:pt x="2203" y="2354"/>
                    <a:pt x="2188" y="2432"/>
                    <a:pt x="2172" y="2509"/>
                  </a:cubicBezTo>
                  <a:cubicBezTo>
                    <a:pt x="2157" y="2587"/>
                    <a:pt x="2126" y="2664"/>
                    <a:pt x="2110" y="2726"/>
                  </a:cubicBezTo>
                  <a:cubicBezTo>
                    <a:pt x="2095" y="2757"/>
                    <a:pt x="2095" y="2804"/>
                    <a:pt x="2079" y="2819"/>
                  </a:cubicBezTo>
                  <a:cubicBezTo>
                    <a:pt x="2079" y="2835"/>
                    <a:pt x="2048" y="2835"/>
                    <a:pt x="2048" y="2866"/>
                  </a:cubicBezTo>
                  <a:lnTo>
                    <a:pt x="2033" y="2897"/>
                  </a:lnTo>
                  <a:cubicBezTo>
                    <a:pt x="2017" y="2959"/>
                    <a:pt x="1955" y="3021"/>
                    <a:pt x="1924" y="3052"/>
                  </a:cubicBezTo>
                  <a:cubicBezTo>
                    <a:pt x="1800" y="3145"/>
                    <a:pt x="1691" y="3223"/>
                    <a:pt x="1552" y="3285"/>
                  </a:cubicBezTo>
                  <a:cubicBezTo>
                    <a:pt x="1273" y="3424"/>
                    <a:pt x="963" y="3533"/>
                    <a:pt x="699" y="3734"/>
                  </a:cubicBezTo>
                  <a:cubicBezTo>
                    <a:pt x="637" y="3796"/>
                    <a:pt x="559" y="3827"/>
                    <a:pt x="497" y="3889"/>
                  </a:cubicBezTo>
                  <a:lnTo>
                    <a:pt x="327" y="4060"/>
                  </a:lnTo>
                  <a:cubicBezTo>
                    <a:pt x="218" y="4200"/>
                    <a:pt x="125" y="4355"/>
                    <a:pt x="63" y="4510"/>
                  </a:cubicBezTo>
                  <a:cubicBezTo>
                    <a:pt x="16" y="4587"/>
                    <a:pt x="1" y="4680"/>
                    <a:pt x="1" y="4773"/>
                  </a:cubicBezTo>
                  <a:cubicBezTo>
                    <a:pt x="1" y="4882"/>
                    <a:pt x="1" y="4975"/>
                    <a:pt x="32" y="5068"/>
                  </a:cubicBezTo>
                  <a:cubicBezTo>
                    <a:pt x="78" y="5161"/>
                    <a:pt x="125" y="5270"/>
                    <a:pt x="187" y="5347"/>
                  </a:cubicBezTo>
                  <a:cubicBezTo>
                    <a:pt x="280" y="5425"/>
                    <a:pt x="342" y="5471"/>
                    <a:pt x="451" y="5518"/>
                  </a:cubicBezTo>
                  <a:cubicBezTo>
                    <a:pt x="544" y="5580"/>
                    <a:pt x="668" y="5596"/>
                    <a:pt x="761" y="5611"/>
                  </a:cubicBezTo>
                  <a:cubicBezTo>
                    <a:pt x="869" y="5611"/>
                    <a:pt x="978" y="5611"/>
                    <a:pt x="1071" y="5596"/>
                  </a:cubicBezTo>
                  <a:cubicBezTo>
                    <a:pt x="1102" y="5596"/>
                    <a:pt x="1118" y="5580"/>
                    <a:pt x="1149" y="5580"/>
                  </a:cubicBezTo>
                  <a:lnTo>
                    <a:pt x="1211" y="5549"/>
                  </a:lnTo>
                  <a:cubicBezTo>
                    <a:pt x="1226" y="5533"/>
                    <a:pt x="1288" y="5533"/>
                    <a:pt x="1319" y="5518"/>
                  </a:cubicBezTo>
                  <a:cubicBezTo>
                    <a:pt x="1412" y="5502"/>
                    <a:pt x="1490" y="5456"/>
                    <a:pt x="1567" y="5425"/>
                  </a:cubicBezTo>
                  <a:cubicBezTo>
                    <a:pt x="1753" y="5347"/>
                    <a:pt x="1878" y="5270"/>
                    <a:pt x="2017" y="5192"/>
                  </a:cubicBezTo>
                  <a:cubicBezTo>
                    <a:pt x="2141" y="5115"/>
                    <a:pt x="2265" y="5053"/>
                    <a:pt x="2405" y="4991"/>
                  </a:cubicBezTo>
                  <a:cubicBezTo>
                    <a:pt x="2529" y="4929"/>
                    <a:pt x="2653" y="4898"/>
                    <a:pt x="2793" y="4882"/>
                  </a:cubicBezTo>
                  <a:lnTo>
                    <a:pt x="2917" y="4851"/>
                  </a:lnTo>
                  <a:cubicBezTo>
                    <a:pt x="2948" y="4836"/>
                    <a:pt x="3010" y="4836"/>
                    <a:pt x="3041" y="4820"/>
                  </a:cubicBezTo>
                  <a:cubicBezTo>
                    <a:pt x="3118" y="4773"/>
                    <a:pt x="3227" y="4758"/>
                    <a:pt x="3304" y="4727"/>
                  </a:cubicBezTo>
                  <a:cubicBezTo>
                    <a:pt x="3475" y="4665"/>
                    <a:pt x="3630" y="4572"/>
                    <a:pt x="3785" y="4448"/>
                  </a:cubicBezTo>
                  <a:cubicBezTo>
                    <a:pt x="3940" y="4339"/>
                    <a:pt x="4080" y="4200"/>
                    <a:pt x="4173" y="4045"/>
                  </a:cubicBezTo>
                  <a:cubicBezTo>
                    <a:pt x="4282" y="3889"/>
                    <a:pt x="4359" y="3719"/>
                    <a:pt x="4406" y="3533"/>
                  </a:cubicBezTo>
                  <a:cubicBezTo>
                    <a:pt x="4437" y="3362"/>
                    <a:pt x="4468" y="3192"/>
                    <a:pt x="4468" y="3021"/>
                  </a:cubicBezTo>
                  <a:cubicBezTo>
                    <a:pt x="4468" y="2943"/>
                    <a:pt x="4468" y="2835"/>
                    <a:pt x="4437" y="2757"/>
                  </a:cubicBezTo>
                  <a:cubicBezTo>
                    <a:pt x="4437" y="2726"/>
                    <a:pt x="4421" y="2680"/>
                    <a:pt x="4421" y="2649"/>
                  </a:cubicBezTo>
                  <a:cubicBezTo>
                    <a:pt x="4406" y="2602"/>
                    <a:pt x="4406" y="2571"/>
                    <a:pt x="4406" y="2525"/>
                  </a:cubicBezTo>
                  <a:cubicBezTo>
                    <a:pt x="4390" y="2401"/>
                    <a:pt x="4390" y="2245"/>
                    <a:pt x="4406" y="2090"/>
                  </a:cubicBezTo>
                  <a:cubicBezTo>
                    <a:pt x="4421" y="2013"/>
                    <a:pt x="4421" y="1935"/>
                    <a:pt x="4437" y="1858"/>
                  </a:cubicBezTo>
                  <a:lnTo>
                    <a:pt x="4499" y="1625"/>
                  </a:lnTo>
                  <a:cubicBezTo>
                    <a:pt x="4545" y="1548"/>
                    <a:pt x="4561" y="1470"/>
                    <a:pt x="4576" y="1392"/>
                  </a:cubicBezTo>
                  <a:cubicBezTo>
                    <a:pt x="4592" y="1346"/>
                    <a:pt x="4607" y="1315"/>
                    <a:pt x="4607" y="1268"/>
                  </a:cubicBezTo>
                  <a:cubicBezTo>
                    <a:pt x="4638" y="1237"/>
                    <a:pt x="4638" y="1191"/>
                    <a:pt x="4638" y="1160"/>
                  </a:cubicBezTo>
                  <a:cubicBezTo>
                    <a:pt x="4654" y="1005"/>
                    <a:pt x="4638" y="850"/>
                    <a:pt x="4514" y="710"/>
                  </a:cubicBezTo>
                  <a:lnTo>
                    <a:pt x="4514" y="710"/>
                  </a:lnTo>
                  <a:cubicBezTo>
                    <a:pt x="4561" y="850"/>
                    <a:pt x="4592" y="1005"/>
                    <a:pt x="4576" y="1160"/>
                  </a:cubicBezTo>
                  <a:cubicBezTo>
                    <a:pt x="4576" y="1222"/>
                    <a:pt x="4561" y="1299"/>
                    <a:pt x="4514" y="1315"/>
                  </a:cubicBezTo>
                  <a:cubicBezTo>
                    <a:pt x="4483" y="1392"/>
                    <a:pt x="4468" y="1439"/>
                    <a:pt x="4421" y="1532"/>
                  </a:cubicBezTo>
                  <a:cubicBezTo>
                    <a:pt x="4359" y="1656"/>
                    <a:pt x="4313" y="1811"/>
                    <a:pt x="4251" y="1966"/>
                  </a:cubicBezTo>
                  <a:cubicBezTo>
                    <a:pt x="4204" y="2121"/>
                    <a:pt x="4173" y="2307"/>
                    <a:pt x="4126" y="2463"/>
                  </a:cubicBezTo>
                  <a:cubicBezTo>
                    <a:pt x="4126" y="2478"/>
                    <a:pt x="4111" y="2525"/>
                    <a:pt x="4111" y="2571"/>
                  </a:cubicBezTo>
                  <a:cubicBezTo>
                    <a:pt x="4111" y="2602"/>
                    <a:pt x="4095" y="2649"/>
                    <a:pt x="4095" y="2680"/>
                  </a:cubicBezTo>
                  <a:cubicBezTo>
                    <a:pt x="4095" y="2757"/>
                    <a:pt x="4080" y="2819"/>
                    <a:pt x="4049" y="2897"/>
                  </a:cubicBezTo>
                  <a:cubicBezTo>
                    <a:pt x="4033" y="2959"/>
                    <a:pt x="4018" y="3036"/>
                    <a:pt x="4002" y="3098"/>
                  </a:cubicBezTo>
                  <a:cubicBezTo>
                    <a:pt x="3971" y="3176"/>
                    <a:pt x="3956" y="3223"/>
                    <a:pt x="3925" y="3285"/>
                  </a:cubicBezTo>
                  <a:cubicBezTo>
                    <a:pt x="3863" y="3409"/>
                    <a:pt x="3785" y="3517"/>
                    <a:pt x="3708" y="3610"/>
                  </a:cubicBezTo>
                  <a:cubicBezTo>
                    <a:pt x="3553" y="3827"/>
                    <a:pt x="3320" y="3967"/>
                    <a:pt x="3087" y="4060"/>
                  </a:cubicBezTo>
                  <a:cubicBezTo>
                    <a:pt x="3025" y="4076"/>
                    <a:pt x="2948" y="4107"/>
                    <a:pt x="2886" y="4122"/>
                  </a:cubicBezTo>
                  <a:cubicBezTo>
                    <a:pt x="2855" y="4122"/>
                    <a:pt x="2839" y="4138"/>
                    <a:pt x="2793" y="4138"/>
                  </a:cubicBezTo>
                  <a:lnTo>
                    <a:pt x="2731" y="4153"/>
                  </a:lnTo>
                  <a:lnTo>
                    <a:pt x="2684" y="4184"/>
                  </a:lnTo>
                  <a:cubicBezTo>
                    <a:pt x="2498" y="4215"/>
                    <a:pt x="2327" y="4277"/>
                    <a:pt x="2172" y="4355"/>
                  </a:cubicBezTo>
                  <a:cubicBezTo>
                    <a:pt x="2017" y="4432"/>
                    <a:pt x="1862" y="4510"/>
                    <a:pt x="1722" y="4603"/>
                  </a:cubicBezTo>
                  <a:cubicBezTo>
                    <a:pt x="1598" y="4680"/>
                    <a:pt x="1459" y="4773"/>
                    <a:pt x="1335" y="4836"/>
                  </a:cubicBezTo>
                  <a:cubicBezTo>
                    <a:pt x="1257" y="4882"/>
                    <a:pt x="1211" y="4913"/>
                    <a:pt x="1149" y="4929"/>
                  </a:cubicBezTo>
                  <a:cubicBezTo>
                    <a:pt x="1102" y="4960"/>
                    <a:pt x="1087" y="4960"/>
                    <a:pt x="1056" y="4975"/>
                  </a:cubicBezTo>
                  <a:lnTo>
                    <a:pt x="994" y="4991"/>
                  </a:lnTo>
                  <a:lnTo>
                    <a:pt x="947" y="5006"/>
                  </a:lnTo>
                  <a:cubicBezTo>
                    <a:pt x="916" y="5037"/>
                    <a:pt x="854" y="5053"/>
                    <a:pt x="792" y="5053"/>
                  </a:cubicBezTo>
                  <a:cubicBezTo>
                    <a:pt x="745" y="5053"/>
                    <a:pt x="699" y="5053"/>
                    <a:pt x="637" y="5037"/>
                  </a:cubicBezTo>
                  <a:cubicBezTo>
                    <a:pt x="544" y="5006"/>
                    <a:pt x="466" y="4960"/>
                    <a:pt x="404" y="4851"/>
                  </a:cubicBezTo>
                  <a:cubicBezTo>
                    <a:pt x="373" y="4820"/>
                    <a:pt x="358" y="4758"/>
                    <a:pt x="358" y="4696"/>
                  </a:cubicBezTo>
                  <a:cubicBezTo>
                    <a:pt x="327" y="4649"/>
                    <a:pt x="327" y="4572"/>
                    <a:pt x="358" y="4510"/>
                  </a:cubicBezTo>
                  <a:cubicBezTo>
                    <a:pt x="389" y="4370"/>
                    <a:pt x="451" y="4231"/>
                    <a:pt x="528" y="4122"/>
                  </a:cubicBezTo>
                  <a:cubicBezTo>
                    <a:pt x="621" y="3998"/>
                    <a:pt x="714" y="3889"/>
                    <a:pt x="838" y="3812"/>
                  </a:cubicBezTo>
                  <a:cubicBezTo>
                    <a:pt x="947" y="3734"/>
                    <a:pt x="1087" y="3657"/>
                    <a:pt x="1226" y="3595"/>
                  </a:cubicBezTo>
                  <a:cubicBezTo>
                    <a:pt x="1381" y="3533"/>
                    <a:pt x="1521" y="3502"/>
                    <a:pt x="1676" y="3440"/>
                  </a:cubicBezTo>
                  <a:cubicBezTo>
                    <a:pt x="1831" y="3409"/>
                    <a:pt x="1986" y="3331"/>
                    <a:pt x="2141" y="3254"/>
                  </a:cubicBezTo>
                  <a:cubicBezTo>
                    <a:pt x="2219" y="3207"/>
                    <a:pt x="2296" y="3145"/>
                    <a:pt x="2343" y="3067"/>
                  </a:cubicBezTo>
                  <a:lnTo>
                    <a:pt x="2405" y="3021"/>
                  </a:lnTo>
                  <a:cubicBezTo>
                    <a:pt x="2420" y="2990"/>
                    <a:pt x="2420" y="2974"/>
                    <a:pt x="2451" y="2959"/>
                  </a:cubicBezTo>
                  <a:cubicBezTo>
                    <a:pt x="2482" y="2912"/>
                    <a:pt x="2498" y="2881"/>
                    <a:pt x="2529" y="2835"/>
                  </a:cubicBezTo>
                  <a:cubicBezTo>
                    <a:pt x="2607" y="2680"/>
                    <a:pt x="2653" y="2525"/>
                    <a:pt x="2715" y="2370"/>
                  </a:cubicBezTo>
                  <a:cubicBezTo>
                    <a:pt x="2731" y="2292"/>
                    <a:pt x="2762" y="2214"/>
                    <a:pt x="2793" y="2137"/>
                  </a:cubicBezTo>
                  <a:cubicBezTo>
                    <a:pt x="2839" y="2059"/>
                    <a:pt x="2855" y="1982"/>
                    <a:pt x="2870" y="1904"/>
                  </a:cubicBezTo>
                  <a:cubicBezTo>
                    <a:pt x="2948" y="1625"/>
                    <a:pt x="3025" y="1315"/>
                    <a:pt x="3118" y="1036"/>
                  </a:cubicBezTo>
                  <a:cubicBezTo>
                    <a:pt x="3165" y="896"/>
                    <a:pt x="3227" y="788"/>
                    <a:pt x="3273" y="648"/>
                  </a:cubicBezTo>
                  <a:cubicBezTo>
                    <a:pt x="3304" y="586"/>
                    <a:pt x="3335" y="555"/>
                    <a:pt x="3382" y="493"/>
                  </a:cubicBezTo>
                  <a:lnTo>
                    <a:pt x="3429" y="431"/>
                  </a:lnTo>
                  <a:cubicBezTo>
                    <a:pt x="3444" y="431"/>
                    <a:pt x="3444" y="415"/>
                    <a:pt x="3475" y="415"/>
                  </a:cubicBezTo>
                  <a:lnTo>
                    <a:pt x="3491" y="400"/>
                  </a:lnTo>
                  <a:lnTo>
                    <a:pt x="3506" y="384"/>
                  </a:lnTo>
                  <a:cubicBezTo>
                    <a:pt x="3630" y="307"/>
                    <a:pt x="3739" y="245"/>
                    <a:pt x="3878" y="229"/>
                  </a:cubicBezTo>
                  <a:cubicBezTo>
                    <a:pt x="3940" y="229"/>
                    <a:pt x="4018" y="229"/>
                    <a:pt x="4080" y="245"/>
                  </a:cubicBezTo>
                  <a:cubicBezTo>
                    <a:pt x="4111" y="260"/>
                    <a:pt x="4126" y="260"/>
                    <a:pt x="4173" y="276"/>
                  </a:cubicBezTo>
                  <a:cubicBezTo>
                    <a:pt x="4204" y="307"/>
                    <a:pt x="4251" y="322"/>
                    <a:pt x="4266" y="338"/>
                  </a:cubicBezTo>
                  <a:cubicBezTo>
                    <a:pt x="4390" y="431"/>
                    <a:pt x="4483" y="570"/>
                    <a:pt x="4514" y="710"/>
                  </a:cubicBezTo>
                  <a:cubicBezTo>
                    <a:pt x="4483" y="539"/>
                    <a:pt x="4406" y="384"/>
                    <a:pt x="4282" y="260"/>
                  </a:cubicBezTo>
                  <a:cubicBezTo>
                    <a:pt x="4251" y="229"/>
                    <a:pt x="4220" y="183"/>
                    <a:pt x="4189" y="167"/>
                  </a:cubicBezTo>
                  <a:cubicBezTo>
                    <a:pt x="4142" y="121"/>
                    <a:pt x="4111" y="105"/>
                    <a:pt x="4064" y="90"/>
                  </a:cubicBezTo>
                  <a:cubicBezTo>
                    <a:pt x="3971" y="43"/>
                    <a:pt x="3894" y="28"/>
                    <a:pt x="3801" y="12"/>
                  </a:cubicBezTo>
                  <a:cubicBezTo>
                    <a:pt x="3754" y="4"/>
                    <a:pt x="3712" y="0"/>
                    <a:pt x="3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8"/>
            <p:cNvSpPr/>
            <p:nvPr/>
          </p:nvSpPr>
          <p:spPr>
            <a:xfrm>
              <a:off x="3023075" y="590575"/>
              <a:ext cx="163250" cy="131850"/>
            </a:xfrm>
            <a:custGeom>
              <a:avLst/>
              <a:gdLst/>
              <a:ahLst/>
              <a:cxnLst/>
              <a:rect l="l" t="t" r="r" b="b"/>
              <a:pathLst>
                <a:path w="6530" h="5274" extrusionOk="0">
                  <a:moveTo>
                    <a:pt x="2590" y="388"/>
                  </a:moveTo>
                  <a:cubicBezTo>
                    <a:pt x="2637" y="388"/>
                    <a:pt x="2699" y="388"/>
                    <a:pt x="2761" y="403"/>
                  </a:cubicBezTo>
                  <a:cubicBezTo>
                    <a:pt x="2839" y="419"/>
                    <a:pt x="2901" y="450"/>
                    <a:pt x="2947" y="481"/>
                  </a:cubicBezTo>
                  <a:cubicBezTo>
                    <a:pt x="3071" y="559"/>
                    <a:pt x="3180" y="652"/>
                    <a:pt x="3288" y="776"/>
                  </a:cubicBezTo>
                  <a:cubicBezTo>
                    <a:pt x="3474" y="1008"/>
                    <a:pt x="3676" y="1319"/>
                    <a:pt x="3940" y="1582"/>
                  </a:cubicBezTo>
                  <a:cubicBezTo>
                    <a:pt x="4079" y="1737"/>
                    <a:pt x="4250" y="1861"/>
                    <a:pt x="4421" y="1954"/>
                  </a:cubicBezTo>
                  <a:cubicBezTo>
                    <a:pt x="4498" y="2016"/>
                    <a:pt x="4607" y="2047"/>
                    <a:pt x="4700" y="2078"/>
                  </a:cubicBezTo>
                  <a:cubicBezTo>
                    <a:pt x="4793" y="2110"/>
                    <a:pt x="4870" y="2125"/>
                    <a:pt x="4963" y="2156"/>
                  </a:cubicBezTo>
                  <a:lnTo>
                    <a:pt x="5491" y="2265"/>
                  </a:lnTo>
                  <a:cubicBezTo>
                    <a:pt x="5568" y="2280"/>
                    <a:pt x="5661" y="2327"/>
                    <a:pt x="5739" y="2342"/>
                  </a:cubicBezTo>
                  <a:cubicBezTo>
                    <a:pt x="5816" y="2358"/>
                    <a:pt x="5894" y="2404"/>
                    <a:pt x="5971" y="2435"/>
                  </a:cubicBezTo>
                  <a:cubicBezTo>
                    <a:pt x="6049" y="2482"/>
                    <a:pt x="6111" y="2544"/>
                    <a:pt x="6173" y="2590"/>
                  </a:cubicBezTo>
                  <a:cubicBezTo>
                    <a:pt x="6204" y="2652"/>
                    <a:pt x="6251" y="2714"/>
                    <a:pt x="6266" y="2792"/>
                  </a:cubicBezTo>
                  <a:cubicBezTo>
                    <a:pt x="6282" y="2823"/>
                    <a:pt x="6282" y="2869"/>
                    <a:pt x="6282" y="2901"/>
                  </a:cubicBezTo>
                  <a:lnTo>
                    <a:pt x="6282" y="2963"/>
                  </a:lnTo>
                  <a:lnTo>
                    <a:pt x="6282" y="3025"/>
                  </a:lnTo>
                  <a:lnTo>
                    <a:pt x="6235" y="3257"/>
                  </a:lnTo>
                  <a:cubicBezTo>
                    <a:pt x="6173" y="3412"/>
                    <a:pt x="6096" y="3552"/>
                    <a:pt x="5971" y="3660"/>
                  </a:cubicBezTo>
                  <a:cubicBezTo>
                    <a:pt x="5925" y="3723"/>
                    <a:pt x="5847" y="3769"/>
                    <a:pt x="5785" y="3816"/>
                  </a:cubicBezTo>
                  <a:cubicBezTo>
                    <a:pt x="5708" y="3847"/>
                    <a:pt x="5646" y="3893"/>
                    <a:pt x="5568" y="3924"/>
                  </a:cubicBezTo>
                  <a:cubicBezTo>
                    <a:pt x="5413" y="4017"/>
                    <a:pt x="5258" y="4064"/>
                    <a:pt x="5103" y="4110"/>
                  </a:cubicBezTo>
                  <a:cubicBezTo>
                    <a:pt x="5072" y="4126"/>
                    <a:pt x="5025" y="4141"/>
                    <a:pt x="4994" y="4141"/>
                  </a:cubicBezTo>
                  <a:lnTo>
                    <a:pt x="4932" y="4157"/>
                  </a:lnTo>
                  <a:lnTo>
                    <a:pt x="4870" y="4188"/>
                  </a:lnTo>
                  <a:cubicBezTo>
                    <a:pt x="4793" y="4203"/>
                    <a:pt x="4715" y="4203"/>
                    <a:pt x="4622" y="4219"/>
                  </a:cubicBezTo>
                  <a:lnTo>
                    <a:pt x="4498" y="4234"/>
                  </a:lnTo>
                  <a:lnTo>
                    <a:pt x="4390" y="4265"/>
                  </a:lnTo>
                  <a:cubicBezTo>
                    <a:pt x="4312" y="4265"/>
                    <a:pt x="4234" y="4281"/>
                    <a:pt x="4141" y="4281"/>
                  </a:cubicBezTo>
                  <a:lnTo>
                    <a:pt x="3862" y="4296"/>
                  </a:lnTo>
                  <a:lnTo>
                    <a:pt x="3723" y="4312"/>
                  </a:lnTo>
                  <a:lnTo>
                    <a:pt x="3568" y="4312"/>
                  </a:lnTo>
                  <a:cubicBezTo>
                    <a:pt x="3211" y="4343"/>
                    <a:pt x="2839" y="4420"/>
                    <a:pt x="2482" y="4498"/>
                  </a:cubicBezTo>
                  <a:cubicBezTo>
                    <a:pt x="2389" y="4514"/>
                    <a:pt x="2296" y="4529"/>
                    <a:pt x="2218" y="4545"/>
                  </a:cubicBezTo>
                  <a:cubicBezTo>
                    <a:pt x="2141" y="4576"/>
                    <a:pt x="2048" y="4591"/>
                    <a:pt x="1970" y="4607"/>
                  </a:cubicBezTo>
                  <a:cubicBezTo>
                    <a:pt x="1815" y="4653"/>
                    <a:pt x="1675" y="4684"/>
                    <a:pt x="1520" y="4684"/>
                  </a:cubicBezTo>
                  <a:cubicBezTo>
                    <a:pt x="1458" y="4684"/>
                    <a:pt x="1381" y="4684"/>
                    <a:pt x="1319" y="4669"/>
                  </a:cubicBezTo>
                  <a:cubicBezTo>
                    <a:pt x="1272" y="4653"/>
                    <a:pt x="1195" y="4622"/>
                    <a:pt x="1133" y="4591"/>
                  </a:cubicBezTo>
                  <a:cubicBezTo>
                    <a:pt x="1117" y="4576"/>
                    <a:pt x="1070" y="4545"/>
                    <a:pt x="1039" y="4529"/>
                  </a:cubicBezTo>
                  <a:lnTo>
                    <a:pt x="977" y="4514"/>
                  </a:lnTo>
                  <a:cubicBezTo>
                    <a:pt x="962" y="4498"/>
                    <a:pt x="931" y="4498"/>
                    <a:pt x="915" y="4467"/>
                  </a:cubicBezTo>
                  <a:cubicBezTo>
                    <a:pt x="853" y="4451"/>
                    <a:pt x="807" y="4389"/>
                    <a:pt x="745" y="4358"/>
                  </a:cubicBezTo>
                  <a:lnTo>
                    <a:pt x="698" y="4312"/>
                  </a:lnTo>
                  <a:lnTo>
                    <a:pt x="667" y="4281"/>
                  </a:lnTo>
                  <a:lnTo>
                    <a:pt x="652" y="4265"/>
                  </a:lnTo>
                  <a:lnTo>
                    <a:pt x="621" y="4234"/>
                  </a:lnTo>
                  <a:lnTo>
                    <a:pt x="590" y="4203"/>
                  </a:lnTo>
                  <a:lnTo>
                    <a:pt x="543" y="4157"/>
                  </a:lnTo>
                  <a:lnTo>
                    <a:pt x="528" y="4141"/>
                  </a:lnTo>
                  <a:cubicBezTo>
                    <a:pt x="512" y="4141"/>
                    <a:pt x="512" y="4126"/>
                    <a:pt x="512" y="4126"/>
                  </a:cubicBezTo>
                  <a:lnTo>
                    <a:pt x="497" y="4079"/>
                  </a:lnTo>
                  <a:lnTo>
                    <a:pt x="466" y="4048"/>
                  </a:lnTo>
                  <a:cubicBezTo>
                    <a:pt x="450" y="3986"/>
                    <a:pt x="435" y="3909"/>
                    <a:pt x="419" y="3847"/>
                  </a:cubicBezTo>
                  <a:lnTo>
                    <a:pt x="419" y="3831"/>
                  </a:lnTo>
                  <a:lnTo>
                    <a:pt x="419" y="3816"/>
                  </a:lnTo>
                  <a:lnTo>
                    <a:pt x="419" y="3754"/>
                  </a:lnTo>
                  <a:lnTo>
                    <a:pt x="419" y="3645"/>
                  </a:lnTo>
                  <a:cubicBezTo>
                    <a:pt x="435" y="3567"/>
                    <a:pt x="435" y="3490"/>
                    <a:pt x="450" y="3412"/>
                  </a:cubicBezTo>
                  <a:cubicBezTo>
                    <a:pt x="450" y="3335"/>
                    <a:pt x="497" y="3257"/>
                    <a:pt x="512" y="3180"/>
                  </a:cubicBezTo>
                  <a:cubicBezTo>
                    <a:pt x="574" y="2994"/>
                    <a:pt x="652" y="2869"/>
                    <a:pt x="729" y="2714"/>
                  </a:cubicBezTo>
                  <a:cubicBezTo>
                    <a:pt x="760" y="2637"/>
                    <a:pt x="822" y="2575"/>
                    <a:pt x="853" y="2497"/>
                  </a:cubicBezTo>
                  <a:cubicBezTo>
                    <a:pt x="900" y="2482"/>
                    <a:pt x="915" y="2435"/>
                    <a:pt x="931" y="2404"/>
                  </a:cubicBezTo>
                  <a:lnTo>
                    <a:pt x="977" y="2342"/>
                  </a:lnTo>
                  <a:lnTo>
                    <a:pt x="1008" y="2280"/>
                  </a:lnTo>
                  <a:cubicBezTo>
                    <a:pt x="1117" y="2125"/>
                    <a:pt x="1226" y="2016"/>
                    <a:pt x="1350" y="1877"/>
                  </a:cubicBezTo>
                  <a:cubicBezTo>
                    <a:pt x="1458" y="1737"/>
                    <a:pt x="1582" y="1613"/>
                    <a:pt x="1675" y="1474"/>
                  </a:cubicBezTo>
                  <a:cubicBezTo>
                    <a:pt x="1768" y="1319"/>
                    <a:pt x="1846" y="1179"/>
                    <a:pt x="1939" y="1024"/>
                  </a:cubicBezTo>
                  <a:cubicBezTo>
                    <a:pt x="1986" y="946"/>
                    <a:pt x="2017" y="884"/>
                    <a:pt x="2079" y="807"/>
                  </a:cubicBezTo>
                  <a:cubicBezTo>
                    <a:pt x="2125" y="760"/>
                    <a:pt x="2172" y="683"/>
                    <a:pt x="2234" y="621"/>
                  </a:cubicBezTo>
                  <a:cubicBezTo>
                    <a:pt x="2296" y="559"/>
                    <a:pt x="2358" y="497"/>
                    <a:pt x="2404" y="466"/>
                  </a:cubicBezTo>
                  <a:cubicBezTo>
                    <a:pt x="2466" y="419"/>
                    <a:pt x="2528" y="388"/>
                    <a:pt x="2590" y="388"/>
                  </a:cubicBezTo>
                  <a:close/>
                  <a:moveTo>
                    <a:pt x="2668" y="0"/>
                  </a:moveTo>
                  <a:cubicBezTo>
                    <a:pt x="2621" y="0"/>
                    <a:pt x="2606" y="16"/>
                    <a:pt x="2559" y="16"/>
                  </a:cubicBezTo>
                  <a:cubicBezTo>
                    <a:pt x="2528" y="16"/>
                    <a:pt x="2482" y="16"/>
                    <a:pt x="2466" y="31"/>
                  </a:cubicBezTo>
                  <a:cubicBezTo>
                    <a:pt x="2373" y="78"/>
                    <a:pt x="2280" y="124"/>
                    <a:pt x="2203" y="217"/>
                  </a:cubicBezTo>
                  <a:cubicBezTo>
                    <a:pt x="2141" y="295"/>
                    <a:pt x="2063" y="357"/>
                    <a:pt x="2017" y="450"/>
                  </a:cubicBezTo>
                  <a:cubicBezTo>
                    <a:pt x="1986" y="512"/>
                    <a:pt x="1939" y="621"/>
                    <a:pt x="1908" y="698"/>
                  </a:cubicBezTo>
                  <a:cubicBezTo>
                    <a:pt x="1861" y="791"/>
                    <a:pt x="1846" y="869"/>
                    <a:pt x="1815" y="946"/>
                  </a:cubicBezTo>
                  <a:cubicBezTo>
                    <a:pt x="1737" y="1101"/>
                    <a:pt x="1675" y="1256"/>
                    <a:pt x="1598" y="1412"/>
                  </a:cubicBezTo>
                  <a:cubicBezTo>
                    <a:pt x="1520" y="1567"/>
                    <a:pt x="1427" y="1706"/>
                    <a:pt x="1303" y="1846"/>
                  </a:cubicBezTo>
                  <a:lnTo>
                    <a:pt x="977" y="2249"/>
                  </a:lnTo>
                  <a:lnTo>
                    <a:pt x="869" y="2342"/>
                  </a:lnTo>
                  <a:lnTo>
                    <a:pt x="776" y="2435"/>
                  </a:lnTo>
                  <a:lnTo>
                    <a:pt x="683" y="2528"/>
                  </a:lnTo>
                  <a:cubicBezTo>
                    <a:pt x="636" y="2559"/>
                    <a:pt x="605" y="2590"/>
                    <a:pt x="590" y="2637"/>
                  </a:cubicBezTo>
                  <a:cubicBezTo>
                    <a:pt x="466" y="2761"/>
                    <a:pt x="373" y="2901"/>
                    <a:pt x="279" y="3056"/>
                  </a:cubicBezTo>
                  <a:cubicBezTo>
                    <a:pt x="217" y="3133"/>
                    <a:pt x="171" y="3211"/>
                    <a:pt x="140" y="3288"/>
                  </a:cubicBezTo>
                  <a:cubicBezTo>
                    <a:pt x="93" y="3381"/>
                    <a:pt x="62" y="3459"/>
                    <a:pt x="47" y="3567"/>
                  </a:cubicBezTo>
                  <a:cubicBezTo>
                    <a:pt x="16" y="3598"/>
                    <a:pt x="0" y="3645"/>
                    <a:pt x="0" y="3691"/>
                  </a:cubicBezTo>
                  <a:lnTo>
                    <a:pt x="0" y="3769"/>
                  </a:lnTo>
                  <a:lnTo>
                    <a:pt x="0" y="3816"/>
                  </a:lnTo>
                  <a:lnTo>
                    <a:pt x="0" y="3862"/>
                  </a:lnTo>
                  <a:cubicBezTo>
                    <a:pt x="0" y="3955"/>
                    <a:pt x="16" y="4064"/>
                    <a:pt x="47" y="4157"/>
                  </a:cubicBezTo>
                  <a:cubicBezTo>
                    <a:pt x="47" y="4188"/>
                    <a:pt x="47" y="4219"/>
                    <a:pt x="62" y="4250"/>
                  </a:cubicBezTo>
                  <a:cubicBezTo>
                    <a:pt x="78" y="4265"/>
                    <a:pt x="78" y="4296"/>
                    <a:pt x="93" y="4327"/>
                  </a:cubicBezTo>
                  <a:cubicBezTo>
                    <a:pt x="93" y="4343"/>
                    <a:pt x="124" y="4343"/>
                    <a:pt x="124" y="4358"/>
                  </a:cubicBezTo>
                  <a:lnTo>
                    <a:pt x="140" y="4405"/>
                  </a:lnTo>
                  <a:cubicBezTo>
                    <a:pt x="155" y="4420"/>
                    <a:pt x="155" y="4451"/>
                    <a:pt x="171" y="4482"/>
                  </a:cubicBezTo>
                  <a:lnTo>
                    <a:pt x="217" y="4560"/>
                  </a:lnTo>
                  <a:cubicBezTo>
                    <a:pt x="217" y="4576"/>
                    <a:pt x="233" y="4576"/>
                    <a:pt x="233" y="4591"/>
                  </a:cubicBezTo>
                  <a:lnTo>
                    <a:pt x="264" y="4638"/>
                  </a:lnTo>
                  <a:lnTo>
                    <a:pt x="310" y="4684"/>
                  </a:lnTo>
                  <a:lnTo>
                    <a:pt x="373" y="4746"/>
                  </a:lnTo>
                  <a:lnTo>
                    <a:pt x="497" y="4870"/>
                  </a:lnTo>
                  <a:lnTo>
                    <a:pt x="528" y="4886"/>
                  </a:lnTo>
                  <a:lnTo>
                    <a:pt x="574" y="4901"/>
                  </a:lnTo>
                  <a:lnTo>
                    <a:pt x="698" y="4963"/>
                  </a:lnTo>
                  <a:cubicBezTo>
                    <a:pt x="729" y="4979"/>
                    <a:pt x="745" y="4979"/>
                    <a:pt x="760" y="4994"/>
                  </a:cubicBezTo>
                  <a:lnTo>
                    <a:pt x="822" y="5041"/>
                  </a:lnTo>
                  <a:cubicBezTo>
                    <a:pt x="853" y="5056"/>
                    <a:pt x="900" y="5087"/>
                    <a:pt x="962" y="5118"/>
                  </a:cubicBezTo>
                  <a:cubicBezTo>
                    <a:pt x="1055" y="5149"/>
                    <a:pt x="1164" y="5211"/>
                    <a:pt x="1272" y="5227"/>
                  </a:cubicBezTo>
                  <a:cubicBezTo>
                    <a:pt x="1381" y="5242"/>
                    <a:pt x="1505" y="5273"/>
                    <a:pt x="1613" y="5273"/>
                  </a:cubicBezTo>
                  <a:cubicBezTo>
                    <a:pt x="1737" y="5273"/>
                    <a:pt x="1846" y="5242"/>
                    <a:pt x="1939" y="5227"/>
                  </a:cubicBezTo>
                  <a:cubicBezTo>
                    <a:pt x="2063" y="5211"/>
                    <a:pt x="2141" y="5196"/>
                    <a:pt x="2234" y="5165"/>
                  </a:cubicBezTo>
                  <a:cubicBezTo>
                    <a:pt x="2404" y="5118"/>
                    <a:pt x="2559" y="5056"/>
                    <a:pt x="2745" y="5010"/>
                  </a:cubicBezTo>
                  <a:cubicBezTo>
                    <a:pt x="3071" y="4917"/>
                    <a:pt x="3412" y="4855"/>
                    <a:pt x="3754" y="4808"/>
                  </a:cubicBezTo>
                  <a:lnTo>
                    <a:pt x="3800" y="4777"/>
                  </a:lnTo>
                  <a:lnTo>
                    <a:pt x="3862" y="4777"/>
                  </a:lnTo>
                  <a:lnTo>
                    <a:pt x="4002" y="4762"/>
                  </a:lnTo>
                  <a:lnTo>
                    <a:pt x="4265" y="4731"/>
                  </a:lnTo>
                  <a:cubicBezTo>
                    <a:pt x="4312" y="4731"/>
                    <a:pt x="4374" y="4700"/>
                    <a:pt x="4405" y="4700"/>
                  </a:cubicBezTo>
                  <a:lnTo>
                    <a:pt x="4545" y="4684"/>
                  </a:lnTo>
                  <a:lnTo>
                    <a:pt x="4684" y="4669"/>
                  </a:lnTo>
                  <a:lnTo>
                    <a:pt x="4808" y="4622"/>
                  </a:lnTo>
                  <a:cubicBezTo>
                    <a:pt x="4917" y="4607"/>
                    <a:pt x="4979" y="4591"/>
                    <a:pt x="5087" y="4545"/>
                  </a:cubicBezTo>
                  <a:lnTo>
                    <a:pt x="5149" y="4529"/>
                  </a:lnTo>
                  <a:lnTo>
                    <a:pt x="5196" y="4514"/>
                  </a:lnTo>
                  <a:cubicBezTo>
                    <a:pt x="5243" y="4498"/>
                    <a:pt x="5305" y="4467"/>
                    <a:pt x="5336" y="4451"/>
                  </a:cubicBezTo>
                  <a:cubicBezTo>
                    <a:pt x="5413" y="4436"/>
                    <a:pt x="5506" y="4374"/>
                    <a:pt x="5584" y="4343"/>
                  </a:cubicBezTo>
                  <a:cubicBezTo>
                    <a:pt x="5661" y="4281"/>
                    <a:pt x="5739" y="4250"/>
                    <a:pt x="5816" y="4188"/>
                  </a:cubicBezTo>
                  <a:cubicBezTo>
                    <a:pt x="5971" y="4064"/>
                    <a:pt x="6111" y="3955"/>
                    <a:pt x="6235" y="3800"/>
                  </a:cubicBezTo>
                  <a:cubicBezTo>
                    <a:pt x="6251" y="3754"/>
                    <a:pt x="6282" y="3723"/>
                    <a:pt x="6313" y="3676"/>
                  </a:cubicBezTo>
                  <a:lnTo>
                    <a:pt x="6344" y="3629"/>
                  </a:lnTo>
                  <a:cubicBezTo>
                    <a:pt x="6359" y="3598"/>
                    <a:pt x="6359" y="3583"/>
                    <a:pt x="6375" y="3567"/>
                  </a:cubicBezTo>
                  <a:cubicBezTo>
                    <a:pt x="6421" y="3490"/>
                    <a:pt x="6452" y="3412"/>
                    <a:pt x="6483" y="3319"/>
                  </a:cubicBezTo>
                  <a:cubicBezTo>
                    <a:pt x="6514" y="3211"/>
                    <a:pt x="6530" y="3133"/>
                    <a:pt x="6530" y="3040"/>
                  </a:cubicBezTo>
                  <a:lnTo>
                    <a:pt x="6530" y="2963"/>
                  </a:lnTo>
                  <a:lnTo>
                    <a:pt x="6530" y="2901"/>
                  </a:lnTo>
                  <a:cubicBezTo>
                    <a:pt x="6530" y="2854"/>
                    <a:pt x="6530" y="2792"/>
                    <a:pt x="6514" y="2745"/>
                  </a:cubicBezTo>
                  <a:cubicBezTo>
                    <a:pt x="6499" y="2652"/>
                    <a:pt x="6437" y="2559"/>
                    <a:pt x="6375" y="2482"/>
                  </a:cubicBezTo>
                  <a:cubicBezTo>
                    <a:pt x="6313" y="2404"/>
                    <a:pt x="6220" y="2342"/>
                    <a:pt x="6142" y="2280"/>
                  </a:cubicBezTo>
                  <a:cubicBezTo>
                    <a:pt x="6065" y="2218"/>
                    <a:pt x="5987" y="2187"/>
                    <a:pt x="5894" y="2141"/>
                  </a:cubicBezTo>
                  <a:cubicBezTo>
                    <a:pt x="5863" y="2125"/>
                    <a:pt x="5801" y="2110"/>
                    <a:pt x="5754" y="2094"/>
                  </a:cubicBezTo>
                  <a:lnTo>
                    <a:pt x="5630" y="2032"/>
                  </a:lnTo>
                  <a:cubicBezTo>
                    <a:pt x="5444" y="1954"/>
                    <a:pt x="5274" y="1892"/>
                    <a:pt x="5118" y="1830"/>
                  </a:cubicBezTo>
                  <a:cubicBezTo>
                    <a:pt x="5041" y="1815"/>
                    <a:pt x="4963" y="1784"/>
                    <a:pt x="4886" y="1737"/>
                  </a:cubicBezTo>
                  <a:cubicBezTo>
                    <a:pt x="4824" y="1706"/>
                    <a:pt x="4762" y="1660"/>
                    <a:pt x="4700" y="1629"/>
                  </a:cubicBezTo>
                  <a:cubicBezTo>
                    <a:pt x="4638" y="1567"/>
                    <a:pt x="4576" y="1520"/>
                    <a:pt x="4529" y="1474"/>
                  </a:cubicBezTo>
                  <a:cubicBezTo>
                    <a:pt x="4467" y="1412"/>
                    <a:pt x="4421" y="1350"/>
                    <a:pt x="4374" y="1288"/>
                  </a:cubicBezTo>
                  <a:lnTo>
                    <a:pt x="4327" y="1241"/>
                  </a:lnTo>
                  <a:lnTo>
                    <a:pt x="4296" y="1179"/>
                  </a:lnTo>
                  <a:lnTo>
                    <a:pt x="4219" y="1086"/>
                  </a:lnTo>
                  <a:lnTo>
                    <a:pt x="4064" y="869"/>
                  </a:lnTo>
                  <a:cubicBezTo>
                    <a:pt x="3955" y="714"/>
                    <a:pt x="3847" y="559"/>
                    <a:pt x="3707" y="419"/>
                  </a:cubicBezTo>
                  <a:cubicBezTo>
                    <a:pt x="3630" y="372"/>
                    <a:pt x="3552" y="295"/>
                    <a:pt x="3474" y="233"/>
                  </a:cubicBezTo>
                  <a:cubicBezTo>
                    <a:pt x="3381" y="171"/>
                    <a:pt x="3288" y="109"/>
                    <a:pt x="3180" y="78"/>
                  </a:cubicBezTo>
                  <a:cubicBezTo>
                    <a:pt x="3071" y="31"/>
                    <a:pt x="2978" y="16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8"/>
            <p:cNvSpPr/>
            <p:nvPr/>
          </p:nvSpPr>
          <p:spPr>
            <a:xfrm>
              <a:off x="3102550" y="554500"/>
              <a:ext cx="84950" cy="66325"/>
            </a:xfrm>
            <a:custGeom>
              <a:avLst/>
              <a:gdLst/>
              <a:ahLst/>
              <a:cxnLst/>
              <a:rect l="l" t="t" r="r" b="b"/>
              <a:pathLst>
                <a:path w="3398" h="2653" extrusionOk="0">
                  <a:moveTo>
                    <a:pt x="280" y="1"/>
                  </a:moveTo>
                  <a:lnTo>
                    <a:pt x="264" y="32"/>
                  </a:lnTo>
                  <a:lnTo>
                    <a:pt x="233" y="47"/>
                  </a:lnTo>
                  <a:lnTo>
                    <a:pt x="218" y="63"/>
                  </a:lnTo>
                  <a:lnTo>
                    <a:pt x="202" y="78"/>
                  </a:lnTo>
                  <a:lnTo>
                    <a:pt x="187" y="109"/>
                  </a:lnTo>
                  <a:lnTo>
                    <a:pt x="156" y="125"/>
                  </a:lnTo>
                  <a:lnTo>
                    <a:pt x="140" y="140"/>
                  </a:lnTo>
                  <a:lnTo>
                    <a:pt x="125" y="156"/>
                  </a:lnTo>
                  <a:lnTo>
                    <a:pt x="63" y="218"/>
                  </a:lnTo>
                  <a:cubicBezTo>
                    <a:pt x="63" y="233"/>
                    <a:pt x="47" y="233"/>
                    <a:pt x="47" y="264"/>
                  </a:cubicBezTo>
                  <a:lnTo>
                    <a:pt x="47" y="280"/>
                  </a:lnTo>
                  <a:lnTo>
                    <a:pt x="47" y="296"/>
                  </a:lnTo>
                  <a:cubicBezTo>
                    <a:pt x="47" y="311"/>
                    <a:pt x="32" y="358"/>
                    <a:pt x="32" y="373"/>
                  </a:cubicBezTo>
                  <a:lnTo>
                    <a:pt x="32" y="420"/>
                  </a:lnTo>
                  <a:lnTo>
                    <a:pt x="32" y="435"/>
                  </a:lnTo>
                  <a:cubicBezTo>
                    <a:pt x="1" y="466"/>
                    <a:pt x="1" y="497"/>
                    <a:pt x="1" y="528"/>
                  </a:cubicBezTo>
                  <a:lnTo>
                    <a:pt x="1" y="575"/>
                  </a:lnTo>
                  <a:lnTo>
                    <a:pt x="1" y="621"/>
                  </a:lnTo>
                  <a:lnTo>
                    <a:pt x="1" y="730"/>
                  </a:lnTo>
                  <a:cubicBezTo>
                    <a:pt x="32" y="745"/>
                    <a:pt x="32" y="761"/>
                    <a:pt x="32" y="776"/>
                  </a:cubicBezTo>
                  <a:lnTo>
                    <a:pt x="32" y="792"/>
                  </a:lnTo>
                  <a:lnTo>
                    <a:pt x="32" y="823"/>
                  </a:lnTo>
                  <a:cubicBezTo>
                    <a:pt x="63" y="900"/>
                    <a:pt x="78" y="947"/>
                    <a:pt x="125" y="1009"/>
                  </a:cubicBezTo>
                  <a:cubicBezTo>
                    <a:pt x="156" y="1071"/>
                    <a:pt x="202" y="1133"/>
                    <a:pt x="233" y="1164"/>
                  </a:cubicBezTo>
                  <a:lnTo>
                    <a:pt x="357" y="1288"/>
                  </a:lnTo>
                  <a:cubicBezTo>
                    <a:pt x="389" y="1319"/>
                    <a:pt x="435" y="1366"/>
                    <a:pt x="466" y="1381"/>
                  </a:cubicBezTo>
                  <a:lnTo>
                    <a:pt x="528" y="1412"/>
                  </a:lnTo>
                  <a:lnTo>
                    <a:pt x="590" y="1459"/>
                  </a:lnTo>
                  <a:lnTo>
                    <a:pt x="683" y="1521"/>
                  </a:lnTo>
                  <a:lnTo>
                    <a:pt x="854" y="1629"/>
                  </a:lnTo>
                  <a:cubicBezTo>
                    <a:pt x="885" y="1645"/>
                    <a:pt x="900" y="1645"/>
                    <a:pt x="900" y="1676"/>
                  </a:cubicBezTo>
                  <a:lnTo>
                    <a:pt x="916" y="1691"/>
                  </a:lnTo>
                  <a:lnTo>
                    <a:pt x="931" y="1707"/>
                  </a:lnTo>
                  <a:cubicBezTo>
                    <a:pt x="931" y="1722"/>
                    <a:pt x="931" y="1722"/>
                    <a:pt x="962" y="1753"/>
                  </a:cubicBezTo>
                  <a:lnTo>
                    <a:pt x="978" y="1769"/>
                  </a:lnTo>
                  <a:cubicBezTo>
                    <a:pt x="993" y="1769"/>
                    <a:pt x="993" y="1784"/>
                    <a:pt x="993" y="1784"/>
                  </a:cubicBezTo>
                  <a:cubicBezTo>
                    <a:pt x="1040" y="1862"/>
                    <a:pt x="1086" y="1940"/>
                    <a:pt x="1148" y="2017"/>
                  </a:cubicBezTo>
                  <a:cubicBezTo>
                    <a:pt x="1273" y="2172"/>
                    <a:pt x="1397" y="2312"/>
                    <a:pt x="1536" y="2451"/>
                  </a:cubicBezTo>
                  <a:cubicBezTo>
                    <a:pt x="1614" y="2498"/>
                    <a:pt x="1691" y="2560"/>
                    <a:pt x="1769" y="2606"/>
                  </a:cubicBezTo>
                  <a:cubicBezTo>
                    <a:pt x="1846" y="2637"/>
                    <a:pt x="1939" y="2653"/>
                    <a:pt x="2048" y="2653"/>
                  </a:cubicBezTo>
                  <a:cubicBezTo>
                    <a:pt x="2141" y="2653"/>
                    <a:pt x="2219" y="2637"/>
                    <a:pt x="2312" y="2622"/>
                  </a:cubicBezTo>
                  <a:cubicBezTo>
                    <a:pt x="2389" y="2575"/>
                    <a:pt x="2482" y="2544"/>
                    <a:pt x="2560" y="2498"/>
                  </a:cubicBezTo>
                  <a:cubicBezTo>
                    <a:pt x="2637" y="2467"/>
                    <a:pt x="2715" y="2405"/>
                    <a:pt x="2792" y="2343"/>
                  </a:cubicBezTo>
                  <a:cubicBezTo>
                    <a:pt x="2870" y="2296"/>
                    <a:pt x="2948" y="2234"/>
                    <a:pt x="3010" y="2157"/>
                  </a:cubicBezTo>
                  <a:cubicBezTo>
                    <a:pt x="3010" y="2141"/>
                    <a:pt x="3025" y="2110"/>
                    <a:pt x="3056" y="2095"/>
                  </a:cubicBezTo>
                  <a:cubicBezTo>
                    <a:pt x="3056" y="2079"/>
                    <a:pt x="3072" y="2064"/>
                    <a:pt x="3087" y="2033"/>
                  </a:cubicBezTo>
                  <a:cubicBezTo>
                    <a:pt x="3087" y="2017"/>
                    <a:pt x="3103" y="2002"/>
                    <a:pt x="3134" y="1986"/>
                  </a:cubicBezTo>
                  <a:lnTo>
                    <a:pt x="3165" y="1924"/>
                  </a:lnTo>
                  <a:cubicBezTo>
                    <a:pt x="3227" y="1831"/>
                    <a:pt x="3258" y="1753"/>
                    <a:pt x="3304" y="1645"/>
                  </a:cubicBezTo>
                  <a:cubicBezTo>
                    <a:pt x="3335" y="1552"/>
                    <a:pt x="3366" y="1459"/>
                    <a:pt x="3382" y="1366"/>
                  </a:cubicBezTo>
                  <a:cubicBezTo>
                    <a:pt x="3397" y="1257"/>
                    <a:pt x="3397" y="1149"/>
                    <a:pt x="3382" y="1055"/>
                  </a:cubicBezTo>
                  <a:cubicBezTo>
                    <a:pt x="3366" y="1024"/>
                    <a:pt x="3366" y="993"/>
                    <a:pt x="3366" y="978"/>
                  </a:cubicBezTo>
                  <a:lnTo>
                    <a:pt x="3366" y="931"/>
                  </a:lnTo>
                  <a:lnTo>
                    <a:pt x="3366" y="916"/>
                  </a:lnTo>
                  <a:lnTo>
                    <a:pt x="3366" y="900"/>
                  </a:lnTo>
                  <a:lnTo>
                    <a:pt x="3335" y="854"/>
                  </a:lnTo>
                  <a:cubicBezTo>
                    <a:pt x="3320" y="838"/>
                    <a:pt x="3335" y="838"/>
                    <a:pt x="3320" y="823"/>
                  </a:cubicBezTo>
                  <a:cubicBezTo>
                    <a:pt x="3304" y="792"/>
                    <a:pt x="3304" y="761"/>
                    <a:pt x="3289" y="745"/>
                  </a:cubicBezTo>
                  <a:cubicBezTo>
                    <a:pt x="3258" y="714"/>
                    <a:pt x="3258" y="683"/>
                    <a:pt x="3242" y="668"/>
                  </a:cubicBezTo>
                  <a:cubicBezTo>
                    <a:pt x="3242" y="621"/>
                    <a:pt x="3227" y="606"/>
                    <a:pt x="3211" y="590"/>
                  </a:cubicBezTo>
                  <a:lnTo>
                    <a:pt x="3087" y="466"/>
                  </a:lnTo>
                  <a:lnTo>
                    <a:pt x="3056" y="451"/>
                  </a:lnTo>
                  <a:lnTo>
                    <a:pt x="3010" y="435"/>
                  </a:lnTo>
                  <a:cubicBezTo>
                    <a:pt x="2948" y="373"/>
                    <a:pt x="2870" y="327"/>
                    <a:pt x="2792" y="311"/>
                  </a:cubicBezTo>
                  <a:cubicBezTo>
                    <a:pt x="2699" y="280"/>
                    <a:pt x="2606" y="280"/>
                    <a:pt x="2513" y="280"/>
                  </a:cubicBezTo>
                  <a:cubicBezTo>
                    <a:pt x="2312" y="296"/>
                    <a:pt x="2141" y="311"/>
                    <a:pt x="1970" y="327"/>
                  </a:cubicBezTo>
                  <a:lnTo>
                    <a:pt x="1660" y="327"/>
                  </a:lnTo>
                  <a:cubicBezTo>
                    <a:pt x="1629" y="311"/>
                    <a:pt x="1614" y="311"/>
                    <a:pt x="1598" y="311"/>
                  </a:cubicBezTo>
                  <a:lnTo>
                    <a:pt x="1552" y="311"/>
                  </a:lnTo>
                  <a:lnTo>
                    <a:pt x="1490" y="296"/>
                  </a:lnTo>
                  <a:cubicBezTo>
                    <a:pt x="1319" y="233"/>
                    <a:pt x="1148" y="171"/>
                    <a:pt x="978" y="140"/>
                  </a:cubicBezTo>
                  <a:cubicBezTo>
                    <a:pt x="931" y="140"/>
                    <a:pt x="869" y="125"/>
                    <a:pt x="838" y="125"/>
                  </a:cubicBezTo>
                  <a:lnTo>
                    <a:pt x="761" y="109"/>
                  </a:lnTo>
                  <a:lnTo>
                    <a:pt x="528" y="109"/>
                  </a:lnTo>
                  <a:cubicBezTo>
                    <a:pt x="466" y="109"/>
                    <a:pt x="389" y="109"/>
                    <a:pt x="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8"/>
            <p:cNvSpPr/>
            <p:nvPr/>
          </p:nvSpPr>
          <p:spPr>
            <a:xfrm>
              <a:off x="2913725" y="587075"/>
              <a:ext cx="36875" cy="39975"/>
            </a:xfrm>
            <a:custGeom>
              <a:avLst/>
              <a:gdLst/>
              <a:ahLst/>
              <a:cxnLst/>
              <a:rect l="l" t="t" r="r" b="b"/>
              <a:pathLst>
                <a:path w="1475" h="1599" extrusionOk="0">
                  <a:moveTo>
                    <a:pt x="1117" y="1"/>
                  </a:moveTo>
                  <a:cubicBezTo>
                    <a:pt x="1102" y="1"/>
                    <a:pt x="1071" y="16"/>
                    <a:pt x="1040" y="16"/>
                  </a:cubicBezTo>
                  <a:cubicBezTo>
                    <a:pt x="962" y="63"/>
                    <a:pt x="869" y="94"/>
                    <a:pt x="792" y="140"/>
                  </a:cubicBezTo>
                  <a:cubicBezTo>
                    <a:pt x="714" y="171"/>
                    <a:pt x="636" y="187"/>
                    <a:pt x="543" y="233"/>
                  </a:cubicBezTo>
                  <a:cubicBezTo>
                    <a:pt x="450" y="264"/>
                    <a:pt x="373" y="311"/>
                    <a:pt x="295" y="373"/>
                  </a:cubicBezTo>
                  <a:cubicBezTo>
                    <a:pt x="140" y="481"/>
                    <a:pt x="32" y="637"/>
                    <a:pt x="16" y="838"/>
                  </a:cubicBezTo>
                  <a:cubicBezTo>
                    <a:pt x="1" y="931"/>
                    <a:pt x="1" y="1024"/>
                    <a:pt x="16" y="1133"/>
                  </a:cubicBezTo>
                  <a:cubicBezTo>
                    <a:pt x="32" y="1164"/>
                    <a:pt x="32" y="1226"/>
                    <a:pt x="63" y="1257"/>
                  </a:cubicBezTo>
                  <a:cubicBezTo>
                    <a:pt x="78" y="1272"/>
                    <a:pt x="78" y="1303"/>
                    <a:pt x="94" y="1319"/>
                  </a:cubicBezTo>
                  <a:cubicBezTo>
                    <a:pt x="109" y="1334"/>
                    <a:pt x="109" y="1365"/>
                    <a:pt x="140" y="1381"/>
                  </a:cubicBezTo>
                  <a:cubicBezTo>
                    <a:pt x="171" y="1412"/>
                    <a:pt x="187" y="1459"/>
                    <a:pt x="233" y="1474"/>
                  </a:cubicBezTo>
                  <a:cubicBezTo>
                    <a:pt x="264" y="1521"/>
                    <a:pt x="311" y="1536"/>
                    <a:pt x="342" y="1552"/>
                  </a:cubicBezTo>
                  <a:cubicBezTo>
                    <a:pt x="388" y="1567"/>
                    <a:pt x="450" y="1598"/>
                    <a:pt x="497" y="1598"/>
                  </a:cubicBezTo>
                  <a:lnTo>
                    <a:pt x="683" y="1598"/>
                  </a:lnTo>
                  <a:cubicBezTo>
                    <a:pt x="776" y="1567"/>
                    <a:pt x="869" y="1536"/>
                    <a:pt x="962" y="1474"/>
                  </a:cubicBezTo>
                  <a:cubicBezTo>
                    <a:pt x="1040" y="1412"/>
                    <a:pt x="1117" y="1365"/>
                    <a:pt x="1179" y="1288"/>
                  </a:cubicBezTo>
                  <a:cubicBezTo>
                    <a:pt x="1226" y="1210"/>
                    <a:pt x="1272" y="1133"/>
                    <a:pt x="1319" y="1055"/>
                  </a:cubicBezTo>
                  <a:cubicBezTo>
                    <a:pt x="1350" y="947"/>
                    <a:pt x="1396" y="869"/>
                    <a:pt x="1412" y="776"/>
                  </a:cubicBezTo>
                  <a:cubicBezTo>
                    <a:pt x="1458" y="683"/>
                    <a:pt x="1474" y="590"/>
                    <a:pt x="1474" y="481"/>
                  </a:cubicBezTo>
                  <a:cubicBezTo>
                    <a:pt x="1474" y="435"/>
                    <a:pt x="1458" y="388"/>
                    <a:pt x="1458" y="326"/>
                  </a:cubicBezTo>
                  <a:cubicBezTo>
                    <a:pt x="1427" y="311"/>
                    <a:pt x="1427" y="311"/>
                    <a:pt x="1458" y="249"/>
                  </a:cubicBezTo>
                  <a:lnTo>
                    <a:pt x="1458" y="233"/>
                  </a:lnTo>
                  <a:lnTo>
                    <a:pt x="1458" y="218"/>
                  </a:lnTo>
                  <a:cubicBezTo>
                    <a:pt x="1458" y="218"/>
                    <a:pt x="1427" y="202"/>
                    <a:pt x="1427" y="171"/>
                  </a:cubicBezTo>
                  <a:cubicBezTo>
                    <a:pt x="1427" y="171"/>
                    <a:pt x="1412" y="156"/>
                    <a:pt x="1412" y="140"/>
                  </a:cubicBezTo>
                  <a:cubicBezTo>
                    <a:pt x="1396" y="140"/>
                    <a:pt x="1396" y="109"/>
                    <a:pt x="1381" y="94"/>
                  </a:cubicBezTo>
                  <a:lnTo>
                    <a:pt x="1334" y="63"/>
                  </a:lnTo>
                  <a:cubicBezTo>
                    <a:pt x="1303" y="16"/>
                    <a:pt x="1257" y="1"/>
                    <a:pt x="12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8"/>
            <p:cNvSpPr/>
            <p:nvPr/>
          </p:nvSpPr>
          <p:spPr>
            <a:xfrm>
              <a:off x="3149075" y="591350"/>
              <a:ext cx="6625" cy="5825"/>
            </a:xfrm>
            <a:custGeom>
              <a:avLst/>
              <a:gdLst/>
              <a:ahLst/>
              <a:cxnLst/>
              <a:rect l="l" t="t" r="r" b="b"/>
              <a:pathLst>
                <a:path w="265" h="233" extrusionOk="0">
                  <a:moveTo>
                    <a:pt x="141" y="0"/>
                  </a:moveTo>
                  <a:lnTo>
                    <a:pt x="109" y="109"/>
                  </a:lnTo>
                  <a:lnTo>
                    <a:pt x="1" y="124"/>
                  </a:lnTo>
                  <a:lnTo>
                    <a:pt x="109" y="140"/>
                  </a:lnTo>
                  <a:lnTo>
                    <a:pt x="141" y="233"/>
                  </a:lnTo>
                  <a:lnTo>
                    <a:pt x="156" y="140"/>
                  </a:lnTo>
                  <a:lnTo>
                    <a:pt x="265" y="124"/>
                  </a:lnTo>
                  <a:lnTo>
                    <a:pt x="156" y="109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8"/>
            <p:cNvSpPr/>
            <p:nvPr/>
          </p:nvSpPr>
          <p:spPr>
            <a:xfrm>
              <a:off x="2950950" y="639025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125" y="1"/>
                  </a:moveTo>
                  <a:lnTo>
                    <a:pt x="94" y="94"/>
                  </a:lnTo>
                  <a:lnTo>
                    <a:pt x="1" y="109"/>
                  </a:lnTo>
                  <a:lnTo>
                    <a:pt x="94" y="140"/>
                  </a:lnTo>
                  <a:lnTo>
                    <a:pt x="125" y="234"/>
                  </a:lnTo>
                  <a:lnTo>
                    <a:pt x="140" y="140"/>
                  </a:lnTo>
                  <a:lnTo>
                    <a:pt x="233" y="109"/>
                  </a:lnTo>
                  <a:lnTo>
                    <a:pt x="140" y="94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8"/>
            <p:cNvSpPr/>
            <p:nvPr/>
          </p:nvSpPr>
          <p:spPr>
            <a:xfrm>
              <a:off x="3130475" y="656475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09" y="1"/>
                  </a:moveTo>
                  <a:lnTo>
                    <a:pt x="94" y="94"/>
                  </a:lnTo>
                  <a:lnTo>
                    <a:pt x="0" y="140"/>
                  </a:lnTo>
                  <a:lnTo>
                    <a:pt x="94" y="156"/>
                  </a:lnTo>
                  <a:lnTo>
                    <a:pt x="109" y="249"/>
                  </a:lnTo>
                  <a:lnTo>
                    <a:pt x="125" y="156"/>
                  </a:lnTo>
                  <a:lnTo>
                    <a:pt x="249" y="140"/>
                  </a:lnTo>
                  <a:lnTo>
                    <a:pt x="156" y="9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8"/>
            <p:cNvSpPr/>
            <p:nvPr/>
          </p:nvSpPr>
          <p:spPr>
            <a:xfrm>
              <a:off x="3173125" y="577375"/>
              <a:ext cx="3125" cy="3525"/>
            </a:xfrm>
            <a:custGeom>
              <a:avLst/>
              <a:gdLst/>
              <a:ahLst/>
              <a:cxnLst/>
              <a:rect l="l" t="t" r="r" b="b"/>
              <a:pathLst>
                <a:path w="125" h="141" extrusionOk="0">
                  <a:moveTo>
                    <a:pt x="78" y="1"/>
                  </a:moveTo>
                  <a:lnTo>
                    <a:pt x="47" y="63"/>
                  </a:lnTo>
                  <a:lnTo>
                    <a:pt x="1" y="63"/>
                  </a:lnTo>
                  <a:lnTo>
                    <a:pt x="47" y="78"/>
                  </a:lnTo>
                  <a:lnTo>
                    <a:pt x="78" y="140"/>
                  </a:lnTo>
                  <a:lnTo>
                    <a:pt x="78" y="78"/>
                  </a:lnTo>
                  <a:lnTo>
                    <a:pt x="125" y="63"/>
                  </a:lnTo>
                  <a:lnTo>
                    <a:pt x="78" y="63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8"/>
            <p:cNvSpPr/>
            <p:nvPr/>
          </p:nvSpPr>
          <p:spPr>
            <a:xfrm>
              <a:off x="3139400" y="709225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8" y="0"/>
                  </a:moveTo>
                  <a:lnTo>
                    <a:pt x="62" y="62"/>
                  </a:lnTo>
                  <a:lnTo>
                    <a:pt x="0" y="78"/>
                  </a:lnTo>
                  <a:lnTo>
                    <a:pt x="62" y="78"/>
                  </a:lnTo>
                  <a:lnTo>
                    <a:pt x="78" y="140"/>
                  </a:lnTo>
                  <a:lnTo>
                    <a:pt x="109" y="78"/>
                  </a:lnTo>
                  <a:lnTo>
                    <a:pt x="140" y="78"/>
                  </a:lnTo>
                  <a:lnTo>
                    <a:pt x="109" y="6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8"/>
            <p:cNvSpPr/>
            <p:nvPr/>
          </p:nvSpPr>
          <p:spPr>
            <a:xfrm>
              <a:off x="3102175" y="589800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8" y="0"/>
                  </a:moveTo>
                  <a:lnTo>
                    <a:pt x="62" y="47"/>
                  </a:lnTo>
                  <a:lnTo>
                    <a:pt x="0" y="62"/>
                  </a:lnTo>
                  <a:lnTo>
                    <a:pt x="62" y="93"/>
                  </a:lnTo>
                  <a:lnTo>
                    <a:pt x="78" y="140"/>
                  </a:lnTo>
                  <a:lnTo>
                    <a:pt x="78" y="93"/>
                  </a:lnTo>
                  <a:lnTo>
                    <a:pt x="140" y="62"/>
                  </a:lnTo>
                  <a:lnTo>
                    <a:pt x="78" y="4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8"/>
            <p:cNvSpPr/>
            <p:nvPr/>
          </p:nvSpPr>
          <p:spPr>
            <a:xfrm>
              <a:off x="2914500" y="640575"/>
              <a:ext cx="3525" cy="3150"/>
            </a:xfrm>
            <a:custGeom>
              <a:avLst/>
              <a:gdLst/>
              <a:ahLst/>
              <a:cxnLst/>
              <a:rect l="l" t="t" r="r" b="b"/>
              <a:pathLst>
                <a:path w="141" h="126" extrusionOk="0">
                  <a:moveTo>
                    <a:pt x="63" y="1"/>
                  </a:moveTo>
                  <a:lnTo>
                    <a:pt x="63" y="32"/>
                  </a:lnTo>
                  <a:lnTo>
                    <a:pt x="1" y="47"/>
                  </a:lnTo>
                  <a:lnTo>
                    <a:pt x="63" y="78"/>
                  </a:lnTo>
                  <a:lnTo>
                    <a:pt x="63" y="125"/>
                  </a:lnTo>
                  <a:lnTo>
                    <a:pt x="78" y="78"/>
                  </a:lnTo>
                  <a:lnTo>
                    <a:pt x="140" y="47"/>
                  </a:lnTo>
                  <a:lnTo>
                    <a:pt x="78" y="32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8"/>
            <p:cNvSpPr/>
            <p:nvPr/>
          </p:nvSpPr>
          <p:spPr>
            <a:xfrm>
              <a:off x="3176225" y="596375"/>
              <a:ext cx="3525" cy="3125"/>
            </a:xfrm>
            <a:custGeom>
              <a:avLst/>
              <a:gdLst/>
              <a:ahLst/>
              <a:cxnLst/>
              <a:rect l="l" t="t" r="r" b="b"/>
              <a:pathLst>
                <a:path w="141" h="125" extrusionOk="0">
                  <a:moveTo>
                    <a:pt x="63" y="1"/>
                  </a:moveTo>
                  <a:lnTo>
                    <a:pt x="47" y="63"/>
                  </a:lnTo>
                  <a:lnTo>
                    <a:pt x="1" y="63"/>
                  </a:lnTo>
                  <a:lnTo>
                    <a:pt x="47" y="78"/>
                  </a:lnTo>
                  <a:lnTo>
                    <a:pt x="63" y="125"/>
                  </a:lnTo>
                  <a:lnTo>
                    <a:pt x="78" y="78"/>
                  </a:lnTo>
                  <a:lnTo>
                    <a:pt x="140" y="63"/>
                  </a:lnTo>
                  <a:lnTo>
                    <a:pt x="78" y="6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8"/>
            <p:cNvSpPr/>
            <p:nvPr/>
          </p:nvSpPr>
          <p:spPr>
            <a:xfrm>
              <a:off x="3061075" y="649125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62" y="0"/>
                  </a:moveTo>
                  <a:lnTo>
                    <a:pt x="31" y="62"/>
                  </a:lnTo>
                  <a:lnTo>
                    <a:pt x="0" y="78"/>
                  </a:lnTo>
                  <a:lnTo>
                    <a:pt x="31" y="78"/>
                  </a:lnTo>
                  <a:lnTo>
                    <a:pt x="62" y="140"/>
                  </a:lnTo>
                  <a:lnTo>
                    <a:pt x="78" y="78"/>
                  </a:lnTo>
                  <a:lnTo>
                    <a:pt x="140" y="78"/>
                  </a:lnTo>
                  <a:lnTo>
                    <a:pt x="78" y="6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8"/>
            <p:cNvSpPr/>
            <p:nvPr/>
          </p:nvSpPr>
          <p:spPr>
            <a:xfrm>
              <a:off x="3006400" y="705350"/>
              <a:ext cx="3125" cy="3500"/>
            </a:xfrm>
            <a:custGeom>
              <a:avLst/>
              <a:gdLst/>
              <a:ahLst/>
              <a:cxnLst/>
              <a:rect l="l" t="t" r="r" b="b"/>
              <a:pathLst>
                <a:path w="125" h="140" extrusionOk="0">
                  <a:moveTo>
                    <a:pt x="47" y="0"/>
                  </a:moveTo>
                  <a:lnTo>
                    <a:pt x="47" y="47"/>
                  </a:lnTo>
                  <a:lnTo>
                    <a:pt x="0" y="62"/>
                  </a:lnTo>
                  <a:lnTo>
                    <a:pt x="47" y="78"/>
                  </a:lnTo>
                  <a:lnTo>
                    <a:pt x="47" y="140"/>
                  </a:lnTo>
                  <a:lnTo>
                    <a:pt x="78" y="78"/>
                  </a:lnTo>
                  <a:lnTo>
                    <a:pt x="124" y="62"/>
                  </a:lnTo>
                  <a:lnTo>
                    <a:pt x="78" y="47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8"/>
            <p:cNvSpPr/>
            <p:nvPr/>
          </p:nvSpPr>
          <p:spPr>
            <a:xfrm>
              <a:off x="2964125" y="575450"/>
              <a:ext cx="3525" cy="3500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63" y="0"/>
                  </a:moveTo>
                  <a:lnTo>
                    <a:pt x="63" y="62"/>
                  </a:lnTo>
                  <a:lnTo>
                    <a:pt x="1" y="78"/>
                  </a:lnTo>
                  <a:lnTo>
                    <a:pt x="63" y="78"/>
                  </a:lnTo>
                  <a:lnTo>
                    <a:pt x="63" y="140"/>
                  </a:lnTo>
                  <a:lnTo>
                    <a:pt x="78" y="78"/>
                  </a:lnTo>
                  <a:lnTo>
                    <a:pt x="140" y="78"/>
                  </a:lnTo>
                  <a:lnTo>
                    <a:pt x="78" y="6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8"/>
            <p:cNvSpPr/>
            <p:nvPr/>
          </p:nvSpPr>
          <p:spPr>
            <a:xfrm>
              <a:off x="3175075" y="654550"/>
              <a:ext cx="3125" cy="3900"/>
            </a:xfrm>
            <a:custGeom>
              <a:avLst/>
              <a:gdLst/>
              <a:ahLst/>
              <a:cxnLst/>
              <a:rect l="l" t="t" r="r" b="b"/>
              <a:pathLst>
                <a:path w="125" h="156" extrusionOk="0">
                  <a:moveTo>
                    <a:pt x="47" y="0"/>
                  </a:moveTo>
                  <a:lnTo>
                    <a:pt x="31" y="62"/>
                  </a:lnTo>
                  <a:lnTo>
                    <a:pt x="0" y="78"/>
                  </a:lnTo>
                  <a:lnTo>
                    <a:pt x="31" y="93"/>
                  </a:lnTo>
                  <a:lnTo>
                    <a:pt x="47" y="155"/>
                  </a:lnTo>
                  <a:lnTo>
                    <a:pt x="78" y="93"/>
                  </a:lnTo>
                  <a:lnTo>
                    <a:pt x="124" y="78"/>
                  </a:lnTo>
                  <a:lnTo>
                    <a:pt x="78" y="62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8"/>
            <p:cNvSpPr/>
            <p:nvPr/>
          </p:nvSpPr>
          <p:spPr>
            <a:xfrm>
              <a:off x="3136300" y="714250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6" y="1"/>
                  </a:moveTo>
                  <a:cubicBezTo>
                    <a:pt x="5" y="1"/>
                    <a:pt x="2" y="8"/>
                    <a:pt x="5" y="8"/>
                  </a:cubicBezTo>
                  <a:cubicBezTo>
                    <a:pt x="7" y="8"/>
                    <a:pt x="10" y="6"/>
                    <a:pt x="16" y="1"/>
                  </a:cubicBezTo>
                  <a:lnTo>
                    <a:pt x="16" y="1"/>
                  </a:lnTo>
                  <a:cubicBezTo>
                    <a:pt x="0" y="16"/>
                    <a:pt x="0" y="32"/>
                    <a:pt x="16" y="32"/>
                  </a:cubicBezTo>
                  <a:cubicBezTo>
                    <a:pt x="31" y="32"/>
                    <a:pt x="31" y="16"/>
                    <a:pt x="31" y="1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8"/>
            <p:cNvSpPr/>
            <p:nvPr/>
          </p:nvSpPr>
          <p:spPr>
            <a:xfrm>
              <a:off x="3142100" y="6696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6" y="0"/>
                  </a:moveTo>
                  <a:cubicBezTo>
                    <a:pt x="1" y="31"/>
                    <a:pt x="16" y="31"/>
                    <a:pt x="16" y="31"/>
                  </a:cubicBezTo>
                  <a:cubicBezTo>
                    <a:pt x="32" y="31"/>
                    <a:pt x="32" y="16"/>
                    <a:pt x="32" y="16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8"/>
            <p:cNvSpPr/>
            <p:nvPr/>
          </p:nvSpPr>
          <p:spPr>
            <a:xfrm>
              <a:off x="3010650" y="693700"/>
              <a:ext cx="425" cy="800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1" y="1"/>
                  </a:moveTo>
                  <a:lnTo>
                    <a:pt x="1" y="32"/>
                  </a:lnTo>
                  <a:cubicBezTo>
                    <a:pt x="17" y="32"/>
                    <a:pt x="17" y="16"/>
                    <a:pt x="17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8"/>
            <p:cNvSpPr/>
            <p:nvPr/>
          </p:nvSpPr>
          <p:spPr>
            <a:xfrm>
              <a:off x="3113825" y="711150"/>
              <a:ext cx="1175" cy="900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5" y="1"/>
                  </a:moveTo>
                  <a:cubicBezTo>
                    <a:pt x="3" y="13"/>
                    <a:pt x="0" y="36"/>
                    <a:pt x="8" y="36"/>
                  </a:cubicBezTo>
                  <a:cubicBezTo>
                    <a:pt x="10" y="36"/>
                    <a:pt x="12" y="35"/>
                    <a:pt x="15" y="32"/>
                  </a:cubicBezTo>
                  <a:cubicBezTo>
                    <a:pt x="46" y="32"/>
                    <a:pt x="46" y="16"/>
                    <a:pt x="46" y="16"/>
                  </a:cubicBezTo>
                  <a:lnTo>
                    <a:pt x="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8"/>
            <p:cNvSpPr/>
            <p:nvPr/>
          </p:nvSpPr>
          <p:spPr>
            <a:xfrm>
              <a:off x="3159700" y="620425"/>
              <a:ext cx="650" cy="1175"/>
            </a:xfrm>
            <a:custGeom>
              <a:avLst/>
              <a:gdLst/>
              <a:ahLst/>
              <a:cxnLst/>
              <a:rect l="l" t="t" r="r" b="b"/>
              <a:pathLst>
                <a:path w="26" h="47" extrusionOk="0">
                  <a:moveTo>
                    <a:pt x="10" y="0"/>
                  </a:moveTo>
                  <a:cubicBezTo>
                    <a:pt x="3" y="15"/>
                    <a:pt x="2" y="23"/>
                    <a:pt x="4" y="24"/>
                  </a:cubicBezTo>
                  <a:lnTo>
                    <a:pt x="4" y="24"/>
                  </a:lnTo>
                  <a:cubicBezTo>
                    <a:pt x="5" y="18"/>
                    <a:pt x="7" y="10"/>
                    <a:pt x="10" y="0"/>
                  </a:cubicBezTo>
                  <a:close/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lnTo>
                    <a:pt x="10" y="0"/>
                  </a:lnTo>
                  <a:cubicBezTo>
                    <a:pt x="10" y="16"/>
                    <a:pt x="6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lnTo>
                    <a:pt x="4" y="24"/>
                  </a:lnTo>
                  <a:cubicBezTo>
                    <a:pt x="0" y="47"/>
                    <a:pt x="10" y="47"/>
                    <a:pt x="10" y="47"/>
                  </a:cubicBezTo>
                  <a:cubicBezTo>
                    <a:pt x="26" y="47"/>
                    <a:pt x="26" y="31"/>
                    <a:pt x="26" y="31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8"/>
            <p:cNvSpPr/>
            <p:nvPr/>
          </p:nvSpPr>
          <p:spPr>
            <a:xfrm>
              <a:off x="3154900" y="567700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0"/>
                  </a:moveTo>
                  <a:lnTo>
                    <a:pt x="1" y="31"/>
                  </a:lnTo>
                  <a:cubicBezTo>
                    <a:pt x="32" y="31"/>
                    <a:pt x="32" y="16"/>
                    <a:pt x="32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8"/>
            <p:cNvSpPr/>
            <p:nvPr/>
          </p:nvSpPr>
          <p:spPr>
            <a:xfrm>
              <a:off x="3146375" y="706900"/>
              <a:ext cx="400" cy="400"/>
            </a:xfrm>
            <a:custGeom>
              <a:avLst/>
              <a:gdLst/>
              <a:ahLst/>
              <a:cxnLst/>
              <a:rect l="l" t="t" r="r" b="b"/>
              <a:pathLst>
                <a:path w="16" h="16" extrusionOk="0">
                  <a:moveTo>
                    <a:pt x="0" y="0"/>
                  </a:moveTo>
                  <a:lnTo>
                    <a:pt x="0" y="16"/>
                  </a:lnTo>
                  <a:cubicBezTo>
                    <a:pt x="0" y="16"/>
                    <a:pt x="16" y="16"/>
                    <a:pt x="0" y="0"/>
                  </a:cubicBezTo>
                  <a:lnTo>
                    <a:pt x="0" y="0"/>
                  </a:lnTo>
                  <a:cubicBezTo>
                    <a:pt x="6" y="5"/>
                    <a:pt x="9" y="7"/>
                    <a:pt x="11" y="7"/>
                  </a:cubicBezTo>
                  <a:cubicBezTo>
                    <a:pt x="14" y="7"/>
                    <a:pt x="11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8"/>
            <p:cNvSpPr/>
            <p:nvPr/>
          </p:nvSpPr>
          <p:spPr>
            <a:xfrm>
              <a:off x="2926125" y="57970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1" y="1"/>
                  </a:moveTo>
                  <a:lnTo>
                    <a:pt x="1" y="16"/>
                  </a:lnTo>
                  <a:cubicBezTo>
                    <a:pt x="1" y="16"/>
                    <a:pt x="32" y="16"/>
                    <a:pt x="1" y="1"/>
                  </a:cubicBezTo>
                  <a:lnTo>
                    <a:pt x="1" y="1"/>
                  </a:lnTo>
                  <a:cubicBezTo>
                    <a:pt x="11" y="6"/>
                    <a:pt x="18" y="8"/>
                    <a:pt x="22" y="8"/>
                  </a:cubicBezTo>
                  <a:cubicBezTo>
                    <a:pt x="28" y="8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8"/>
            <p:cNvSpPr/>
            <p:nvPr/>
          </p:nvSpPr>
          <p:spPr>
            <a:xfrm>
              <a:off x="3036250" y="671600"/>
              <a:ext cx="425" cy="425"/>
            </a:xfrm>
            <a:custGeom>
              <a:avLst/>
              <a:gdLst/>
              <a:ahLst/>
              <a:cxnLst/>
              <a:rect l="l" t="t" r="r" b="b"/>
              <a:pathLst>
                <a:path w="17" h="17" extrusionOk="0">
                  <a:moveTo>
                    <a:pt x="1" y="1"/>
                  </a:moveTo>
                  <a:cubicBezTo>
                    <a:pt x="16" y="16"/>
                    <a:pt x="16" y="16"/>
                    <a:pt x="1" y="1"/>
                  </a:cubicBezTo>
                  <a:lnTo>
                    <a:pt x="1" y="16"/>
                  </a:lnTo>
                  <a:lnTo>
                    <a:pt x="1" y="1"/>
                  </a:lnTo>
                  <a:cubicBezTo>
                    <a:pt x="1" y="16"/>
                    <a:pt x="1" y="1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8"/>
            <p:cNvSpPr/>
            <p:nvPr/>
          </p:nvSpPr>
          <p:spPr>
            <a:xfrm>
              <a:off x="3014150" y="708450"/>
              <a:ext cx="425" cy="400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16"/>
                    <a:pt x="16" y="1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8"/>
            <p:cNvSpPr/>
            <p:nvPr/>
          </p:nvSpPr>
          <p:spPr>
            <a:xfrm>
              <a:off x="2999800" y="6913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1" y="1"/>
                  </a:moveTo>
                  <a:lnTo>
                    <a:pt x="1" y="16"/>
                  </a:lnTo>
                  <a:cubicBezTo>
                    <a:pt x="1" y="16"/>
                    <a:pt x="32" y="16"/>
                    <a:pt x="1" y="1"/>
                  </a:cubicBezTo>
                  <a:lnTo>
                    <a:pt x="1" y="1"/>
                  </a:lnTo>
                  <a:cubicBezTo>
                    <a:pt x="11" y="6"/>
                    <a:pt x="18" y="8"/>
                    <a:pt x="21" y="8"/>
                  </a:cubicBezTo>
                  <a:cubicBezTo>
                    <a:pt x="28" y="8"/>
                    <a:pt x="2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3123500" y="676250"/>
              <a:ext cx="1175" cy="1575"/>
            </a:xfrm>
            <a:custGeom>
              <a:avLst/>
              <a:gdLst/>
              <a:ahLst/>
              <a:cxnLst/>
              <a:rect l="l" t="t" r="r" b="b"/>
              <a:pathLst>
                <a:path w="47" h="63" extrusionOk="0">
                  <a:moveTo>
                    <a:pt x="16" y="1"/>
                  </a:moveTo>
                  <a:cubicBezTo>
                    <a:pt x="0" y="1"/>
                    <a:pt x="0" y="16"/>
                    <a:pt x="0" y="16"/>
                  </a:cubicBezTo>
                  <a:cubicBezTo>
                    <a:pt x="0" y="47"/>
                    <a:pt x="0" y="63"/>
                    <a:pt x="16" y="63"/>
                  </a:cubicBezTo>
                  <a:cubicBezTo>
                    <a:pt x="16" y="63"/>
                    <a:pt x="47" y="63"/>
                    <a:pt x="47" y="47"/>
                  </a:cubicBezTo>
                  <a:cubicBezTo>
                    <a:pt x="47" y="16"/>
                    <a:pt x="47" y="1"/>
                    <a:pt x="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8"/>
            <p:cNvSpPr/>
            <p:nvPr/>
          </p:nvSpPr>
          <p:spPr>
            <a:xfrm>
              <a:off x="2987400" y="585150"/>
              <a:ext cx="5850" cy="6225"/>
            </a:xfrm>
            <a:custGeom>
              <a:avLst/>
              <a:gdLst/>
              <a:ahLst/>
              <a:cxnLst/>
              <a:rect l="l" t="t" r="r" b="b"/>
              <a:pathLst>
                <a:path w="234" h="249" extrusionOk="0">
                  <a:moveTo>
                    <a:pt x="109" y="0"/>
                  </a:moveTo>
                  <a:lnTo>
                    <a:pt x="93" y="93"/>
                  </a:lnTo>
                  <a:lnTo>
                    <a:pt x="0" y="140"/>
                  </a:lnTo>
                  <a:lnTo>
                    <a:pt x="93" y="155"/>
                  </a:lnTo>
                  <a:lnTo>
                    <a:pt x="109" y="248"/>
                  </a:lnTo>
                  <a:lnTo>
                    <a:pt x="140" y="155"/>
                  </a:lnTo>
                  <a:lnTo>
                    <a:pt x="233" y="140"/>
                  </a:lnTo>
                  <a:lnTo>
                    <a:pt x="140" y="93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8"/>
            <p:cNvSpPr/>
            <p:nvPr/>
          </p:nvSpPr>
          <p:spPr>
            <a:xfrm>
              <a:off x="2996700" y="563825"/>
              <a:ext cx="3125" cy="3500"/>
            </a:xfrm>
            <a:custGeom>
              <a:avLst/>
              <a:gdLst/>
              <a:ahLst/>
              <a:cxnLst/>
              <a:rect l="l" t="t" r="r" b="b"/>
              <a:pathLst>
                <a:path w="125" h="140" extrusionOk="0">
                  <a:moveTo>
                    <a:pt x="78" y="0"/>
                  </a:moveTo>
                  <a:lnTo>
                    <a:pt x="47" y="62"/>
                  </a:lnTo>
                  <a:lnTo>
                    <a:pt x="1" y="78"/>
                  </a:lnTo>
                  <a:lnTo>
                    <a:pt x="47" y="78"/>
                  </a:lnTo>
                  <a:lnTo>
                    <a:pt x="78" y="140"/>
                  </a:lnTo>
                  <a:lnTo>
                    <a:pt x="78" y="78"/>
                  </a:lnTo>
                  <a:lnTo>
                    <a:pt x="125" y="78"/>
                  </a:lnTo>
                  <a:lnTo>
                    <a:pt x="78" y="6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2912175" y="603750"/>
              <a:ext cx="425" cy="800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1" y="1"/>
                  </a:moveTo>
                  <a:lnTo>
                    <a:pt x="1" y="32"/>
                  </a:lnTo>
                  <a:cubicBezTo>
                    <a:pt x="16" y="32"/>
                    <a:pt x="16" y="16"/>
                    <a:pt x="16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2918375" y="7103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32"/>
                  </a:lnTo>
                  <a:cubicBezTo>
                    <a:pt x="32" y="32"/>
                    <a:pt x="32" y="16"/>
                    <a:pt x="32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3070750" y="709225"/>
              <a:ext cx="425" cy="1175"/>
            </a:xfrm>
            <a:custGeom>
              <a:avLst/>
              <a:gdLst/>
              <a:ahLst/>
              <a:cxnLst/>
              <a:rect l="l" t="t" r="r" b="b"/>
              <a:pathLst>
                <a:path w="17" h="47" extrusionOk="0">
                  <a:moveTo>
                    <a:pt x="1" y="0"/>
                  </a:moveTo>
                  <a:lnTo>
                    <a:pt x="1" y="47"/>
                  </a:lnTo>
                  <a:cubicBezTo>
                    <a:pt x="16" y="47"/>
                    <a:pt x="16" y="16"/>
                    <a:pt x="16" y="1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2928075" y="637100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0"/>
                  </a:moveTo>
                  <a:lnTo>
                    <a:pt x="0" y="31"/>
                  </a:lnTo>
                  <a:cubicBezTo>
                    <a:pt x="31" y="31"/>
                    <a:pt x="31" y="16"/>
                    <a:pt x="31" y="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2907525" y="567700"/>
              <a:ext cx="800" cy="1175"/>
            </a:xfrm>
            <a:custGeom>
              <a:avLst/>
              <a:gdLst/>
              <a:ahLst/>
              <a:cxnLst/>
              <a:rect l="l" t="t" r="r" b="b"/>
              <a:pathLst>
                <a:path w="32" h="47" extrusionOk="0">
                  <a:moveTo>
                    <a:pt x="16" y="0"/>
                  </a:moveTo>
                  <a:cubicBezTo>
                    <a:pt x="0" y="16"/>
                    <a:pt x="0" y="16"/>
                    <a:pt x="16" y="47"/>
                  </a:cubicBezTo>
                  <a:cubicBezTo>
                    <a:pt x="16" y="47"/>
                    <a:pt x="31" y="16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2944350" y="691000"/>
              <a:ext cx="425" cy="400"/>
            </a:xfrm>
            <a:custGeom>
              <a:avLst/>
              <a:gdLst/>
              <a:ahLst/>
              <a:cxnLst/>
              <a:rect l="l" t="t" r="r" b="b"/>
              <a:pathLst>
                <a:path w="17" h="16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16"/>
                    <a:pt x="16" y="16"/>
                    <a:pt x="1" y="0"/>
                  </a:cubicBezTo>
                  <a:lnTo>
                    <a:pt x="1" y="0"/>
                  </a:lnTo>
                  <a:cubicBezTo>
                    <a:pt x="6" y="5"/>
                    <a:pt x="9" y="7"/>
                    <a:pt x="11" y="7"/>
                  </a:cubicBezTo>
                  <a:cubicBezTo>
                    <a:pt x="15" y="7"/>
                    <a:pt x="1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3167700" y="706500"/>
              <a:ext cx="400" cy="425"/>
            </a:xfrm>
            <a:custGeom>
              <a:avLst/>
              <a:gdLst/>
              <a:ahLst/>
              <a:cxnLst/>
              <a:rect l="l" t="t" r="r" b="b"/>
              <a:pathLst>
                <a:path w="16" h="17" extrusionOk="0">
                  <a:moveTo>
                    <a:pt x="0" y="1"/>
                  </a:moveTo>
                  <a:lnTo>
                    <a:pt x="0" y="16"/>
                  </a:lnTo>
                  <a:cubicBezTo>
                    <a:pt x="0" y="16"/>
                    <a:pt x="16" y="16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3046650" y="597150"/>
              <a:ext cx="875" cy="675"/>
            </a:xfrm>
            <a:custGeom>
              <a:avLst/>
              <a:gdLst/>
              <a:ahLst/>
              <a:cxnLst/>
              <a:rect l="l" t="t" r="r" b="b"/>
              <a:pathLst>
                <a:path w="35" h="27" extrusionOk="0">
                  <a:moveTo>
                    <a:pt x="19" y="1"/>
                  </a:moveTo>
                  <a:cubicBezTo>
                    <a:pt x="1" y="19"/>
                    <a:pt x="4" y="27"/>
                    <a:pt x="10" y="27"/>
                  </a:cubicBezTo>
                  <a:cubicBezTo>
                    <a:pt x="14" y="27"/>
                    <a:pt x="19" y="23"/>
                    <a:pt x="19" y="16"/>
                  </a:cubicBezTo>
                  <a:cubicBezTo>
                    <a:pt x="19" y="16"/>
                    <a:pt x="34" y="16"/>
                    <a:pt x="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8"/>
            <p:cNvSpPr/>
            <p:nvPr/>
          </p:nvSpPr>
          <p:spPr>
            <a:xfrm>
              <a:off x="2995150" y="57970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16" y="1"/>
                  </a:moveTo>
                  <a:cubicBezTo>
                    <a:pt x="1" y="16"/>
                    <a:pt x="1" y="16"/>
                    <a:pt x="16" y="16"/>
                  </a:cubicBezTo>
                  <a:cubicBezTo>
                    <a:pt x="16" y="16"/>
                    <a:pt x="32" y="16"/>
                    <a:pt x="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8"/>
            <p:cNvSpPr/>
            <p:nvPr/>
          </p:nvSpPr>
          <p:spPr>
            <a:xfrm>
              <a:off x="2977700" y="681300"/>
              <a:ext cx="800" cy="1175"/>
            </a:xfrm>
            <a:custGeom>
              <a:avLst/>
              <a:gdLst/>
              <a:ahLst/>
              <a:cxnLst/>
              <a:rect l="l" t="t" r="r" b="b"/>
              <a:pathLst>
                <a:path w="32" h="47" extrusionOk="0">
                  <a:moveTo>
                    <a:pt x="16" y="0"/>
                  </a:moveTo>
                  <a:cubicBezTo>
                    <a:pt x="1" y="0"/>
                    <a:pt x="1" y="0"/>
                    <a:pt x="1" y="16"/>
                  </a:cubicBezTo>
                  <a:cubicBezTo>
                    <a:pt x="1" y="31"/>
                    <a:pt x="1" y="47"/>
                    <a:pt x="16" y="47"/>
                  </a:cubicBezTo>
                  <a:cubicBezTo>
                    <a:pt x="16" y="47"/>
                    <a:pt x="32" y="47"/>
                    <a:pt x="32" y="31"/>
                  </a:cubicBezTo>
                  <a:cubicBezTo>
                    <a:pt x="32" y="16"/>
                    <a:pt x="32" y="0"/>
                    <a:pt x="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8"/>
            <p:cNvSpPr/>
            <p:nvPr/>
          </p:nvSpPr>
          <p:spPr>
            <a:xfrm>
              <a:off x="3079300" y="622350"/>
              <a:ext cx="1175" cy="1600"/>
            </a:xfrm>
            <a:custGeom>
              <a:avLst/>
              <a:gdLst/>
              <a:ahLst/>
              <a:cxnLst/>
              <a:rect l="l" t="t" r="r" b="b"/>
              <a:pathLst>
                <a:path w="47" h="64" extrusionOk="0">
                  <a:moveTo>
                    <a:pt x="31" y="1"/>
                  </a:moveTo>
                  <a:lnTo>
                    <a:pt x="0" y="17"/>
                  </a:lnTo>
                  <a:cubicBezTo>
                    <a:pt x="0" y="48"/>
                    <a:pt x="0" y="63"/>
                    <a:pt x="31" y="63"/>
                  </a:cubicBezTo>
                  <a:cubicBezTo>
                    <a:pt x="31" y="63"/>
                    <a:pt x="47" y="63"/>
                    <a:pt x="47" y="48"/>
                  </a:cubicBezTo>
                  <a:cubicBezTo>
                    <a:pt x="47" y="17"/>
                    <a:pt x="47" y="1"/>
                    <a:pt x="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8"/>
            <p:cNvSpPr/>
            <p:nvPr/>
          </p:nvSpPr>
          <p:spPr>
            <a:xfrm>
              <a:off x="3148300" y="63787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32" y="0"/>
                  </a:moveTo>
                  <a:cubicBezTo>
                    <a:pt x="16" y="0"/>
                    <a:pt x="16" y="31"/>
                    <a:pt x="1" y="47"/>
                  </a:cubicBezTo>
                  <a:cubicBezTo>
                    <a:pt x="1" y="62"/>
                    <a:pt x="16" y="78"/>
                    <a:pt x="32" y="78"/>
                  </a:cubicBezTo>
                  <a:cubicBezTo>
                    <a:pt x="63" y="78"/>
                    <a:pt x="78" y="62"/>
                    <a:pt x="78" y="47"/>
                  </a:cubicBezTo>
                  <a:cubicBezTo>
                    <a:pt x="78" y="31"/>
                    <a:pt x="63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8"/>
            <p:cNvSpPr/>
            <p:nvPr/>
          </p:nvSpPr>
          <p:spPr>
            <a:xfrm>
              <a:off x="2987000" y="658800"/>
              <a:ext cx="3125" cy="3525"/>
            </a:xfrm>
            <a:custGeom>
              <a:avLst/>
              <a:gdLst/>
              <a:ahLst/>
              <a:cxnLst/>
              <a:rect l="l" t="t" r="r" b="b"/>
              <a:pathLst>
                <a:path w="125" h="141" extrusionOk="0">
                  <a:moveTo>
                    <a:pt x="47" y="1"/>
                  </a:moveTo>
                  <a:lnTo>
                    <a:pt x="47" y="63"/>
                  </a:lnTo>
                  <a:lnTo>
                    <a:pt x="1" y="78"/>
                  </a:lnTo>
                  <a:lnTo>
                    <a:pt x="47" y="78"/>
                  </a:lnTo>
                  <a:lnTo>
                    <a:pt x="47" y="140"/>
                  </a:lnTo>
                  <a:lnTo>
                    <a:pt x="78" y="78"/>
                  </a:lnTo>
                  <a:lnTo>
                    <a:pt x="125" y="78"/>
                  </a:lnTo>
                  <a:lnTo>
                    <a:pt x="78" y="63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8"/>
            <p:cNvSpPr/>
            <p:nvPr/>
          </p:nvSpPr>
          <p:spPr>
            <a:xfrm>
              <a:off x="3179725" y="707675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62" y="0"/>
                  </a:moveTo>
                  <a:lnTo>
                    <a:pt x="47" y="62"/>
                  </a:lnTo>
                  <a:lnTo>
                    <a:pt x="0" y="78"/>
                  </a:lnTo>
                  <a:lnTo>
                    <a:pt x="47" y="78"/>
                  </a:lnTo>
                  <a:lnTo>
                    <a:pt x="62" y="140"/>
                  </a:lnTo>
                  <a:lnTo>
                    <a:pt x="78" y="78"/>
                  </a:lnTo>
                  <a:lnTo>
                    <a:pt x="140" y="78"/>
                  </a:lnTo>
                  <a:lnTo>
                    <a:pt x="78" y="62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8"/>
            <p:cNvSpPr/>
            <p:nvPr/>
          </p:nvSpPr>
          <p:spPr>
            <a:xfrm>
              <a:off x="3185150" y="6913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6" y="1"/>
                  </a:moveTo>
                  <a:cubicBezTo>
                    <a:pt x="0" y="16"/>
                    <a:pt x="16" y="32"/>
                    <a:pt x="16" y="32"/>
                  </a:cubicBezTo>
                  <a:cubicBezTo>
                    <a:pt x="31" y="32"/>
                    <a:pt x="31" y="16"/>
                    <a:pt x="31" y="1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8"/>
            <p:cNvSpPr/>
            <p:nvPr/>
          </p:nvSpPr>
          <p:spPr>
            <a:xfrm>
              <a:off x="3029650" y="714250"/>
              <a:ext cx="425" cy="800"/>
            </a:xfrm>
            <a:custGeom>
              <a:avLst/>
              <a:gdLst/>
              <a:ahLst/>
              <a:cxnLst/>
              <a:rect l="l" t="t" r="r" b="b"/>
              <a:pathLst>
                <a:path w="17" h="32" extrusionOk="0">
                  <a:moveTo>
                    <a:pt x="1" y="1"/>
                  </a:moveTo>
                  <a:lnTo>
                    <a:pt x="1" y="32"/>
                  </a:lnTo>
                  <a:cubicBezTo>
                    <a:pt x="16" y="32"/>
                    <a:pt x="16" y="16"/>
                    <a:pt x="16" y="1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8"/>
            <p:cNvSpPr/>
            <p:nvPr/>
          </p:nvSpPr>
          <p:spPr>
            <a:xfrm>
              <a:off x="3100625" y="677425"/>
              <a:ext cx="3500" cy="3125"/>
            </a:xfrm>
            <a:custGeom>
              <a:avLst/>
              <a:gdLst/>
              <a:ahLst/>
              <a:cxnLst/>
              <a:rect l="l" t="t" r="r" b="b"/>
              <a:pathLst>
                <a:path w="140" h="125" extrusionOk="0">
                  <a:moveTo>
                    <a:pt x="62" y="0"/>
                  </a:moveTo>
                  <a:lnTo>
                    <a:pt x="47" y="47"/>
                  </a:lnTo>
                  <a:lnTo>
                    <a:pt x="0" y="78"/>
                  </a:lnTo>
                  <a:lnTo>
                    <a:pt x="47" y="78"/>
                  </a:lnTo>
                  <a:lnTo>
                    <a:pt x="62" y="124"/>
                  </a:lnTo>
                  <a:lnTo>
                    <a:pt x="78" y="78"/>
                  </a:lnTo>
                  <a:lnTo>
                    <a:pt x="140" y="78"/>
                  </a:lnTo>
                  <a:lnTo>
                    <a:pt x="78" y="47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8"/>
            <p:cNvSpPr/>
            <p:nvPr/>
          </p:nvSpPr>
          <p:spPr>
            <a:xfrm>
              <a:off x="3045550" y="59057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6" y="0"/>
                  </a:moveTo>
                  <a:cubicBezTo>
                    <a:pt x="1" y="16"/>
                    <a:pt x="1" y="31"/>
                    <a:pt x="16" y="31"/>
                  </a:cubicBezTo>
                  <a:cubicBezTo>
                    <a:pt x="32" y="31"/>
                    <a:pt x="32" y="16"/>
                    <a:pt x="32" y="16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8"/>
            <p:cNvSpPr/>
            <p:nvPr/>
          </p:nvSpPr>
          <p:spPr>
            <a:xfrm>
              <a:off x="3055275" y="703000"/>
              <a:ext cx="775" cy="575"/>
            </a:xfrm>
            <a:custGeom>
              <a:avLst/>
              <a:gdLst/>
              <a:ahLst/>
              <a:cxnLst/>
              <a:rect l="l" t="t" r="r" b="b"/>
              <a:pathLst>
                <a:path w="31" h="23" extrusionOk="0">
                  <a:moveTo>
                    <a:pt x="15" y="1"/>
                  </a:moveTo>
                  <a:cubicBezTo>
                    <a:pt x="5" y="1"/>
                    <a:pt x="1" y="8"/>
                    <a:pt x="5" y="8"/>
                  </a:cubicBezTo>
                  <a:cubicBezTo>
                    <a:pt x="6" y="8"/>
                    <a:pt x="10" y="6"/>
                    <a:pt x="15" y="1"/>
                  </a:cubicBezTo>
                  <a:lnTo>
                    <a:pt x="15" y="1"/>
                  </a:lnTo>
                  <a:cubicBezTo>
                    <a:pt x="4" y="12"/>
                    <a:pt x="1" y="23"/>
                    <a:pt x="5" y="23"/>
                  </a:cubicBezTo>
                  <a:cubicBezTo>
                    <a:pt x="7" y="23"/>
                    <a:pt x="11" y="21"/>
                    <a:pt x="15" y="17"/>
                  </a:cubicBezTo>
                  <a:cubicBezTo>
                    <a:pt x="15" y="17"/>
                    <a:pt x="31" y="17"/>
                    <a:pt x="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2933900" y="653000"/>
              <a:ext cx="3500" cy="3500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8" y="0"/>
                  </a:moveTo>
                  <a:lnTo>
                    <a:pt x="62" y="62"/>
                  </a:lnTo>
                  <a:lnTo>
                    <a:pt x="0" y="62"/>
                  </a:lnTo>
                  <a:lnTo>
                    <a:pt x="62" y="78"/>
                  </a:lnTo>
                  <a:lnTo>
                    <a:pt x="78" y="140"/>
                  </a:lnTo>
                  <a:lnTo>
                    <a:pt x="78" y="78"/>
                  </a:lnTo>
                  <a:lnTo>
                    <a:pt x="140" y="62"/>
                  </a:lnTo>
                  <a:lnTo>
                    <a:pt x="78" y="62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8"/>
            <p:cNvSpPr/>
            <p:nvPr/>
          </p:nvSpPr>
          <p:spPr>
            <a:xfrm>
              <a:off x="2917600" y="676650"/>
              <a:ext cx="800" cy="1175"/>
            </a:xfrm>
            <a:custGeom>
              <a:avLst/>
              <a:gdLst/>
              <a:ahLst/>
              <a:cxnLst/>
              <a:rect l="l" t="t" r="r" b="b"/>
              <a:pathLst>
                <a:path w="32" h="47" extrusionOk="0">
                  <a:moveTo>
                    <a:pt x="16" y="0"/>
                  </a:moveTo>
                  <a:cubicBezTo>
                    <a:pt x="1" y="31"/>
                    <a:pt x="16" y="47"/>
                    <a:pt x="16" y="47"/>
                  </a:cubicBezTo>
                  <a:cubicBezTo>
                    <a:pt x="32" y="47"/>
                    <a:pt x="32" y="31"/>
                    <a:pt x="32" y="3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8"/>
            <p:cNvSpPr/>
            <p:nvPr/>
          </p:nvSpPr>
          <p:spPr>
            <a:xfrm>
              <a:off x="2973450" y="64717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16" y="1"/>
                  </a:moveTo>
                  <a:cubicBezTo>
                    <a:pt x="0" y="16"/>
                    <a:pt x="0" y="16"/>
                    <a:pt x="16" y="47"/>
                  </a:cubicBezTo>
                  <a:cubicBezTo>
                    <a:pt x="31" y="47"/>
                    <a:pt x="31" y="16"/>
                    <a:pt x="31" y="16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2926125" y="606475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1" y="0"/>
                  </a:moveTo>
                  <a:lnTo>
                    <a:pt x="1" y="16"/>
                  </a:lnTo>
                  <a:cubicBezTo>
                    <a:pt x="1" y="16"/>
                    <a:pt x="32" y="1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8"/>
            <p:cNvSpPr/>
            <p:nvPr/>
          </p:nvSpPr>
          <p:spPr>
            <a:xfrm>
              <a:off x="2922250" y="603750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32" y="1"/>
                  </a:moveTo>
                  <a:lnTo>
                    <a:pt x="1" y="16"/>
                  </a:lnTo>
                  <a:cubicBezTo>
                    <a:pt x="1" y="32"/>
                    <a:pt x="1" y="47"/>
                    <a:pt x="32" y="47"/>
                  </a:cubicBezTo>
                  <a:cubicBezTo>
                    <a:pt x="32" y="47"/>
                    <a:pt x="47" y="47"/>
                    <a:pt x="47" y="32"/>
                  </a:cubicBezTo>
                  <a:cubicBezTo>
                    <a:pt x="47" y="16"/>
                    <a:pt x="47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8"/>
            <p:cNvSpPr/>
            <p:nvPr/>
          </p:nvSpPr>
          <p:spPr>
            <a:xfrm>
              <a:off x="3080450" y="569625"/>
              <a:ext cx="800" cy="1575"/>
            </a:xfrm>
            <a:custGeom>
              <a:avLst/>
              <a:gdLst/>
              <a:ahLst/>
              <a:cxnLst/>
              <a:rect l="l" t="t" r="r" b="b"/>
              <a:pathLst>
                <a:path w="32" h="63" extrusionOk="0">
                  <a:moveTo>
                    <a:pt x="16" y="1"/>
                  </a:moveTo>
                  <a:cubicBezTo>
                    <a:pt x="1" y="1"/>
                    <a:pt x="1" y="16"/>
                    <a:pt x="1" y="16"/>
                  </a:cubicBezTo>
                  <a:cubicBezTo>
                    <a:pt x="1" y="47"/>
                    <a:pt x="1" y="63"/>
                    <a:pt x="16" y="63"/>
                  </a:cubicBezTo>
                  <a:cubicBezTo>
                    <a:pt x="16" y="63"/>
                    <a:pt x="32" y="63"/>
                    <a:pt x="32" y="47"/>
                  </a:cubicBezTo>
                  <a:cubicBezTo>
                    <a:pt x="32" y="16"/>
                    <a:pt x="32" y="1"/>
                    <a:pt x="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8"/>
            <p:cNvSpPr/>
            <p:nvPr/>
          </p:nvSpPr>
          <p:spPr>
            <a:xfrm>
              <a:off x="2923800" y="562275"/>
              <a:ext cx="88450" cy="7775"/>
            </a:xfrm>
            <a:custGeom>
              <a:avLst/>
              <a:gdLst/>
              <a:ahLst/>
              <a:cxnLst/>
              <a:rect l="l" t="t" r="r" b="b"/>
              <a:pathLst>
                <a:path w="3538" h="311" extrusionOk="0">
                  <a:moveTo>
                    <a:pt x="1" y="0"/>
                  </a:moveTo>
                  <a:lnTo>
                    <a:pt x="1" y="310"/>
                  </a:lnTo>
                  <a:lnTo>
                    <a:pt x="3537" y="310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8"/>
            <p:cNvSpPr/>
            <p:nvPr/>
          </p:nvSpPr>
          <p:spPr>
            <a:xfrm>
              <a:off x="2925350" y="563825"/>
              <a:ext cx="57425" cy="5450"/>
            </a:xfrm>
            <a:custGeom>
              <a:avLst/>
              <a:gdLst/>
              <a:ahLst/>
              <a:cxnLst/>
              <a:rect l="l" t="t" r="r" b="b"/>
              <a:pathLst>
                <a:path w="2297" h="218" extrusionOk="0">
                  <a:moveTo>
                    <a:pt x="1" y="0"/>
                  </a:moveTo>
                  <a:lnTo>
                    <a:pt x="1" y="217"/>
                  </a:lnTo>
                  <a:lnTo>
                    <a:pt x="2296" y="217"/>
                  </a:lnTo>
                  <a:lnTo>
                    <a:pt x="2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8"/>
            <p:cNvSpPr/>
            <p:nvPr/>
          </p:nvSpPr>
          <p:spPr>
            <a:xfrm>
              <a:off x="2909850" y="561875"/>
              <a:ext cx="10500" cy="9325"/>
            </a:xfrm>
            <a:custGeom>
              <a:avLst/>
              <a:gdLst/>
              <a:ahLst/>
              <a:cxnLst/>
              <a:rect l="l" t="t" r="r" b="b"/>
              <a:pathLst>
                <a:path w="420" h="373" extrusionOk="0">
                  <a:moveTo>
                    <a:pt x="109" y="1"/>
                  </a:moveTo>
                  <a:cubicBezTo>
                    <a:pt x="32" y="1"/>
                    <a:pt x="1" y="94"/>
                    <a:pt x="63" y="202"/>
                  </a:cubicBezTo>
                  <a:cubicBezTo>
                    <a:pt x="94" y="280"/>
                    <a:pt x="156" y="326"/>
                    <a:pt x="218" y="373"/>
                  </a:cubicBezTo>
                  <a:cubicBezTo>
                    <a:pt x="264" y="311"/>
                    <a:pt x="326" y="249"/>
                    <a:pt x="373" y="202"/>
                  </a:cubicBezTo>
                  <a:cubicBezTo>
                    <a:pt x="419" y="94"/>
                    <a:pt x="404" y="1"/>
                    <a:pt x="342" y="1"/>
                  </a:cubicBezTo>
                  <a:cubicBezTo>
                    <a:pt x="249" y="1"/>
                    <a:pt x="233" y="109"/>
                    <a:pt x="233" y="109"/>
                  </a:cubicBezTo>
                  <a:cubicBezTo>
                    <a:pt x="233" y="109"/>
                    <a:pt x="187" y="1"/>
                    <a:pt x="109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8"/>
            <p:cNvSpPr/>
            <p:nvPr/>
          </p:nvSpPr>
          <p:spPr>
            <a:xfrm>
              <a:off x="2956775" y="564200"/>
              <a:ext cx="1575" cy="3900"/>
            </a:xfrm>
            <a:custGeom>
              <a:avLst/>
              <a:gdLst/>
              <a:ahLst/>
              <a:cxnLst/>
              <a:rect l="l" t="t" r="r" b="b"/>
              <a:pathLst>
                <a:path w="63" h="156" extrusionOk="0">
                  <a:moveTo>
                    <a:pt x="16" y="1"/>
                  </a:moveTo>
                  <a:cubicBezTo>
                    <a:pt x="0" y="1"/>
                    <a:pt x="0" y="32"/>
                    <a:pt x="0" y="32"/>
                  </a:cubicBezTo>
                  <a:cubicBezTo>
                    <a:pt x="0" y="47"/>
                    <a:pt x="16" y="47"/>
                    <a:pt x="16" y="47"/>
                  </a:cubicBezTo>
                  <a:lnTo>
                    <a:pt x="62" y="47"/>
                  </a:lnTo>
                  <a:lnTo>
                    <a:pt x="16" y="1"/>
                  </a:lnTo>
                  <a:close/>
                  <a:moveTo>
                    <a:pt x="62" y="47"/>
                  </a:moveTo>
                  <a:lnTo>
                    <a:pt x="16" y="140"/>
                  </a:lnTo>
                  <a:lnTo>
                    <a:pt x="16" y="156"/>
                  </a:lnTo>
                  <a:lnTo>
                    <a:pt x="62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8"/>
            <p:cNvSpPr/>
            <p:nvPr/>
          </p:nvSpPr>
          <p:spPr>
            <a:xfrm>
              <a:off x="2958700" y="564200"/>
              <a:ext cx="2350" cy="3900"/>
            </a:xfrm>
            <a:custGeom>
              <a:avLst/>
              <a:gdLst/>
              <a:ahLst/>
              <a:cxnLst/>
              <a:rect l="l" t="t" r="r" b="b"/>
              <a:pathLst>
                <a:path w="94" h="156" extrusionOk="0">
                  <a:moveTo>
                    <a:pt x="63" y="47"/>
                  </a:moveTo>
                  <a:cubicBezTo>
                    <a:pt x="63" y="47"/>
                    <a:pt x="63" y="54"/>
                    <a:pt x="58" y="54"/>
                  </a:cubicBezTo>
                  <a:cubicBezTo>
                    <a:pt x="56" y="54"/>
                    <a:pt x="52" y="52"/>
                    <a:pt x="47" y="47"/>
                  </a:cubicBezTo>
                  <a:close/>
                  <a:moveTo>
                    <a:pt x="63" y="78"/>
                  </a:moveTo>
                  <a:cubicBezTo>
                    <a:pt x="63" y="78"/>
                    <a:pt x="78" y="78"/>
                    <a:pt x="78" y="109"/>
                  </a:cubicBezTo>
                  <a:cubicBezTo>
                    <a:pt x="78" y="120"/>
                    <a:pt x="71" y="131"/>
                    <a:pt x="66" y="131"/>
                  </a:cubicBezTo>
                  <a:cubicBezTo>
                    <a:pt x="64" y="131"/>
                    <a:pt x="63" y="129"/>
                    <a:pt x="63" y="125"/>
                  </a:cubicBezTo>
                  <a:cubicBezTo>
                    <a:pt x="63" y="125"/>
                    <a:pt x="32" y="125"/>
                    <a:pt x="32" y="109"/>
                  </a:cubicBezTo>
                  <a:cubicBezTo>
                    <a:pt x="32" y="109"/>
                    <a:pt x="32" y="78"/>
                    <a:pt x="63" y="78"/>
                  </a:cubicBezTo>
                  <a:close/>
                  <a:moveTo>
                    <a:pt x="63" y="1"/>
                  </a:moveTo>
                  <a:cubicBezTo>
                    <a:pt x="47" y="1"/>
                    <a:pt x="16" y="32"/>
                    <a:pt x="16" y="47"/>
                  </a:cubicBezTo>
                  <a:lnTo>
                    <a:pt x="16" y="63"/>
                  </a:lnTo>
                  <a:cubicBezTo>
                    <a:pt x="1" y="78"/>
                    <a:pt x="1" y="78"/>
                    <a:pt x="1" y="109"/>
                  </a:cubicBezTo>
                  <a:lnTo>
                    <a:pt x="1" y="125"/>
                  </a:lnTo>
                  <a:cubicBezTo>
                    <a:pt x="16" y="140"/>
                    <a:pt x="47" y="156"/>
                    <a:pt x="63" y="156"/>
                  </a:cubicBezTo>
                  <a:cubicBezTo>
                    <a:pt x="78" y="140"/>
                    <a:pt x="94" y="125"/>
                    <a:pt x="94" y="109"/>
                  </a:cubicBezTo>
                  <a:lnTo>
                    <a:pt x="94" y="63"/>
                  </a:lnTo>
                  <a:lnTo>
                    <a:pt x="94" y="47"/>
                  </a:lnTo>
                  <a:cubicBezTo>
                    <a:pt x="94" y="16"/>
                    <a:pt x="78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8"/>
            <p:cNvSpPr/>
            <p:nvPr/>
          </p:nvSpPr>
          <p:spPr>
            <a:xfrm>
              <a:off x="2961800" y="564200"/>
              <a:ext cx="2350" cy="3900"/>
            </a:xfrm>
            <a:custGeom>
              <a:avLst/>
              <a:gdLst/>
              <a:ahLst/>
              <a:cxnLst/>
              <a:rect l="l" t="t" r="r" b="b"/>
              <a:pathLst>
                <a:path w="94" h="156" extrusionOk="0">
                  <a:moveTo>
                    <a:pt x="16" y="1"/>
                  </a:moveTo>
                  <a:cubicBezTo>
                    <a:pt x="1" y="1"/>
                    <a:pt x="1" y="32"/>
                    <a:pt x="1" y="32"/>
                  </a:cubicBezTo>
                  <a:cubicBezTo>
                    <a:pt x="1" y="47"/>
                    <a:pt x="16" y="47"/>
                    <a:pt x="16" y="47"/>
                  </a:cubicBezTo>
                  <a:lnTo>
                    <a:pt x="47" y="47"/>
                  </a:lnTo>
                  <a:lnTo>
                    <a:pt x="32" y="63"/>
                  </a:lnTo>
                  <a:lnTo>
                    <a:pt x="32" y="78"/>
                  </a:lnTo>
                  <a:cubicBezTo>
                    <a:pt x="47" y="78"/>
                    <a:pt x="47" y="78"/>
                    <a:pt x="47" y="109"/>
                  </a:cubicBezTo>
                  <a:lnTo>
                    <a:pt x="47" y="125"/>
                  </a:lnTo>
                  <a:lnTo>
                    <a:pt x="1" y="125"/>
                  </a:lnTo>
                  <a:lnTo>
                    <a:pt x="1" y="140"/>
                  </a:lnTo>
                  <a:cubicBezTo>
                    <a:pt x="16" y="156"/>
                    <a:pt x="16" y="156"/>
                    <a:pt x="32" y="156"/>
                  </a:cubicBezTo>
                  <a:cubicBezTo>
                    <a:pt x="47" y="156"/>
                    <a:pt x="78" y="140"/>
                    <a:pt x="78" y="140"/>
                  </a:cubicBezTo>
                  <a:cubicBezTo>
                    <a:pt x="94" y="125"/>
                    <a:pt x="94" y="125"/>
                    <a:pt x="94" y="109"/>
                  </a:cubicBezTo>
                  <a:cubicBezTo>
                    <a:pt x="94" y="78"/>
                    <a:pt x="78" y="63"/>
                    <a:pt x="78" y="63"/>
                  </a:cubicBezTo>
                  <a:lnTo>
                    <a:pt x="94" y="32"/>
                  </a:lnTo>
                  <a:cubicBezTo>
                    <a:pt x="94" y="1"/>
                    <a:pt x="78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8"/>
            <p:cNvSpPr/>
            <p:nvPr/>
          </p:nvSpPr>
          <p:spPr>
            <a:xfrm>
              <a:off x="2966075" y="564975"/>
              <a:ext cx="1575" cy="2750"/>
            </a:xfrm>
            <a:custGeom>
              <a:avLst/>
              <a:gdLst/>
              <a:ahLst/>
              <a:cxnLst/>
              <a:rect l="l" t="t" r="r" b="b"/>
              <a:pathLst>
                <a:path w="63" h="110" extrusionOk="0">
                  <a:moveTo>
                    <a:pt x="31" y="1"/>
                  </a:moveTo>
                  <a:lnTo>
                    <a:pt x="0" y="109"/>
                  </a:lnTo>
                  <a:lnTo>
                    <a:pt x="62" y="16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2969950" y="564975"/>
              <a:ext cx="400" cy="3125"/>
            </a:xfrm>
            <a:custGeom>
              <a:avLst/>
              <a:gdLst/>
              <a:ahLst/>
              <a:cxnLst/>
              <a:rect l="l" t="t" r="r" b="b"/>
              <a:pathLst>
                <a:path w="16" h="125" extrusionOk="0">
                  <a:moveTo>
                    <a:pt x="16" y="1"/>
                  </a:moveTo>
                  <a:lnTo>
                    <a:pt x="0" y="16"/>
                  </a:lnTo>
                  <a:lnTo>
                    <a:pt x="0" y="32"/>
                  </a:lnTo>
                  <a:lnTo>
                    <a:pt x="0" y="125"/>
                  </a:lnTo>
                  <a:cubicBezTo>
                    <a:pt x="16" y="125"/>
                    <a:pt x="16" y="109"/>
                    <a:pt x="16" y="109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2971500" y="564200"/>
              <a:ext cx="2350" cy="3900"/>
            </a:xfrm>
            <a:custGeom>
              <a:avLst/>
              <a:gdLst/>
              <a:ahLst/>
              <a:cxnLst/>
              <a:rect l="l" t="t" r="r" b="b"/>
              <a:pathLst>
                <a:path w="94" h="156" extrusionOk="0">
                  <a:moveTo>
                    <a:pt x="32" y="1"/>
                  </a:moveTo>
                  <a:cubicBezTo>
                    <a:pt x="16" y="1"/>
                    <a:pt x="1" y="32"/>
                    <a:pt x="1" y="32"/>
                  </a:cubicBezTo>
                  <a:lnTo>
                    <a:pt x="1" y="47"/>
                  </a:lnTo>
                  <a:lnTo>
                    <a:pt x="47" y="47"/>
                  </a:lnTo>
                  <a:lnTo>
                    <a:pt x="47" y="63"/>
                  </a:lnTo>
                  <a:lnTo>
                    <a:pt x="47" y="78"/>
                  </a:lnTo>
                  <a:lnTo>
                    <a:pt x="1" y="140"/>
                  </a:lnTo>
                  <a:lnTo>
                    <a:pt x="1" y="156"/>
                  </a:lnTo>
                  <a:lnTo>
                    <a:pt x="78" y="140"/>
                  </a:lnTo>
                  <a:lnTo>
                    <a:pt x="32" y="140"/>
                  </a:lnTo>
                  <a:lnTo>
                    <a:pt x="63" y="109"/>
                  </a:lnTo>
                  <a:cubicBezTo>
                    <a:pt x="94" y="78"/>
                    <a:pt x="94" y="78"/>
                    <a:pt x="94" y="63"/>
                  </a:cubicBezTo>
                  <a:cubicBezTo>
                    <a:pt x="94" y="47"/>
                    <a:pt x="63" y="32"/>
                    <a:pt x="63" y="32"/>
                  </a:cubicBezTo>
                  <a:cubicBezTo>
                    <a:pt x="47" y="1"/>
                    <a:pt x="47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8"/>
            <p:cNvSpPr/>
            <p:nvPr/>
          </p:nvSpPr>
          <p:spPr>
            <a:xfrm>
              <a:off x="2973825" y="564975"/>
              <a:ext cx="2750" cy="2750"/>
            </a:xfrm>
            <a:custGeom>
              <a:avLst/>
              <a:gdLst/>
              <a:ahLst/>
              <a:cxnLst/>
              <a:rect l="l" t="t" r="r" b="b"/>
              <a:pathLst>
                <a:path w="110" h="110" extrusionOk="0">
                  <a:moveTo>
                    <a:pt x="63" y="1"/>
                  </a:moveTo>
                  <a:cubicBezTo>
                    <a:pt x="32" y="1"/>
                    <a:pt x="16" y="1"/>
                    <a:pt x="16" y="16"/>
                  </a:cubicBezTo>
                  <a:cubicBezTo>
                    <a:pt x="1" y="16"/>
                    <a:pt x="1" y="32"/>
                    <a:pt x="1" y="47"/>
                  </a:cubicBezTo>
                  <a:cubicBezTo>
                    <a:pt x="1" y="78"/>
                    <a:pt x="1" y="94"/>
                    <a:pt x="16" y="94"/>
                  </a:cubicBezTo>
                  <a:cubicBezTo>
                    <a:pt x="32" y="109"/>
                    <a:pt x="32" y="109"/>
                    <a:pt x="63" y="109"/>
                  </a:cubicBezTo>
                  <a:cubicBezTo>
                    <a:pt x="78" y="109"/>
                    <a:pt x="94" y="109"/>
                    <a:pt x="94" y="94"/>
                  </a:cubicBezTo>
                  <a:cubicBezTo>
                    <a:pt x="109" y="94"/>
                    <a:pt x="109" y="78"/>
                    <a:pt x="109" y="47"/>
                  </a:cubicBezTo>
                  <a:cubicBezTo>
                    <a:pt x="109" y="32"/>
                    <a:pt x="94" y="32"/>
                    <a:pt x="94" y="16"/>
                  </a:cubicBezTo>
                  <a:cubicBezTo>
                    <a:pt x="78" y="1"/>
                    <a:pt x="78" y="1"/>
                    <a:pt x="63" y="1"/>
                  </a:cubicBezTo>
                  <a:lnTo>
                    <a:pt x="78" y="16"/>
                  </a:lnTo>
                  <a:lnTo>
                    <a:pt x="78" y="47"/>
                  </a:lnTo>
                  <a:cubicBezTo>
                    <a:pt x="78" y="78"/>
                    <a:pt x="78" y="78"/>
                    <a:pt x="63" y="94"/>
                  </a:cubicBezTo>
                  <a:cubicBezTo>
                    <a:pt x="63" y="99"/>
                    <a:pt x="59" y="101"/>
                    <a:pt x="55" y="101"/>
                  </a:cubicBezTo>
                  <a:cubicBezTo>
                    <a:pt x="45" y="101"/>
                    <a:pt x="32" y="94"/>
                    <a:pt x="32" y="94"/>
                  </a:cubicBezTo>
                  <a:lnTo>
                    <a:pt x="32" y="47"/>
                  </a:lnTo>
                  <a:lnTo>
                    <a:pt x="32" y="16"/>
                  </a:lnTo>
                  <a:cubicBezTo>
                    <a:pt x="32" y="1"/>
                    <a:pt x="63" y="1"/>
                    <a:pt x="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8"/>
            <p:cNvSpPr/>
            <p:nvPr/>
          </p:nvSpPr>
          <p:spPr>
            <a:xfrm>
              <a:off x="2977325" y="564975"/>
              <a:ext cx="2725" cy="275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16" y="16"/>
                  </a:moveTo>
                  <a:cubicBezTo>
                    <a:pt x="0" y="16"/>
                    <a:pt x="0" y="32"/>
                    <a:pt x="0" y="47"/>
                  </a:cubicBezTo>
                  <a:cubicBezTo>
                    <a:pt x="0" y="78"/>
                    <a:pt x="0" y="94"/>
                    <a:pt x="16" y="94"/>
                  </a:cubicBezTo>
                  <a:lnTo>
                    <a:pt x="16" y="47"/>
                  </a:lnTo>
                  <a:lnTo>
                    <a:pt x="16" y="16"/>
                  </a:lnTo>
                  <a:close/>
                  <a:moveTo>
                    <a:pt x="16" y="94"/>
                  </a:moveTo>
                  <a:cubicBezTo>
                    <a:pt x="16" y="109"/>
                    <a:pt x="31" y="109"/>
                    <a:pt x="31" y="109"/>
                  </a:cubicBezTo>
                  <a:lnTo>
                    <a:pt x="16" y="94"/>
                  </a:lnTo>
                  <a:close/>
                  <a:moveTo>
                    <a:pt x="31" y="1"/>
                  </a:moveTo>
                  <a:cubicBezTo>
                    <a:pt x="31" y="1"/>
                    <a:pt x="16" y="1"/>
                    <a:pt x="16" y="16"/>
                  </a:cubicBezTo>
                  <a:cubicBezTo>
                    <a:pt x="22" y="10"/>
                    <a:pt x="28" y="6"/>
                    <a:pt x="35" y="4"/>
                  </a:cubicBezTo>
                  <a:lnTo>
                    <a:pt x="35" y="4"/>
                  </a:lnTo>
                  <a:lnTo>
                    <a:pt x="47" y="16"/>
                  </a:lnTo>
                  <a:lnTo>
                    <a:pt x="47" y="47"/>
                  </a:lnTo>
                  <a:lnTo>
                    <a:pt x="47" y="94"/>
                  </a:lnTo>
                  <a:cubicBezTo>
                    <a:pt x="47" y="109"/>
                    <a:pt x="31" y="109"/>
                    <a:pt x="31" y="109"/>
                  </a:cubicBezTo>
                  <a:cubicBezTo>
                    <a:pt x="47" y="109"/>
                    <a:pt x="78" y="109"/>
                    <a:pt x="93" y="94"/>
                  </a:cubicBezTo>
                  <a:cubicBezTo>
                    <a:pt x="109" y="94"/>
                    <a:pt x="109" y="78"/>
                    <a:pt x="109" y="47"/>
                  </a:cubicBezTo>
                  <a:cubicBezTo>
                    <a:pt x="109" y="32"/>
                    <a:pt x="93" y="32"/>
                    <a:pt x="93" y="16"/>
                  </a:cubicBezTo>
                  <a:cubicBezTo>
                    <a:pt x="93" y="1"/>
                    <a:pt x="78" y="1"/>
                    <a:pt x="78" y="1"/>
                  </a:cubicBezTo>
                  <a:cubicBezTo>
                    <a:pt x="59" y="1"/>
                    <a:pt x="46" y="1"/>
                    <a:pt x="35" y="4"/>
                  </a:cubicBezTo>
                  <a:lnTo>
                    <a:pt x="35" y="4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2999800" y="590575"/>
              <a:ext cx="96975" cy="96950"/>
            </a:xfrm>
            <a:custGeom>
              <a:avLst/>
              <a:gdLst/>
              <a:ahLst/>
              <a:cxnLst/>
              <a:rect l="l" t="t" r="r" b="b"/>
              <a:pathLst>
                <a:path w="3879" h="3878" extrusionOk="0">
                  <a:moveTo>
                    <a:pt x="1939" y="16"/>
                  </a:moveTo>
                  <a:cubicBezTo>
                    <a:pt x="3010" y="16"/>
                    <a:pt x="3863" y="869"/>
                    <a:pt x="3863" y="1939"/>
                  </a:cubicBezTo>
                  <a:cubicBezTo>
                    <a:pt x="3863" y="3009"/>
                    <a:pt x="3010" y="3862"/>
                    <a:pt x="1939" y="3862"/>
                  </a:cubicBezTo>
                  <a:cubicBezTo>
                    <a:pt x="885" y="3862"/>
                    <a:pt x="32" y="3009"/>
                    <a:pt x="32" y="1939"/>
                  </a:cubicBezTo>
                  <a:cubicBezTo>
                    <a:pt x="32" y="869"/>
                    <a:pt x="885" y="16"/>
                    <a:pt x="1939" y="16"/>
                  </a:cubicBezTo>
                  <a:close/>
                  <a:moveTo>
                    <a:pt x="1939" y="0"/>
                  </a:moveTo>
                  <a:cubicBezTo>
                    <a:pt x="885" y="0"/>
                    <a:pt x="1" y="869"/>
                    <a:pt x="1" y="1939"/>
                  </a:cubicBezTo>
                  <a:cubicBezTo>
                    <a:pt x="1" y="3009"/>
                    <a:pt x="885" y="3878"/>
                    <a:pt x="1939" y="3878"/>
                  </a:cubicBezTo>
                  <a:cubicBezTo>
                    <a:pt x="3025" y="3878"/>
                    <a:pt x="3878" y="3009"/>
                    <a:pt x="3878" y="1939"/>
                  </a:cubicBezTo>
                  <a:cubicBezTo>
                    <a:pt x="3878" y="869"/>
                    <a:pt x="3010" y="0"/>
                    <a:pt x="19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3009100" y="599875"/>
              <a:ext cx="78750" cy="78350"/>
            </a:xfrm>
            <a:custGeom>
              <a:avLst/>
              <a:gdLst/>
              <a:ahLst/>
              <a:cxnLst/>
              <a:rect l="l" t="t" r="r" b="b"/>
              <a:pathLst>
                <a:path w="3150" h="3134" extrusionOk="0">
                  <a:moveTo>
                    <a:pt x="1567" y="16"/>
                  </a:moveTo>
                  <a:cubicBezTo>
                    <a:pt x="2420" y="16"/>
                    <a:pt x="3118" y="714"/>
                    <a:pt x="3118" y="1567"/>
                  </a:cubicBezTo>
                  <a:cubicBezTo>
                    <a:pt x="3118" y="2420"/>
                    <a:pt x="2420" y="3118"/>
                    <a:pt x="1567" y="3118"/>
                  </a:cubicBezTo>
                  <a:cubicBezTo>
                    <a:pt x="714" y="3118"/>
                    <a:pt x="16" y="2420"/>
                    <a:pt x="16" y="1567"/>
                  </a:cubicBezTo>
                  <a:cubicBezTo>
                    <a:pt x="16" y="714"/>
                    <a:pt x="714" y="16"/>
                    <a:pt x="1567" y="16"/>
                  </a:cubicBezTo>
                  <a:close/>
                  <a:moveTo>
                    <a:pt x="1567" y="0"/>
                  </a:moveTo>
                  <a:cubicBezTo>
                    <a:pt x="699" y="0"/>
                    <a:pt x="1" y="698"/>
                    <a:pt x="1" y="1567"/>
                  </a:cubicBezTo>
                  <a:cubicBezTo>
                    <a:pt x="1" y="2435"/>
                    <a:pt x="699" y="3133"/>
                    <a:pt x="1567" y="3133"/>
                  </a:cubicBezTo>
                  <a:cubicBezTo>
                    <a:pt x="2451" y="3133"/>
                    <a:pt x="3149" y="2435"/>
                    <a:pt x="3149" y="1567"/>
                  </a:cubicBezTo>
                  <a:cubicBezTo>
                    <a:pt x="3149" y="698"/>
                    <a:pt x="2451" y="0"/>
                    <a:pt x="15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2995150" y="638250"/>
              <a:ext cx="106650" cy="800"/>
            </a:xfrm>
            <a:custGeom>
              <a:avLst/>
              <a:gdLst/>
              <a:ahLst/>
              <a:cxnLst/>
              <a:rect l="l" t="t" r="r" b="b"/>
              <a:pathLst>
                <a:path w="4266" h="32" extrusionOk="0">
                  <a:moveTo>
                    <a:pt x="1" y="1"/>
                  </a:moveTo>
                  <a:lnTo>
                    <a:pt x="1" y="32"/>
                  </a:lnTo>
                  <a:lnTo>
                    <a:pt x="4266" y="32"/>
                  </a:lnTo>
                  <a:lnTo>
                    <a:pt x="42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3048275" y="585525"/>
              <a:ext cx="400" cy="106650"/>
            </a:xfrm>
            <a:custGeom>
              <a:avLst/>
              <a:gdLst/>
              <a:ahLst/>
              <a:cxnLst/>
              <a:rect l="l" t="t" r="r" b="b"/>
              <a:pathLst>
                <a:path w="16" h="4266" extrusionOk="0">
                  <a:moveTo>
                    <a:pt x="0" y="1"/>
                  </a:moveTo>
                  <a:lnTo>
                    <a:pt x="0" y="4266"/>
                  </a:lnTo>
                  <a:lnTo>
                    <a:pt x="16" y="426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2916450" y="681050"/>
              <a:ext cx="6600" cy="8525"/>
            </a:xfrm>
            <a:custGeom>
              <a:avLst/>
              <a:gdLst/>
              <a:ahLst/>
              <a:cxnLst/>
              <a:rect l="l" t="t" r="r" b="b"/>
              <a:pathLst>
                <a:path w="264" h="341" extrusionOk="0">
                  <a:moveTo>
                    <a:pt x="152" y="0"/>
                  </a:moveTo>
                  <a:cubicBezTo>
                    <a:pt x="113" y="0"/>
                    <a:pt x="74" y="33"/>
                    <a:pt x="62" y="57"/>
                  </a:cubicBezTo>
                  <a:lnTo>
                    <a:pt x="31" y="212"/>
                  </a:lnTo>
                  <a:cubicBezTo>
                    <a:pt x="0" y="259"/>
                    <a:pt x="47" y="321"/>
                    <a:pt x="78" y="336"/>
                  </a:cubicBezTo>
                  <a:cubicBezTo>
                    <a:pt x="89" y="339"/>
                    <a:pt x="99" y="340"/>
                    <a:pt x="109" y="340"/>
                  </a:cubicBezTo>
                  <a:cubicBezTo>
                    <a:pt x="155" y="340"/>
                    <a:pt x="189" y="312"/>
                    <a:pt x="202" y="274"/>
                  </a:cubicBezTo>
                  <a:lnTo>
                    <a:pt x="233" y="119"/>
                  </a:lnTo>
                  <a:cubicBezTo>
                    <a:pt x="264" y="88"/>
                    <a:pt x="217" y="26"/>
                    <a:pt x="186" y="10"/>
                  </a:cubicBezTo>
                  <a:cubicBezTo>
                    <a:pt x="175" y="3"/>
                    <a:pt x="164" y="0"/>
                    <a:pt x="1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8"/>
            <p:cNvSpPr/>
            <p:nvPr/>
          </p:nvSpPr>
          <p:spPr>
            <a:xfrm>
              <a:off x="2966450" y="687500"/>
              <a:ext cx="4300" cy="8550"/>
            </a:xfrm>
            <a:custGeom>
              <a:avLst/>
              <a:gdLst/>
              <a:ahLst/>
              <a:cxnLst/>
              <a:rect l="l" t="t" r="r" b="b"/>
              <a:pathLst>
                <a:path w="172" h="342" extrusionOk="0">
                  <a:moveTo>
                    <a:pt x="78" y="1"/>
                  </a:moveTo>
                  <a:cubicBezTo>
                    <a:pt x="47" y="1"/>
                    <a:pt x="1" y="32"/>
                    <a:pt x="1" y="94"/>
                  </a:cubicBezTo>
                  <a:lnTo>
                    <a:pt x="1" y="264"/>
                  </a:lnTo>
                  <a:cubicBezTo>
                    <a:pt x="1" y="311"/>
                    <a:pt x="47" y="342"/>
                    <a:pt x="94" y="342"/>
                  </a:cubicBezTo>
                  <a:cubicBezTo>
                    <a:pt x="140" y="342"/>
                    <a:pt x="172" y="311"/>
                    <a:pt x="172" y="249"/>
                  </a:cubicBezTo>
                  <a:lnTo>
                    <a:pt x="172" y="78"/>
                  </a:lnTo>
                  <a:cubicBezTo>
                    <a:pt x="172" y="32"/>
                    <a:pt x="140" y="1"/>
                    <a:pt x="78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8"/>
            <p:cNvSpPr/>
            <p:nvPr/>
          </p:nvSpPr>
          <p:spPr>
            <a:xfrm>
              <a:off x="2926900" y="668250"/>
              <a:ext cx="6250" cy="5825"/>
            </a:xfrm>
            <a:custGeom>
              <a:avLst/>
              <a:gdLst/>
              <a:ahLst/>
              <a:cxnLst/>
              <a:rect l="l" t="t" r="r" b="b"/>
              <a:pathLst>
                <a:path w="250" h="233" extrusionOk="0">
                  <a:moveTo>
                    <a:pt x="162" y="0"/>
                  </a:moveTo>
                  <a:cubicBezTo>
                    <a:pt x="145" y="0"/>
                    <a:pt x="129" y="4"/>
                    <a:pt x="109" y="11"/>
                  </a:cubicBezTo>
                  <a:lnTo>
                    <a:pt x="32" y="73"/>
                  </a:lnTo>
                  <a:cubicBezTo>
                    <a:pt x="1" y="104"/>
                    <a:pt x="1" y="150"/>
                    <a:pt x="16" y="181"/>
                  </a:cubicBezTo>
                  <a:cubicBezTo>
                    <a:pt x="26" y="218"/>
                    <a:pt x="51" y="233"/>
                    <a:pt x="76" y="233"/>
                  </a:cubicBezTo>
                  <a:cubicBezTo>
                    <a:pt x="94" y="233"/>
                    <a:pt x="112" y="225"/>
                    <a:pt x="125" y="212"/>
                  </a:cubicBezTo>
                  <a:lnTo>
                    <a:pt x="203" y="150"/>
                  </a:lnTo>
                  <a:cubicBezTo>
                    <a:pt x="249" y="104"/>
                    <a:pt x="249" y="73"/>
                    <a:pt x="234" y="26"/>
                  </a:cubicBezTo>
                  <a:cubicBezTo>
                    <a:pt x="206" y="8"/>
                    <a:pt x="184" y="0"/>
                    <a:pt x="1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2923425" y="705075"/>
              <a:ext cx="6225" cy="5975"/>
            </a:xfrm>
            <a:custGeom>
              <a:avLst/>
              <a:gdLst/>
              <a:ahLst/>
              <a:cxnLst/>
              <a:rect l="l" t="t" r="r" b="b"/>
              <a:pathLst>
                <a:path w="249" h="239" extrusionOk="0">
                  <a:moveTo>
                    <a:pt x="83" y="1"/>
                  </a:moveTo>
                  <a:cubicBezTo>
                    <a:pt x="67" y="1"/>
                    <a:pt x="51" y="5"/>
                    <a:pt x="31" y="11"/>
                  </a:cubicBezTo>
                  <a:cubicBezTo>
                    <a:pt x="0" y="58"/>
                    <a:pt x="0" y="89"/>
                    <a:pt x="16" y="135"/>
                  </a:cubicBezTo>
                  <a:lnTo>
                    <a:pt x="78" y="213"/>
                  </a:lnTo>
                  <a:cubicBezTo>
                    <a:pt x="96" y="231"/>
                    <a:pt x="120" y="238"/>
                    <a:pt x="142" y="238"/>
                  </a:cubicBezTo>
                  <a:cubicBezTo>
                    <a:pt x="158" y="238"/>
                    <a:pt x="174" y="235"/>
                    <a:pt x="186" y="228"/>
                  </a:cubicBezTo>
                  <a:cubicBezTo>
                    <a:pt x="233" y="213"/>
                    <a:pt x="248" y="151"/>
                    <a:pt x="217" y="104"/>
                  </a:cubicBezTo>
                  <a:lnTo>
                    <a:pt x="155" y="27"/>
                  </a:lnTo>
                  <a:cubicBezTo>
                    <a:pt x="128" y="8"/>
                    <a:pt x="106" y="1"/>
                    <a:pt x="8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2962575" y="677425"/>
              <a:ext cx="5850" cy="5975"/>
            </a:xfrm>
            <a:custGeom>
              <a:avLst/>
              <a:gdLst/>
              <a:ahLst/>
              <a:cxnLst/>
              <a:rect l="l" t="t" r="r" b="b"/>
              <a:pathLst>
                <a:path w="234" h="239" extrusionOk="0">
                  <a:moveTo>
                    <a:pt x="63" y="0"/>
                  </a:moveTo>
                  <a:cubicBezTo>
                    <a:pt x="16" y="16"/>
                    <a:pt x="1" y="62"/>
                    <a:pt x="16" y="109"/>
                  </a:cubicBezTo>
                  <a:lnTo>
                    <a:pt x="63" y="186"/>
                  </a:lnTo>
                  <a:cubicBezTo>
                    <a:pt x="74" y="221"/>
                    <a:pt x="112" y="239"/>
                    <a:pt x="144" y="239"/>
                  </a:cubicBezTo>
                  <a:cubicBezTo>
                    <a:pt x="154" y="239"/>
                    <a:pt x="164" y="237"/>
                    <a:pt x="171" y="233"/>
                  </a:cubicBezTo>
                  <a:cubicBezTo>
                    <a:pt x="218" y="202"/>
                    <a:pt x="233" y="155"/>
                    <a:pt x="218" y="109"/>
                  </a:cubicBezTo>
                  <a:lnTo>
                    <a:pt x="171" y="31"/>
                  </a:lnTo>
                  <a:cubicBezTo>
                    <a:pt x="156" y="0"/>
                    <a:pt x="94" y="0"/>
                    <a:pt x="6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2947075" y="713000"/>
              <a:ext cx="7400" cy="4650"/>
            </a:xfrm>
            <a:custGeom>
              <a:avLst/>
              <a:gdLst/>
              <a:ahLst/>
              <a:cxnLst/>
              <a:rect l="l" t="t" r="r" b="b"/>
              <a:pathLst>
                <a:path w="296" h="186" extrusionOk="0">
                  <a:moveTo>
                    <a:pt x="194" y="0"/>
                  </a:moveTo>
                  <a:cubicBezTo>
                    <a:pt x="187" y="0"/>
                    <a:pt x="179" y="1"/>
                    <a:pt x="171" y="4"/>
                  </a:cubicBezTo>
                  <a:lnTo>
                    <a:pt x="78" y="20"/>
                  </a:lnTo>
                  <a:cubicBezTo>
                    <a:pt x="47" y="51"/>
                    <a:pt x="0" y="82"/>
                    <a:pt x="16" y="128"/>
                  </a:cubicBezTo>
                  <a:cubicBezTo>
                    <a:pt x="16" y="152"/>
                    <a:pt x="43" y="185"/>
                    <a:pt x="84" y="185"/>
                  </a:cubicBezTo>
                  <a:cubicBezTo>
                    <a:pt x="97" y="185"/>
                    <a:pt x="110" y="182"/>
                    <a:pt x="124" y="175"/>
                  </a:cubicBezTo>
                  <a:lnTo>
                    <a:pt x="218" y="159"/>
                  </a:lnTo>
                  <a:cubicBezTo>
                    <a:pt x="249" y="144"/>
                    <a:pt x="295" y="97"/>
                    <a:pt x="280" y="66"/>
                  </a:cubicBezTo>
                  <a:cubicBezTo>
                    <a:pt x="254" y="28"/>
                    <a:pt x="229" y="0"/>
                    <a:pt x="19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2916050" y="665950"/>
              <a:ext cx="55875" cy="50500"/>
            </a:xfrm>
            <a:custGeom>
              <a:avLst/>
              <a:gdLst/>
              <a:ahLst/>
              <a:cxnLst/>
              <a:rect l="l" t="t" r="r" b="b"/>
              <a:pathLst>
                <a:path w="2235" h="2020" extrusionOk="0">
                  <a:moveTo>
                    <a:pt x="1104" y="1"/>
                  </a:moveTo>
                  <a:cubicBezTo>
                    <a:pt x="671" y="1"/>
                    <a:pt x="268" y="288"/>
                    <a:pt x="140" y="723"/>
                  </a:cubicBezTo>
                  <a:cubicBezTo>
                    <a:pt x="1" y="1281"/>
                    <a:pt x="311" y="1824"/>
                    <a:pt x="838" y="1979"/>
                  </a:cubicBezTo>
                  <a:cubicBezTo>
                    <a:pt x="930" y="2006"/>
                    <a:pt x="1023" y="2019"/>
                    <a:pt x="1114" y="2019"/>
                  </a:cubicBezTo>
                  <a:cubicBezTo>
                    <a:pt x="1548" y="2019"/>
                    <a:pt x="1951" y="1730"/>
                    <a:pt x="2079" y="1281"/>
                  </a:cubicBezTo>
                  <a:cubicBezTo>
                    <a:pt x="2234" y="739"/>
                    <a:pt x="1924" y="196"/>
                    <a:pt x="1381" y="41"/>
                  </a:cubicBezTo>
                  <a:cubicBezTo>
                    <a:pt x="1289" y="13"/>
                    <a:pt x="1196" y="1"/>
                    <a:pt x="11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2938550" y="674325"/>
              <a:ext cx="7000" cy="9100"/>
            </a:xfrm>
            <a:custGeom>
              <a:avLst/>
              <a:gdLst/>
              <a:ahLst/>
              <a:cxnLst/>
              <a:rect l="l" t="t" r="r" b="b"/>
              <a:pathLst>
                <a:path w="280" h="364" extrusionOk="0">
                  <a:moveTo>
                    <a:pt x="248" y="0"/>
                  </a:moveTo>
                  <a:lnTo>
                    <a:pt x="248" y="0"/>
                  </a:lnTo>
                  <a:cubicBezTo>
                    <a:pt x="264" y="47"/>
                    <a:pt x="264" y="78"/>
                    <a:pt x="279" y="140"/>
                  </a:cubicBezTo>
                  <a:cubicBezTo>
                    <a:pt x="279" y="93"/>
                    <a:pt x="264" y="47"/>
                    <a:pt x="248" y="0"/>
                  </a:cubicBezTo>
                  <a:close/>
                  <a:moveTo>
                    <a:pt x="279" y="140"/>
                  </a:moveTo>
                  <a:lnTo>
                    <a:pt x="279" y="140"/>
                  </a:lnTo>
                  <a:cubicBezTo>
                    <a:pt x="279" y="155"/>
                    <a:pt x="264" y="171"/>
                    <a:pt x="264" y="202"/>
                  </a:cubicBezTo>
                  <a:lnTo>
                    <a:pt x="248" y="217"/>
                  </a:lnTo>
                  <a:lnTo>
                    <a:pt x="217" y="233"/>
                  </a:lnTo>
                  <a:cubicBezTo>
                    <a:pt x="217" y="248"/>
                    <a:pt x="202" y="248"/>
                    <a:pt x="186" y="279"/>
                  </a:cubicBezTo>
                  <a:cubicBezTo>
                    <a:pt x="171" y="295"/>
                    <a:pt x="155" y="310"/>
                    <a:pt x="124" y="310"/>
                  </a:cubicBezTo>
                  <a:cubicBezTo>
                    <a:pt x="93" y="326"/>
                    <a:pt x="31" y="326"/>
                    <a:pt x="0" y="326"/>
                  </a:cubicBezTo>
                  <a:cubicBezTo>
                    <a:pt x="23" y="349"/>
                    <a:pt x="62" y="363"/>
                    <a:pt x="94" y="363"/>
                  </a:cubicBezTo>
                  <a:cubicBezTo>
                    <a:pt x="105" y="363"/>
                    <a:pt x="116" y="361"/>
                    <a:pt x="124" y="357"/>
                  </a:cubicBezTo>
                  <a:cubicBezTo>
                    <a:pt x="171" y="357"/>
                    <a:pt x="217" y="310"/>
                    <a:pt x="248" y="279"/>
                  </a:cubicBezTo>
                  <a:cubicBezTo>
                    <a:pt x="264" y="233"/>
                    <a:pt x="279" y="202"/>
                    <a:pt x="279" y="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2936600" y="673550"/>
              <a:ext cx="6225" cy="6225"/>
            </a:xfrm>
            <a:custGeom>
              <a:avLst/>
              <a:gdLst/>
              <a:ahLst/>
              <a:cxnLst/>
              <a:rect l="l" t="t" r="r" b="b"/>
              <a:pathLst>
                <a:path w="249" h="249" extrusionOk="0">
                  <a:moveTo>
                    <a:pt x="140" y="0"/>
                  </a:moveTo>
                  <a:cubicBezTo>
                    <a:pt x="109" y="0"/>
                    <a:pt x="78" y="16"/>
                    <a:pt x="47" y="47"/>
                  </a:cubicBezTo>
                  <a:cubicBezTo>
                    <a:pt x="32" y="62"/>
                    <a:pt x="16" y="109"/>
                    <a:pt x="16" y="155"/>
                  </a:cubicBezTo>
                  <a:cubicBezTo>
                    <a:pt x="1" y="186"/>
                    <a:pt x="16" y="233"/>
                    <a:pt x="32" y="248"/>
                  </a:cubicBezTo>
                  <a:cubicBezTo>
                    <a:pt x="32" y="186"/>
                    <a:pt x="47" y="124"/>
                    <a:pt x="94" y="93"/>
                  </a:cubicBezTo>
                  <a:cubicBezTo>
                    <a:pt x="109" y="47"/>
                    <a:pt x="125" y="47"/>
                    <a:pt x="140" y="31"/>
                  </a:cubicBezTo>
                  <a:cubicBezTo>
                    <a:pt x="187" y="16"/>
                    <a:pt x="202" y="16"/>
                    <a:pt x="249" y="16"/>
                  </a:cubicBezTo>
                  <a:cubicBezTo>
                    <a:pt x="218" y="0"/>
                    <a:pt x="187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8"/>
            <p:cNvSpPr/>
            <p:nvPr/>
          </p:nvSpPr>
          <p:spPr>
            <a:xfrm>
              <a:off x="2935050" y="699125"/>
              <a:ext cx="4675" cy="6350"/>
            </a:xfrm>
            <a:custGeom>
              <a:avLst/>
              <a:gdLst/>
              <a:ahLst/>
              <a:cxnLst/>
              <a:rect l="l" t="t" r="r" b="b"/>
              <a:pathLst>
                <a:path w="187" h="254" extrusionOk="0">
                  <a:moveTo>
                    <a:pt x="140" y="1"/>
                  </a:moveTo>
                  <a:lnTo>
                    <a:pt x="140" y="1"/>
                  </a:lnTo>
                  <a:cubicBezTo>
                    <a:pt x="156" y="16"/>
                    <a:pt x="156" y="63"/>
                    <a:pt x="156" y="78"/>
                  </a:cubicBezTo>
                  <a:cubicBezTo>
                    <a:pt x="156" y="94"/>
                    <a:pt x="156" y="140"/>
                    <a:pt x="140" y="156"/>
                  </a:cubicBezTo>
                  <a:lnTo>
                    <a:pt x="78" y="218"/>
                  </a:lnTo>
                  <a:cubicBezTo>
                    <a:pt x="63" y="234"/>
                    <a:pt x="16" y="249"/>
                    <a:pt x="1" y="249"/>
                  </a:cubicBezTo>
                  <a:cubicBezTo>
                    <a:pt x="14" y="252"/>
                    <a:pt x="27" y="253"/>
                    <a:pt x="40" y="253"/>
                  </a:cubicBezTo>
                  <a:cubicBezTo>
                    <a:pt x="103" y="253"/>
                    <a:pt x="158" y="223"/>
                    <a:pt x="171" y="172"/>
                  </a:cubicBezTo>
                  <a:cubicBezTo>
                    <a:pt x="187" y="140"/>
                    <a:pt x="187" y="109"/>
                    <a:pt x="187" y="78"/>
                  </a:cubicBezTo>
                  <a:cubicBezTo>
                    <a:pt x="171" y="63"/>
                    <a:pt x="156" y="16"/>
                    <a:pt x="14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8"/>
            <p:cNvSpPr/>
            <p:nvPr/>
          </p:nvSpPr>
          <p:spPr>
            <a:xfrm>
              <a:off x="2934675" y="699125"/>
              <a:ext cx="3125" cy="4700"/>
            </a:xfrm>
            <a:custGeom>
              <a:avLst/>
              <a:gdLst/>
              <a:ahLst/>
              <a:cxnLst/>
              <a:rect l="l" t="t" r="r" b="b"/>
              <a:pathLst>
                <a:path w="125" h="188" extrusionOk="0">
                  <a:moveTo>
                    <a:pt x="47" y="1"/>
                  </a:moveTo>
                  <a:lnTo>
                    <a:pt x="0" y="63"/>
                  </a:lnTo>
                  <a:lnTo>
                    <a:pt x="0" y="140"/>
                  </a:lnTo>
                  <a:cubicBezTo>
                    <a:pt x="0" y="156"/>
                    <a:pt x="16" y="172"/>
                    <a:pt x="31" y="187"/>
                  </a:cubicBezTo>
                  <a:cubicBezTo>
                    <a:pt x="16" y="156"/>
                    <a:pt x="16" y="109"/>
                    <a:pt x="47" y="63"/>
                  </a:cubicBezTo>
                  <a:cubicBezTo>
                    <a:pt x="47" y="32"/>
                    <a:pt x="47" y="16"/>
                    <a:pt x="78" y="16"/>
                  </a:cubicBezTo>
                  <a:cubicBezTo>
                    <a:pt x="93" y="16"/>
                    <a:pt x="109" y="1"/>
                    <a:pt x="124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8"/>
            <p:cNvSpPr/>
            <p:nvPr/>
          </p:nvSpPr>
          <p:spPr>
            <a:xfrm>
              <a:off x="2926125" y="698750"/>
              <a:ext cx="3900" cy="4450"/>
            </a:xfrm>
            <a:custGeom>
              <a:avLst/>
              <a:gdLst/>
              <a:ahLst/>
              <a:cxnLst/>
              <a:rect l="l" t="t" r="r" b="b"/>
              <a:pathLst>
                <a:path w="156" h="178" extrusionOk="0">
                  <a:moveTo>
                    <a:pt x="78" y="0"/>
                  </a:moveTo>
                  <a:cubicBezTo>
                    <a:pt x="78" y="16"/>
                    <a:pt x="109" y="31"/>
                    <a:pt x="78" y="31"/>
                  </a:cubicBezTo>
                  <a:lnTo>
                    <a:pt x="78" y="93"/>
                  </a:lnTo>
                  <a:cubicBezTo>
                    <a:pt x="78" y="109"/>
                    <a:pt x="78" y="109"/>
                    <a:pt x="63" y="124"/>
                  </a:cubicBezTo>
                  <a:cubicBezTo>
                    <a:pt x="47" y="155"/>
                    <a:pt x="32" y="171"/>
                    <a:pt x="1" y="171"/>
                  </a:cubicBezTo>
                  <a:cubicBezTo>
                    <a:pt x="16" y="176"/>
                    <a:pt x="28" y="178"/>
                    <a:pt x="38" y="178"/>
                  </a:cubicBezTo>
                  <a:cubicBezTo>
                    <a:pt x="58" y="178"/>
                    <a:pt x="68" y="171"/>
                    <a:pt x="78" y="171"/>
                  </a:cubicBezTo>
                  <a:cubicBezTo>
                    <a:pt x="125" y="155"/>
                    <a:pt x="140" y="124"/>
                    <a:pt x="140" y="109"/>
                  </a:cubicBezTo>
                  <a:cubicBezTo>
                    <a:pt x="156" y="93"/>
                    <a:pt x="156" y="47"/>
                    <a:pt x="140" y="31"/>
                  </a:cubicBezTo>
                  <a:cubicBezTo>
                    <a:pt x="125" y="16"/>
                    <a:pt x="109" y="0"/>
                    <a:pt x="78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8"/>
            <p:cNvSpPr/>
            <p:nvPr/>
          </p:nvSpPr>
          <p:spPr>
            <a:xfrm>
              <a:off x="2924975" y="699125"/>
              <a:ext cx="2725" cy="2750"/>
            </a:xfrm>
            <a:custGeom>
              <a:avLst/>
              <a:gdLst/>
              <a:ahLst/>
              <a:cxnLst/>
              <a:rect l="l" t="t" r="r" b="b"/>
              <a:pathLst>
                <a:path w="109" h="110" extrusionOk="0">
                  <a:moveTo>
                    <a:pt x="47" y="1"/>
                  </a:moveTo>
                  <a:cubicBezTo>
                    <a:pt x="31" y="1"/>
                    <a:pt x="16" y="16"/>
                    <a:pt x="16" y="32"/>
                  </a:cubicBezTo>
                  <a:cubicBezTo>
                    <a:pt x="0" y="63"/>
                    <a:pt x="0" y="78"/>
                    <a:pt x="16" y="94"/>
                  </a:cubicBezTo>
                  <a:cubicBezTo>
                    <a:pt x="16" y="94"/>
                    <a:pt x="31" y="109"/>
                    <a:pt x="47" y="109"/>
                  </a:cubicBezTo>
                  <a:lnTo>
                    <a:pt x="47" y="78"/>
                  </a:lnTo>
                  <a:lnTo>
                    <a:pt x="47" y="32"/>
                  </a:lnTo>
                  <a:lnTo>
                    <a:pt x="78" y="16"/>
                  </a:lnTo>
                  <a:cubicBezTo>
                    <a:pt x="93" y="16"/>
                    <a:pt x="93" y="16"/>
                    <a:pt x="109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8"/>
            <p:cNvSpPr/>
            <p:nvPr/>
          </p:nvSpPr>
          <p:spPr>
            <a:xfrm>
              <a:off x="2950575" y="675475"/>
              <a:ext cx="4275" cy="3725"/>
            </a:xfrm>
            <a:custGeom>
              <a:avLst/>
              <a:gdLst/>
              <a:ahLst/>
              <a:cxnLst/>
              <a:rect l="l" t="t" r="r" b="b"/>
              <a:pathLst>
                <a:path w="171" h="149" extrusionOk="0">
                  <a:moveTo>
                    <a:pt x="155" y="1"/>
                  </a:moveTo>
                  <a:cubicBezTo>
                    <a:pt x="155" y="16"/>
                    <a:pt x="140" y="32"/>
                    <a:pt x="140" y="32"/>
                  </a:cubicBezTo>
                  <a:cubicBezTo>
                    <a:pt x="109" y="47"/>
                    <a:pt x="109" y="78"/>
                    <a:pt x="93" y="78"/>
                  </a:cubicBezTo>
                  <a:cubicBezTo>
                    <a:pt x="93" y="94"/>
                    <a:pt x="78" y="94"/>
                    <a:pt x="62" y="94"/>
                  </a:cubicBezTo>
                  <a:lnTo>
                    <a:pt x="0" y="94"/>
                  </a:lnTo>
                  <a:cubicBezTo>
                    <a:pt x="16" y="109"/>
                    <a:pt x="31" y="125"/>
                    <a:pt x="62" y="125"/>
                  </a:cubicBezTo>
                  <a:cubicBezTo>
                    <a:pt x="70" y="140"/>
                    <a:pt x="81" y="148"/>
                    <a:pt x="95" y="148"/>
                  </a:cubicBezTo>
                  <a:cubicBezTo>
                    <a:pt x="109" y="148"/>
                    <a:pt x="124" y="140"/>
                    <a:pt x="140" y="125"/>
                  </a:cubicBezTo>
                  <a:cubicBezTo>
                    <a:pt x="155" y="125"/>
                    <a:pt x="171" y="94"/>
                    <a:pt x="171" y="78"/>
                  </a:cubicBezTo>
                  <a:cubicBezTo>
                    <a:pt x="171" y="32"/>
                    <a:pt x="171" y="16"/>
                    <a:pt x="155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2950575" y="674425"/>
              <a:ext cx="3125" cy="3025"/>
            </a:xfrm>
            <a:custGeom>
              <a:avLst/>
              <a:gdLst/>
              <a:ahLst/>
              <a:cxnLst/>
              <a:rect l="l" t="t" r="r" b="b"/>
              <a:pathLst>
                <a:path w="125" h="121" extrusionOk="0">
                  <a:moveTo>
                    <a:pt x="68" y="0"/>
                  </a:moveTo>
                  <a:cubicBezTo>
                    <a:pt x="58" y="0"/>
                    <a:pt x="47" y="4"/>
                    <a:pt x="31" y="12"/>
                  </a:cubicBezTo>
                  <a:cubicBezTo>
                    <a:pt x="16" y="12"/>
                    <a:pt x="0" y="43"/>
                    <a:pt x="0" y="58"/>
                  </a:cubicBezTo>
                  <a:cubicBezTo>
                    <a:pt x="0" y="74"/>
                    <a:pt x="0" y="89"/>
                    <a:pt x="16" y="120"/>
                  </a:cubicBezTo>
                  <a:cubicBezTo>
                    <a:pt x="16" y="89"/>
                    <a:pt x="16" y="74"/>
                    <a:pt x="47" y="74"/>
                  </a:cubicBezTo>
                  <a:lnTo>
                    <a:pt x="78" y="58"/>
                  </a:lnTo>
                  <a:lnTo>
                    <a:pt x="124" y="58"/>
                  </a:lnTo>
                  <a:cubicBezTo>
                    <a:pt x="124" y="27"/>
                    <a:pt x="109" y="12"/>
                    <a:pt x="93" y="12"/>
                  </a:cubicBezTo>
                  <a:cubicBezTo>
                    <a:pt x="85" y="4"/>
                    <a:pt x="78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8"/>
            <p:cNvSpPr/>
            <p:nvPr/>
          </p:nvSpPr>
          <p:spPr>
            <a:xfrm>
              <a:off x="2944350" y="686300"/>
              <a:ext cx="11675" cy="10925"/>
            </a:xfrm>
            <a:custGeom>
              <a:avLst/>
              <a:gdLst/>
              <a:ahLst/>
              <a:cxnLst/>
              <a:rect l="l" t="t" r="r" b="b"/>
              <a:pathLst>
                <a:path w="467" h="437" extrusionOk="0">
                  <a:moveTo>
                    <a:pt x="229" y="0"/>
                  </a:moveTo>
                  <a:cubicBezTo>
                    <a:pt x="221" y="0"/>
                    <a:pt x="212" y="1"/>
                    <a:pt x="202" y="2"/>
                  </a:cubicBezTo>
                  <a:cubicBezTo>
                    <a:pt x="94" y="33"/>
                    <a:pt x="1" y="126"/>
                    <a:pt x="16" y="235"/>
                  </a:cubicBezTo>
                  <a:cubicBezTo>
                    <a:pt x="16" y="359"/>
                    <a:pt x="109" y="436"/>
                    <a:pt x="249" y="436"/>
                  </a:cubicBezTo>
                  <a:cubicBezTo>
                    <a:pt x="358" y="421"/>
                    <a:pt x="466" y="312"/>
                    <a:pt x="435" y="204"/>
                  </a:cubicBezTo>
                  <a:cubicBezTo>
                    <a:pt x="421" y="89"/>
                    <a:pt x="340" y="0"/>
                    <a:pt x="2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8"/>
            <p:cNvSpPr/>
            <p:nvPr/>
          </p:nvSpPr>
          <p:spPr>
            <a:xfrm>
              <a:off x="2943575" y="685575"/>
              <a:ext cx="11675" cy="11250"/>
            </a:xfrm>
            <a:custGeom>
              <a:avLst/>
              <a:gdLst/>
              <a:ahLst/>
              <a:cxnLst/>
              <a:rect l="l" t="t" r="r" b="b"/>
              <a:pathLst>
                <a:path w="467" h="450" extrusionOk="0">
                  <a:moveTo>
                    <a:pt x="263" y="0"/>
                  </a:moveTo>
                  <a:cubicBezTo>
                    <a:pt x="237" y="0"/>
                    <a:pt x="211" y="5"/>
                    <a:pt x="187" y="16"/>
                  </a:cubicBezTo>
                  <a:cubicBezTo>
                    <a:pt x="63" y="62"/>
                    <a:pt x="1" y="186"/>
                    <a:pt x="47" y="310"/>
                  </a:cubicBezTo>
                  <a:cubicBezTo>
                    <a:pt x="63" y="357"/>
                    <a:pt x="125" y="419"/>
                    <a:pt x="187" y="450"/>
                  </a:cubicBezTo>
                  <a:cubicBezTo>
                    <a:pt x="109" y="357"/>
                    <a:pt x="78" y="248"/>
                    <a:pt x="156" y="155"/>
                  </a:cubicBezTo>
                  <a:cubicBezTo>
                    <a:pt x="202" y="109"/>
                    <a:pt x="233" y="93"/>
                    <a:pt x="296" y="93"/>
                  </a:cubicBezTo>
                  <a:cubicBezTo>
                    <a:pt x="358" y="93"/>
                    <a:pt x="435" y="109"/>
                    <a:pt x="466" y="155"/>
                  </a:cubicBezTo>
                  <a:cubicBezTo>
                    <a:pt x="442" y="59"/>
                    <a:pt x="35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8"/>
            <p:cNvSpPr/>
            <p:nvPr/>
          </p:nvSpPr>
          <p:spPr>
            <a:xfrm>
              <a:off x="2948225" y="688275"/>
              <a:ext cx="9725" cy="11425"/>
            </a:xfrm>
            <a:custGeom>
              <a:avLst/>
              <a:gdLst/>
              <a:ahLst/>
              <a:cxnLst/>
              <a:rect l="l" t="t" r="r" b="b"/>
              <a:pathLst>
                <a:path w="389" h="457" extrusionOk="0">
                  <a:moveTo>
                    <a:pt x="342" y="1"/>
                  </a:moveTo>
                  <a:cubicBezTo>
                    <a:pt x="358" y="63"/>
                    <a:pt x="358" y="125"/>
                    <a:pt x="342" y="156"/>
                  </a:cubicBezTo>
                  <a:cubicBezTo>
                    <a:pt x="342" y="187"/>
                    <a:pt x="342" y="218"/>
                    <a:pt x="327" y="233"/>
                  </a:cubicBezTo>
                  <a:cubicBezTo>
                    <a:pt x="327" y="264"/>
                    <a:pt x="311" y="264"/>
                    <a:pt x="311" y="280"/>
                  </a:cubicBezTo>
                  <a:cubicBezTo>
                    <a:pt x="311" y="295"/>
                    <a:pt x="280" y="295"/>
                    <a:pt x="280" y="311"/>
                  </a:cubicBezTo>
                  <a:lnTo>
                    <a:pt x="218" y="373"/>
                  </a:lnTo>
                  <a:cubicBezTo>
                    <a:pt x="203" y="373"/>
                    <a:pt x="203" y="388"/>
                    <a:pt x="187" y="388"/>
                  </a:cubicBezTo>
                  <a:cubicBezTo>
                    <a:pt x="172" y="388"/>
                    <a:pt x="172" y="419"/>
                    <a:pt x="156" y="419"/>
                  </a:cubicBezTo>
                  <a:cubicBezTo>
                    <a:pt x="110" y="435"/>
                    <a:pt x="47" y="435"/>
                    <a:pt x="1" y="435"/>
                  </a:cubicBezTo>
                  <a:cubicBezTo>
                    <a:pt x="34" y="446"/>
                    <a:pt x="75" y="457"/>
                    <a:pt x="117" y="457"/>
                  </a:cubicBezTo>
                  <a:cubicBezTo>
                    <a:pt x="135" y="457"/>
                    <a:pt x="153" y="455"/>
                    <a:pt x="172" y="450"/>
                  </a:cubicBezTo>
                  <a:cubicBezTo>
                    <a:pt x="218" y="435"/>
                    <a:pt x="280" y="419"/>
                    <a:pt x="327" y="357"/>
                  </a:cubicBezTo>
                  <a:cubicBezTo>
                    <a:pt x="358" y="295"/>
                    <a:pt x="389" y="233"/>
                    <a:pt x="389" y="187"/>
                  </a:cubicBezTo>
                  <a:cubicBezTo>
                    <a:pt x="389" y="125"/>
                    <a:pt x="389" y="63"/>
                    <a:pt x="34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8"/>
            <p:cNvSpPr/>
            <p:nvPr/>
          </p:nvSpPr>
          <p:spPr>
            <a:xfrm>
              <a:off x="2960250" y="683525"/>
              <a:ext cx="4300" cy="4100"/>
            </a:xfrm>
            <a:custGeom>
              <a:avLst/>
              <a:gdLst/>
              <a:ahLst/>
              <a:cxnLst/>
              <a:rect l="l" t="t" r="r" b="b"/>
              <a:pathLst>
                <a:path w="172" h="164" extrusionOk="0"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32" y="20"/>
                    <a:pt x="1" y="67"/>
                    <a:pt x="16" y="98"/>
                  </a:cubicBezTo>
                  <a:cubicBezTo>
                    <a:pt x="29" y="136"/>
                    <a:pt x="63" y="164"/>
                    <a:pt x="92" y="164"/>
                  </a:cubicBezTo>
                  <a:cubicBezTo>
                    <a:pt x="98" y="164"/>
                    <a:pt x="104" y="162"/>
                    <a:pt x="109" y="160"/>
                  </a:cubicBezTo>
                  <a:cubicBezTo>
                    <a:pt x="156" y="144"/>
                    <a:pt x="171" y="98"/>
                    <a:pt x="171" y="67"/>
                  </a:cubicBezTo>
                  <a:cubicBezTo>
                    <a:pt x="159" y="28"/>
                    <a:pt x="125" y="0"/>
                    <a:pt x="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8"/>
            <p:cNvSpPr/>
            <p:nvPr/>
          </p:nvSpPr>
          <p:spPr>
            <a:xfrm>
              <a:off x="2960250" y="683475"/>
              <a:ext cx="4300" cy="4050"/>
            </a:xfrm>
            <a:custGeom>
              <a:avLst/>
              <a:gdLst/>
              <a:ahLst/>
              <a:cxnLst/>
              <a:rect l="l" t="t" r="r" b="b"/>
              <a:pathLst>
                <a:path w="172" h="162" extrusionOk="0">
                  <a:moveTo>
                    <a:pt x="106" y="0"/>
                  </a:moveTo>
                  <a:cubicBezTo>
                    <a:pt x="96" y="0"/>
                    <a:pt x="87" y="2"/>
                    <a:pt x="78" y="7"/>
                  </a:cubicBezTo>
                  <a:cubicBezTo>
                    <a:pt x="32" y="22"/>
                    <a:pt x="1" y="53"/>
                    <a:pt x="16" y="100"/>
                  </a:cubicBezTo>
                  <a:cubicBezTo>
                    <a:pt x="16" y="146"/>
                    <a:pt x="63" y="162"/>
                    <a:pt x="78" y="162"/>
                  </a:cubicBezTo>
                  <a:lnTo>
                    <a:pt x="32" y="115"/>
                  </a:lnTo>
                  <a:cubicBezTo>
                    <a:pt x="32" y="84"/>
                    <a:pt x="78" y="38"/>
                    <a:pt x="109" y="22"/>
                  </a:cubicBezTo>
                  <a:cubicBezTo>
                    <a:pt x="140" y="22"/>
                    <a:pt x="156" y="22"/>
                    <a:pt x="171" y="38"/>
                  </a:cubicBezTo>
                  <a:cubicBezTo>
                    <a:pt x="160" y="15"/>
                    <a:pt x="132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2962975" y="684025"/>
              <a:ext cx="2725" cy="3900"/>
            </a:xfrm>
            <a:custGeom>
              <a:avLst/>
              <a:gdLst/>
              <a:ahLst/>
              <a:cxnLst/>
              <a:rect l="l" t="t" r="r" b="b"/>
              <a:pathLst>
                <a:path w="109" h="156" extrusionOk="0">
                  <a:moveTo>
                    <a:pt x="78" y="0"/>
                  </a:moveTo>
                  <a:cubicBezTo>
                    <a:pt x="109" y="47"/>
                    <a:pt x="109" y="78"/>
                    <a:pt x="109" y="93"/>
                  </a:cubicBezTo>
                  <a:lnTo>
                    <a:pt x="109" y="62"/>
                  </a:lnTo>
                  <a:cubicBezTo>
                    <a:pt x="109" y="47"/>
                    <a:pt x="109" y="16"/>
                    <a:pt x="78" y="0"/>
                  </a:cubicBezTo>
                  <a:close/>
                  <a:moveTo>
                    <a:pt x="109" y="93"/>
                  </a:moveTo>
                  <a:lnTo>
                    <a:pt x="62" y="140"/>
                  </a:lnTo>
                  <a:cubicBezTo>
                    <a:pt x="47" y="155"/>
                    <a:pt x="31" y="155"/>
                    <a:pt x="0" y="155"/>
                  </a:cubicBezTo>
                  <a:lnTo>
                    <a:pt x="62" y="155"/>
                  </a:lnTo>
                  <a:cubicBezTo>
                    <a:pt x="78" y="155"/>
                    <a:pt x="109" y="140"/>
                    <a:pt x="109" y="124"/>
                  </a:cubicBezTo>
                  <a:lnTo>
                    <a:pt x="109" y="9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2952900" y="700375"/>
              <a:ext cx="6225" cy="6025"/>
            </a:xfrm>
            <a:custGeom>
              <a:avLst/>
              <a:gdLst/>
              <a:ahLst/>
              <a:cxnLst/>
              <a:rect l="l" t="t" r="r" b="b"/>
              <a:pathLst>
                <a:path w="249" h="241" extrusionOk="0">
                  <a:moveTo>
                    <a:pt x="132" y="0"/>
                  </a:moveTo>
                  <a:cubicBezTo>
                    <a:pt x="113" y="0"/>
                    <a:pt x="95" y="4"/>
                    <a:pt x="78" y="13"/>
                  </a:cubicBezTo>
                  <a:cubicBezTo>
                    <a:pt x="16" y="28"/>
                    <a:pt x="0" y="106"/>
                    <a:pt x="16" y="168"/>
                  </a:cubicBezTo>
                  <a:cubicBezTo>
                    <a:pt x="45" y="216"/>
                    <a:pt x="80" y="241"/>
                    <a:pt x="113" y="241"/>
                  </a:cubicBezTo>
                  <a:cubicBezTo>
                    <a:pt x="134" y="241"/>
                    <a:pt x="153" y="232"/>
                    <a:pt x="171" y="215"/>
                  </a:cubicBezTo>
                  <a:cubicBezTo>
                    <a:pt x="233" y="199"/>
                    <a:pt x="248" y="122"/>
                    <a:pt x="233" y="59"/>
                  </a:cubicBezTo>
                  <a:cubicBezTo>
                    <a:pt x="222" y="26"/>
                    <a:pt x="178" y="0"/>
                    <a:pt x="1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2952500" y="700250"/>
              <a:ext cx="5850" cy="6275"/>
            </a:xfrm>
            <a:custGeom>
              <a:avLst/>
              <a:gdLst/>
              <a:ahLst/>
              <a:cxnLst/>
              <a:rect l="l" t="t" r="r" b="b"/>
              <a:pathLst>
                <a:path w="234" h="251" extrusionOk="0">
                  <a:moveTo>
                    <a:pt x="141" y="0"/>
                  </a:moveTo>
                  <a:cubicBezTo>
                    <a:pt x="112" y="0"/>
                    <a:pt x="84" y="12"/>
                    <a:pt x="63" y="33"/>
                  </a:cubicBezTo>
                  <a:cubicBezTo>
                    <a:pt x="1" y="64"/>
                    <a:pt x="1" y="142"/>
                    <a:pt x="32" y="204"/>
                  </a:cubicBezTo>
                  <a:cubicBezTo>
                    <a:pt x="63" y="220"/>
                    <a:pt x="94" y="251"/>
                    <a:pt x="140" y="251"/>
                  </a:cubicBezTo>
                  <a:cubicBezTo>
                    <a:pt x="109" y="251"/>
                    <a:pt x="94" y="220"/>
                    <a:pt x="78" y="189"/>
                  </a:cubicBezTo>
                  <a:cubicBezTo>
                    <a:pt x="63" y="142"/>
                    <a:pt x="94" y="64"/>
                    <a:pt x="140" y="49"/>
                  </a:cubicBezTo>
                  <a:cubicBezTo>
                    <a:pt x="156" y="41"/>
                    <a:pt x="167" y="37"/>
                    <a:pt x="181" y="37"/>
                  </a:cubicBezTo>
                  <a:cubicBezTo>
                    <a:pt x="194" y="37"/>
                    <a:pt x="210" y="41"/>
                    <a:pt x="233" y="49"/>
                  </a:cubicBezTo>
                  <a:cubicBezTo>
                    <a:pt x="208" y="16"/>
                    <a:pt x="174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2956775" y="700675"/>
              <a:ext cx="3900" cy="6625"/>
            </a:xfrm>
            <a:custGeom>
              <a:avLst/>
              <a:gdLst/>
              <a:ahLst/>
              <a:cxnLst/>
              <a:rect l="l" t="t" r="r" b="b"/>
              <a:pathLst>
                <a:path w="156" h="265" extrusionOk="0">
                  <a:moveTo>
                    <a:pt x="93" y="1"/>
                  </a:moveTo>
                  <a:lnTo>
                    <a:pt x="93" y="1"/>
                  </a:lnTo>
                  <a:cubicBezTo>
                    <a:pt x="124" y="16"/>
                    <a:pt x="124" y="47"/>
                    <a:pt x="109" y="47"/>
                  </a:cubicBezTo>
                  <a:lnTo>
                    <a:pt x="109" y="156"/>
                  </a:lnTo>
                  <a:cubicBezTo>
                    <a:pt x="109" y="187"/>
                    <a:pt x="93" y="203"/>
                    <a:pt x="78" y="234"/>
                  </a:cubicBezTo>
                  <a:cubicBezTo>
                    <a:pt x="62" y="249"/>
                    <a:pt x="16" y="265"/>
                    <a:pt x="0" y="265"/>
                  </a:cubicBezTo>
                  <a:cubicBezTo>
                    <a:pt x="47" y="265"/>
                    <a:pt x="78" y="265"/>
                    <a:pt x="93" y="249"/>
                  </a:cubicBezTo>
                  <a:cubicBezTo>
                    <a:pt x="140" y="234"/>
                    <a:pt x="155" y="203"/>
                    <a:pt x="155" y="172"/>
                  </a:cubicBezTo>
                  <a:lnTo>
                    <a:pt x="155" y="78"/>
                  </a:lnTo>
                  <a:cubicBezTo>
                    <a:pt x="140" y="32"/>
                    <a:pt x="124" y="16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2921875" y="683250"/>
              <a:ext cx="10100" cy="10100"/>
            </a:xfrm>
            <a:custGeom>
              <a:avLst/>
              <a:gdLst/>
              <a:ahLst/>
              <a:cxnLst/>
              <a:rect l="l" t="t" r="r" b="b"/>
              <a:pathLst>
                <a:path w="404" h="404" extrusionOk="0">
                  <a:moveTo>
                    <a:pt x="202" y="0"/>
                  </a:moveTo>
                  <a:cubicBezTo>
                    <a:pt x="78" y="16"/>
                    <a:pt x="0" y="93"/>
                    <a:pt x="0" y="202"/>
                  </a:cubicBezTo>
                  <a:cubicBezTo>
                    <a:pt x="16" y="326"/>
                    <a:pt x="93" y="403"/>
                    <a:pt x="217" y="403"/>
                  </a:cubicBezTo>
                  <a:cubicBezTo>
                    <a:pt x="326" y="388"/>
                    <a:pt x="404" y="310"/>
                    <a:pt x="404" y="186"/>
                  </a:cubicBezTo>
                  <a:cubicBezTo>
                    <a:pt x="404" y="78"/>
                    <a:pt x="326" y="0"/>
                    <a:pt x="21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2922250" y="683075"/>
              <a:ext cx="9725" cy="8325"/>
            </a:xfrm>
            <a:custGeom>
              <a:avLst/>
              <a:gdLst/>
              <a:ahLst/>
              <a:cxnLst/>
              <a:rect l="l" t="t" r="r" b="b"/>
              <a:pathLst>
                <a:path w="389" h="333" extrusionOk="0">
                  <a:moveTo>
                    <a:pt x="176" y="0"/>
                  </a:moveTo>
                  <a:cubicBezTo>
                    <a:pt x="98" y="0"/>
                    <a:pt x="27" y="70"/>
                    <a:pt x="1" y="162"/>
                  </a:cubicBezTo>
                  <a:cubicBezTo>
                    <a:pt x="1" y="240"/>
                    <a:pt x="63" y="317"/>
                    <a:pt x="140" y="333"/>
                  </a:cubicBezTo>
                  <a:cubicBezTo>
                    <a:pt x="109" y="286"/>
                    <a:pt x="78" y="255"/>
                    <a:pt x="78" y="193"/>
                  </a:cubicBezTo>
                  <a:cubicBezTo>
                    <a:pt x="78" y="122"/>
                    <a:pt x="169" y="52"/>
                    <a:pt x="255" y="52"/>
                  </a:cubicBezTo>
                  <a:cubicBezTo>
                    <a:pt x="264" y="52"/>
                    <a:pt x="272" y="52"/>
                    <a:pt x="280" y="54"/>
                  </a:cubicBezTo>
                  <a:cubicBezTo>
                    <a:pt x="311" y="69"/>
                    <a:pt x="358" y="69"/>
                    <a:pt x="389" y="116"/>
                  </a:cubicBezTo>
                  <a:cubicBezTo>
                    <a:pt x="358" y="38"/>
                    <a:pt x="295" y="7"/>
                    <a:pt x="218" y="7"/>
                  </a:cubicBezTo>
                  <a:cubicBezTo>
                    <a:pt x="204" y="2"/>
                    <a:pt x="190" y="0"/>
                    <a:pt x="17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2927675" y="684025"/>
              <a:ext cx="7400" cy="9700"/>
            </a:xfrm>
            <a:custGeom>
              <a:avLst/>
              <a:gdLst/>
              <a:ahLst/>
              <a:cxnLst/>
              <a:rect l="l" t="t" r="r" b="b"/>
              <a:pathLst>
                <a:path w="296" h="388" extrusionOk="0">
                  <a:moveTo>
                    <a:pt x="172" y="0"/>
                  </a:moveTo>
                  <a:lnTo>
                    <a:pt x="249" y="155"/>
                  </a:lnTo>
                  <a:lnTo>
                    <a:pt x="249" y="217"/>
                  </a:lnTo>
                  <a:cubicBezTo>
                    <a:pt x="249" y="233"/>
                    <a:pt x="249" y="248"/>
                    <a:pt x="234" y="279"/>
                  </a:cubicBezTo>
                  <a:cubicBezTo>
                    <a:pt x="218" y="310"/>
                    <a:pt x="172" y="326"/>
                    <a:pt x="141" y="357"/>
                  </a:cubicBezTo>
                  <a:cubicBezTo>
                    <a:pt x="94" y="372"/>
                    <a:pt x="47" y="372"/>
                    <a:pt x="1" y="388"/>
                  </a:cubicBezTo>
                  <a:cubicBezTo>
                    <a:pt x="47" y="388"/>
                    <a:pt x="94" y="388"/>
                    <a:pt x="141" y="372"/>
                  </a:cubicBezTo>
                  <a:cubicBezTo>
                    <a:pt x="156" y="357"/>
                    <a:pt x="172" y="357"/>
                    <a:pt x="203" y="326"/>
                  </a:cubicBezTo>
                  <a:lnTo>
                    <a:pt x="249" y="279"/>
                  </a:lnTo>
                  <a:cubicBezTo>
                    <a:pt x="249" y="248"/>
                    <a:pt x="280" y="217"/>
                    <a:pt x="280" y="202"/>
                  </a:cubicBezTo>
                  <a:cubicBezTo>
                    <a:pt x="296" y="171"/>
                    <a:pt x="280" y="140"/>
                    <a:pt x="280" y="124"/>
                  </a:cubicBezTo>
                  <a:cubicBezTo>
                    <a:pt x="249" y="62"/>
                    <a:pt x="218" y="16"/>
                    <a:pt x="172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2900150" y="547150"/>
              <a:ext cx="296275" cy="7000"/>
            </a:xfrm>
            <a:custGeom>
              <a:avLst/>
              <a:gdLst/>
              <a:ahLst/>
              <a:cxnLst/>
              <a:rect l="l" t="t" r="r" b="b"/>
              <a:pathLst>
                <a:path w="11851" h="280" extrusionOk="0">
                  <a:moveTo>
                    <a:pt x="1" y="0"/>
                  </a:moveTo>
                  <a:lnTo>
                    <a:pt x="1" y="279"/>
                  </a:lnTo>
                  <a:lnTo>
                    <a:pt x="11850" y="279"/>
                  </a:lnTo>
                  <a:lnTo>
                    <a:pt x="118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2902875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cubicBezTo>
                    <a:pt x="0" y="63"/>
                    <a:pt x="31" y="78"/>
                    <a:pt x="47" y="78"/>
                  </a:cubicBezTo>
                  <a:cubicBezTo>
                    <a:pt x="62" y="78"/>
                    <a:pt x="78" y="47"/>
                    <a:pt x="78" y="32"/>
                  </a:cubicBezTo>
                  <a:cubicBezTo>
                    <a:pt x="78" y="16"/>
                    <a:pt x="62" y="1"/>
                    <a:pt x="47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2907900" y="54985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32" y="1"/>
                  </a:moveTo>
                  <a:cubicBezTo>
                    <a:pt x="16" y="1"/>
                    <a:pt x="1" y="16"/>
                    <a:pt x="1" y="32"/>
                  </a:cubicBezTo>
                  <a:cubicBezTo>
                    <a:pt x="1" y="63"/>
                    <a:pt x="16" y="78"/>
                    <a:pt x="32" y="78"/>
                  </a:cubicBezTo>
                  <a:cubicBezTo>
                    <a:pt x="63" y="78"/>
                    <a:pt x="79" y="47"/>
                    <a:pt x="79" y="32"/>
                  </a:cubicBezTo>
                  <a:cubicBezTo>
                    <a:pt x="79" y="16"/>
                    <a:pt x="63" y="1"/>
                    <a:pt x="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2912175" y="54985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47" y="1"/>
                  </a:moveTo>
                  <a:cubicBezTo>
                    <a:pt x="16" y="1"/>
                    <a:pt x="1" y="16"/>
                    <a:pt x="1" y="32"/>
                  </a:cubicBezTo>
                  <a:cubicBezTo>
                    <a:pt x="1" y="63"/>
                    <a:pt x="16" y="78"/>
                    <a:pt x="47" y="78"/>
                  </a:cubicBezTo>
                  <a:cubicBezTo>
                    <a:pt x="63" y="78"/>
                    <a:pt x="78" y="47"/>
                    <a:pt x="78" y="32"/>
                  </a:cubicBezTo>
                  <a:cubicBezTo>
                    <a:pt x="78" y="16"/>
                    <a:pt x="63" y="1"/>
                    <a:pt x="47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3138625" y="567750"/>
              <a:ext cx="40725" cy="35975"/>
            </a:xfrm>
            <a:custGeom>
              <a:avLst/>
              <a:gdLst/>
              <a:ahLst/>
              <a:cxnLst/>
              <a:rect l="l" t="t" r="r" b="b"/>
              <a:pathLst>
                <a:path w="1629" h="1439" extrusionOk="0">
                  <a:moveTo>
                    <a:pt x="807" y="0"/>
                  </a:moveTo>
                  <a:cubicBezTo>
                    <a:pt x="529" y="0"/>
                    <a:pt x="270" y="157"/>
                    <a:pt x="155" y="432"/>
                  </a:cubicBezTo>
                  <a:cubicBezTo>
                    <a:pt x="0" y="789"/>
                    <a:pt x="155" y="1223"/>
                    <a:pt x="527" y="1379"/>
                  </a:cubicBezTo>
                  <a:cubicBezTo>
                    <a:pt x="620" y="1419"/>
                    <a:pt x="718" y="1438"/>
                    <a:pt x="815" y="1438"/>
                  </a:cubicBezTo>
                  <a:cubicBezTo>
                    <a:pt x="1091" y="1438"/>
                    <a:pt x="1359" y="1282"/>
                    <a:pt x="1474" y="1006"/>
                  </a:cubicBezTo>
                  <a:cubicBezTo>
                    <a:pt x="1629" y="634"/>
                    <a:pt x="1474" y="231"/>
                    <a:pt x="1101" y="60"/>
                  </a:cubicBezTo>
                  <a:cubicBezTo>
                    <a:pt x="1005" y="20"/>
                    <a:pt x="905" y="0"/>
                    <a:pt x="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3138225" y="567750"/>
              <a:ext cx="41125" cy="35975"/>
            </a:xfrm>
            <a:custGeom>
              <a:avLst/>
              <a:gdLst/>
              <a:ahLst/>
              <a:cxnLst/>
              <a:rect l="l" t="t" r="r" b="b"/>
              <a:pathLst>
                <a:path w="1645" h="1439" extrusionOk="0">
                  <a:moveTo>
                    <a:pt x="819" y="6"/>
                  </a:moveTo>
                  <a:cubicBezTo>
                    <a:pt x="907" y="6"/>
                    <a:pt x="997" y="24"/>
                    <a:pt x="1086" y="60"/>
                  </a:cubicBezTo>
                  <a:cubicBezTo>
                    <a:pt x="1412" y="215"/>
                    <a:pt x="1552" y="588"/>
                    <a:pt x="1412" y="913"/>
                  </a:cubicBezTo>
                  <a:cubicBezTo>
                    <a:pt x="1297" y="1154"/>
                    <a:pt x="1064" y="1293"/>
                    <a:pt x="819" y="1293"/>
                  </a:cubicBezTo>
                  <a:cubicBezTo>
                    <a:pt x="732" y="1293"/>
                    <a:pt x="644" y="1275"/>
                    <a:pt x="559" y="1239"/>
                  </a:cubicBezTo>
                  <a:cubicBezTo>
                    <a:pt x="233" y="1099"/>
                    <a:pt x="94" y="712"/>
                    <a:pt x="233" y="386"/>
                  </a:cubicBezTo>
                  <a:cubicBezTo>
                    <a:pt x="348" y="145"/>
                    <a:pt x="572" y="6"/>
                    <a:pt x="819" y="6"/>
                  </a:cubicBezTo>
                  <a:close/>
                  <a:moveTo>
                    <a:pt x="825" y="0"/>
                  </a:moveTo>
                  <a:cubicBezTo>
                    <a:pt x="551" y="0"/>
                    <a:pt x="297" y="157"/>
                    <a:pt x="171" y="432"/>
                  </a:cubicBezTo>
                  <a:cubicBezTo>
                    <a:pt x="1" y="789"/>
                    <a:pt x="171" y="1208"/>
                    <a:pt x="543" y="1379"/>
                  </a:cubicBezTo>
                  <a:cubicBezTo>
                    <a:pt x="636" y="1419"/>
                    <a:pt x="733" y="1438"/>
                    <a:pt x="829" y="1438"/>
                  </a:cubicBezTo>
                  <a:cubicBezTo>
                    <a:pt x="1101" y="1438"/>
                    <a:pt x="1363" y="1282"/>
                    <a:pt x="1490" y="1006"/>
                  </a:cubicBezTo>
                  <a:cubicBezTo>
                    <a:pt x="1645" y="665"/>
                    <a:pt x="1490" y="231"/>
                    <a:pt x="1117" y="60"/>
                  </a:cubicBezTo>
                  <a:cubicBezTo>
                    <a:pt x="1021" y="20"/>
                    <a:pt x="922" y="0"/>
                    <a:pt x="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3145200" y="570025"/>
              <a:ext cx="32225" cy="20950"/>
            </a:xfrm>
            <a:custGeom>
              <a:avLst/>
              <a:gdLst/>
              <a:ahLst/>
              <a:cxnLst/>
              <a:rect l="l" t="t" r="r" b="b"/>
              <a:pathLst>
                <a:path w="1289" h="838" extrusionOk="0">
                  <a:moveTo>
                    <a:pt x="218" y="0"/>
                  </a:moveTo>
                  <a:cubicBezTo>
                    <a:pt x="140" y="47"/>
                    <a:pt x="63" y="109"/>
                    <a:pt x="1" y="155"/>
                  </a:cubicBezTo>
                  <a:cubicBezTo>
                    <a:pt x="1" y="217"/>
                    <a:pt x="47" y="357"/>
                    <a:pt x="296" y="497"/>
                  </a:cubicBezTo>
                  <a:cubicBezTo>
                    <a:pt x="466" y="559"/>
                    <a:pt x="854" y="652"/>
                    <a:pt x="993" y="698"/>
                  </a:cubicBezTo>
                  <a:cubicBezTo>
                    <a:pt x="1086" y="745"/>
                    <a:pt x="1164" y="776"/>
                    <a:pt x="1226" y="838"/>
                  </a:cubicBezTo>
                  <a:cubicBezTo>
                    <a:pt x="1288" y="698"/>
                    <a:pt x="1288" y="574"/>
                    <a:pt x="1211" y="450"/>
                  </a:cubicBezTo>
                  <a:cubicBezTo>
                    <a:pt x="1133" y="481"/>
                    <a:pt x="1052" y="497"/>
                    <a:pt x="970" y="497"/>
                  </a:cubicBezTo>
                  <a:cubicBezTo>
                    <a:pt x="889" y="497"/>
                    <a:pt x="807" y="481"/>
                    <a:pt x="730" y="450"/>
                  </a:cubicBezTo>
                  <a:cubicBezTo>
                    <a:pt x="311" y="295"/>
                    <a:pt x="233" y="78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3146375" y="597025"/>
              <a:ext cx="22125" cy="6675"/>
            </a:xfrm>
            <a:custGeom>
              <a:avLst/>
              <a:gdLst/>
              <a:ahLst/>
              <a:cxnLst/>
              <a:rect l="l" t="t" r="r" b="b"/>
              <a:pathLst>
                <a:path w="885" h="267" extrusionOk="0">
                  <a:moveTo>
                    <a:pt x="248" y="1"/>
                  </a:moveTo>
                  <a:cubicBezTo>
                    <a:pt x="213" y="1"/>
                    <a:pt x="177" y="3"/>
                    <a:pt x="140" y="6"/>
                  </a:cubicBezTo>
                  <a:cubicBezTo>
                    <a:pt x="78" y="21"/>
                    <a:pt x="31" y="52"/>
                    <a:pt x="0" y="68"/>
                  </a:cubicBezTo>
                  <a:cubicBezTo>
                    <a:pt x="62" y="130"/>
                    <a:pt x="140" y="161"/>
                    <a:pt x="217" y="208"/>
                  </a:cubicBezTo>
                  <a:cubicBezTo>
                    <a:pt x="301" y="246"/>
                    <a:pt x="396" y="266"/>
                    <a:pt x="493" y="266"/>
                  </a:cubicBezTo>
                  <a:cubicBezTo>
                    <a:pt x="628" y="266"/>
                    <a:pt x="767" y="227"/>
                    <a:pt x="884" y="145"/>
                  </a:cubicBezTo>
                  <a:lnTo>
                    <a:pt x="884" y="145"/>
                  </a:lnTo>
                  <a:cubicBezTo>
                    <a:pt x="861" y="149"/>
                    <a:pt x="838" y="151"/>
                    <a:pt x="815" y="151"/>
                  </a:cubicBezTo>
                  <a:cubicBezTo>
                    <a:pt x="746" y="151"/>
                    <a:pt x="679" y="134"/>
                    <a:pt x="621" y="99"/>
                  </a:cubicBezTo>
                  <a:cubicBezTo>
                    <a:pt x="499" y="26"/>
                    <a:pt x="377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3140950" y="580875"/>
              <a:ext cx="34150" cy="18975"/>
            </a:xfrm>
            <a:custGeom>
              <a:avLst/>
              <a:gdLst/>
              <a:ahLst/>
              <a:cxnLst/>
              <a:rect l="l" t="t" r="r" b="b"/>
              <a:pathLst>
                <a:path w="1366" h="759" extrusionOk="0">
                  <a:moveTo>
                    <a:pt x="62" y="0"/>
                  </a:moveTo>
                  <a:cubicBezTo>
                    <a:pt x="0" y="125"/>
                    <a:pt x="0" y="280"/>
                    <a:pt x="31" y="419"/>
                  </a:cubicBezTo>
                  <a:cubicBezTo>
                    <a:pt x="83" y="414"/>
                    <a:pt x="138" y="411"/>
                    <a:pt x="194" y="411"/>
                  </a:cubicBezTo>
                  <a:cubicBezTo>
                    <a:pt x="307" y="411"/>
                    <a:pt x="424" y="424"/>
                    <a:pt x="528" y="466"/>
                  </a:cubicBezTo>
                  <a:cubicBezTo>
                    <a:pt x="776" y="559"/>
                    <a:pt x="915" y="667"/>
                    <a:pt x="1039" y="729"/>
                  </a:cubicBezTo>
                  <a:cubicBezTo>
                    <a:pt x="1082" y="740"/>
                    <a:pt x="1132" y="758"/>
                    <a:pt x="1180" y="758"/>
                  </a:cubicBezTo>
                  <a:cubicBezTo>
                    <a:pt x="1201" y="758"/>
                    <a:pt x="1222" y="755"/>
                    <a:pt x="1241" y="745"/>
                  </a:cubicBezTo>
                  <a:lnTo>
                    <a:pt x="1256" y="729"/>
                  </a:lnTo>
                  <a:lnTo>
                    <a:pt x="1256" y="714"/>
                  </a:lnTo>
                  <a:cubicBezTo>
                    <a:pt x="1272" y="714"/>
                    <a:pt x="1272" y="698"/>
                    <a:pt x="1272" y="698"/>
                  </a:cubicBezTo>
                  <a:lnTo>
                    <a:pt x="1303" y="667"/>
                  </a:lnTo>
                  <a:lnTo>
                    <a:pt x="1303" y="652"/>
                  </a:lnTo>
                  <a:lnTo>
                    <a:pt x="1303" y="636"/>
                  </a:lnTo>
                  <a:lnTo>
                    <a:pt x="1303" y="621"/>
                  </a:lnTo>
                  <a:cubicBezTo>
                    <a:pt x="1303" y="605"/>
                    <a:pt x="1319" y="605"/>
                    <a:pt x="1319" y="574"/>
                  </a:cubicBezTo>
                  <a:cubicBezTo>
                    <a:pt x="1319" y="559"/>
                    <a:pt x="1334" y="559"/>
                    <a:pt x="1334" y="543"/>
                  </a:cubicBezTo>
                  <a:lnTo>
                    <a:pt x="1365" y="497"/>
                  </a:lnTo>
                  <a:lnTo>
                    <a:pt x="1365" y="497"/>
                  </a:lnTo>
                  <a:cubicBezTo>
                    <a:pt x="1332" y="521"/>
                    <a:pt x="1274" y="542"/>
                    <a:pt x="1185" y="542"/>
                  </a:cubicBezTo>
                  <a:cubicBezTo>
                    <a:pt x="1105" y="542"/>
                    <a:pt x="1001" y="525"/>
                    <a:pt x="869" y="481"/>
                  </a:cubicBezTo>
                  <a:cubicBezTo>
                    <a:pt x="776" y="419"/>
                    <a:pt x="652" y="342"/>
                    <a:pt x="559" y="264"/>
                  </a:cubicBezTo>
                  <a:cubicBezTo>
                    <a:pt x="248" y="16"/>
                    <a:pt x="93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8"/>
            <p:cNvSpPr/>
            <p:nvPr/>
          </p:nvSpPr>
          <p:spPr>
            <a:xfrm>
              <a:off x="3158000" y="599325"/>
              <a:ext cx="3900" cy="3550"/>
            </a:xfrm>
            <a:custGeom>
              <a:avLst/>
              <a:gdLst/>
              <a:ahLst/>
              <a:cxnLst/>
              <a:rect l="l" t="t" r="r" b="b"/>
              <a:pathLst>
                <a:path w="156" h="142" extrusionOk="0">
                  <a:moveTo>
                    <a:pt x="47" y="1"/>
                  </a:moveTo>
                  <a:cubicBezTo>
                    <a:pt x="27" y="1"/>
                    <a:pt x="9" y="12"/>
                    <a:pt x="1" y="38"/>
                  </a:cubicBezTo>
                  <a:cubicBezTo>
                    <a:pt x="1" y="69"/>
                    <a:pt x="16" y="116"/>
                    <a:pt x="63" y="131"/>
                  </a:cubicBezTo>
                  <a:cubicBezTo>
                    <a:pt x="76" y="137"/>
                    <a:pt x="94" y="141"/>
                    <a:pt x="111" y="141"/>
                  </a:cubicBezTo>
                  <a:cubicBezTo>
                    <a:pt x="134" y="141"/>
                    <a:pt x="156" y="134"/>
                    <a:pt x="156" y="116"/>
                  </a:cubicBezTo>
                  <a:cubicBezTo>
                    <a:pt x="156" y="69"/>
                    <a:pt x="140" y="38"/>
                    <a:pt x="94" y="22"/>
                  </a:cubicBezTo>
                  <a:cubicBezTo>
                    <a:pt x="80" y="9"/>
                    <a:pt x="63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8"/>
            <p:cNvSpPr/>
            <p:nvPr/>
          </p:nvSpPr>
          <p:spPr>
            <a:xfrm>
              <a:off x="3162650" y="598800"/>
              <a:ext cx="3125" cy="2175"/>
            </a:xfrm>
            <a:custGeom>
              <a:avLst/>
              <a:gdLst/>
              <a:ahLst/>
              <a:cxnLst/>
              <a:rect l="l" t="t" r="r" b="b"/>
              <a:pathLst>
                <a:path w="125" h="87" extrusionOk="0">
                  <a:moveTo>
                    <a:pt x="49" y="1"/>
                  </a:moveTo>
                  <a:cubicBezTo>
                    <a:pt x="40" y="1"/>
                    <a:pt x="32" y="5"/>
                    <a:pt x="32" y="12"/>
                  </a:cubicBezTo>
                  <a:cubicBezTo>
                    <a:pt x="1" y="12"/>
                    <a:pt x="32" y="59"/>
                    <a:pt x="63" y="74"/>
                  </a:cubicBezTo>
                  <a:cubicBezTo>
                    <a:pt x="71" y="82"/>
                    <a:pt x="86" y="86"/>
                    <a:pt x="100" y="86"/>
                  </a:cubicBezTo>
                  <a:cubicBezTo>
                    <a:pt x="113" y="86"/>
                    <a:pt x="125" y="82"/>
                    <a:pt x="125" y="74"/>
                  </a:cubicBezTo>
                  <a:cubicBezTo>
                    <a:pt x="125" y="59"/>
                    <a:pt x="109" y="28"/>
                    <a:pt x="78" y="12"/>
                  </a:cubicBezTo>
                  <a:cubicBezTo>
                    <a:pt x="71" y="5"/>
                    <a:pt x="59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8"/>
            <p:cNvSpPr/>
            <p:nvPr/>
          </p:nvSpPr>
          <p:spPr>
            <a:xfrm>
              <a:off x="3148700" y="576275"/>
              <a:ext cx="4300" cy="2850"/>
            </a:xfrm>
            <a:custGeom>
              <a:avLst/>
              <a:gdLst/>
              <a:ahLst/>
              <a:cxnLst/>
              <a:rect l="l" t="t" r="r" b="b"/>
              <a:pathLst>
                <a:path w="172" h="114" extrusionOk="0">
                  <a:moveTo>
                    <a:pt x="85" y="1"/>
                  </a:moveTo>
                  <a:cubicBezTo>
                    <a:pt x="59" y="1"/>
                    <a:pt x="37" y="19"/>
                    <a:pt x="16" y="29"/>
                  </a:cubicBezTo>
                  <a:cubicBezTo>
                    <a:pt x="0" y="45"/>
                    <a:pt x="47" y="91"/>
                    <a:pt x="62" y="107"/>
                  </a:cubicBezTo>
                  <a:cubicBezTo>
                    <a:pt x="72" y="111"/>
                    <a:pt x="82" y="113"/>
                    <a:pt x="93" y="113"/>
                  </a:cubicBezTo>
                  <a:cubicBezTo>
                    <a:pt x="118" y="113"/>
                    <a:pt x="145" y="102"/>
                    <a:pt x="156" y="91"/>
                  </a:cubicBezTo>
                  <a:cubicBezTo>
                    <a:pt x="171" y="60"/>
                    <a:pt x="156" y="29"/>
                    <a:pt x="124" y="14"/>
                  </a:cubicBezTo>
                  <a:cubicBezTo>
                    <a:pt x="110" y="4"/>
                    <a:pt x="97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8"/>
            <p:cNvSpPr/>
            <p:nvPr/>
          </p:nvSpPr>
          <p:spPr>
            <a:xfrm>
              <a:off x="3152575" y="575825"/>
              <a:ext cx="1575" cy="1500"/>
            </a:xfrm>
            <a:custGeom>
              <a:avLst/>
              <a:gdLst/>
              <a:ahLst/>
              <a:cxnLst/>
              <a:rect l="l" t="t" r="r" b="b"/>
              <a:pathLst>
                <a:path w="63" h="60" extrusionOk="0">
                  <a:moveTo>
                    <a:pt x="47" y="1"/>
                  </a:moveTo>
                  <a:cubicBezTo>
                    <a:pt x="16" y="1"/>
                    <a:pt x="1" y="1"/>
                    <a:pt x="1" y="32"/>
                  </a:cubicBezTo>
                  <a:cubicBezTo>
                    <a:pt x="1" y="47"/>
                    <a:pt x="1" y="47"/>
                    <a:pt x="16" y="47"/>
                  </a:cubicBezTo>
                  <a:cubicBezTo>
                    <a:pt x="32" y="55"/>
                    <a:pt x="43" y="59"/>
                    <a:pt x="51" y="59"/>
                  </a:cubicBezTo>
                  <a:cubicBezTo>
                    <a:pt x="59" y="59"/>
                    <a:pt x="63" y="55"/>
                    <a:pt x="63" y="47"/>
                  </a:cubicBezTo>
                  <a:cubicBezTo>
                    <a:pt x="63" y="32"/>
                    <a:pt x="63" y="1"/>
                    <a:pt x="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8"/>
            <p:cNvSpPr/>
            <p:nvPr/>
          </p:nvSpPr>
          <p:spPr>
            <a:xfrm>
              <a:off x="3152975" y="577600"/>
              <a:ext cx="1175" cy="925"/>
            </a:xfrm>
            <a:custGeom>
              <a:avLst/>
              <a:gdLst/>
              <a:ahLst/>
              <a:cxnLst/>
              <a:rect l="l" t="t" r="r" b="b"/>
              <a:pathLst>
                <a:path w="47" h="37" extrusionOk="0">
                  <a:moveTo>
                    <a:pt x="23" y="1"/>
                  </a:moveTo>
                  <a:cubicBezTo>
                    <a:pt x="14" y="1"/>
                    <a:pt x="0" y="7"/>
                    <a:pt x="0" y="7"/>
                  </a:cubicBezTo>
                  <a:cubicBezTo>
                    <a:pt x="0" y="26"/>
                    <a:pt x="0" y="33"/>
                    <a:pt x="6" y="33"/>
                  </a:cubicBezTo>
                  <a:cubicBezTo>
                    <a:pt x="11" y="33"/>
                    <a:pt x="18" y="29"/>
                    <a:pt x="31" y="23"/>
                  </a:cubicBezTo>
                  <a:cubicBezTo>
                    <a:pt x="31" y="33"/>
                    <a:pt x="33" y="37"/>
                    <a:pt x="35" y="37"/>
                  </a:cubicBezTo>
                  <a:cubicBezTo>
                    <a:pt x="40" y="37"/>
                    <a:pt x="47" y="23"/>
                    <a:pt x="47" y="23"/>
                  </a:cubicBezTo>
                  <a:cubicBezTo>
                    <a:pt x="47" y="23"/>
                    <a:pt x="47" y="7"/>
                    <a:pt x="31" y="7"/>
                  </a:cubicBezTo>
                  <a:cubicBezTo>
                    <a:pt x="31" y="2"/>
                    <a:pt x="28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8"/>
            <p:cNvSpPr/>
            <p:nvPr/>
          </p:nvSpPr>
          <p:spPr>
            <a:xfrm>
              <a:off x="3164200" y="577225"/>
              <a:ext cx="2750" cy="2500"/>
            </a:xfrm>
            <a:custGeom>
              <a:avLst/>
              <a:gdLst/>
              <a:ahLst/>
              <a:cxnLst/>
              <a:rect l="l" t="t" r="r" b="b"/>
              <a:pathLst>
                <a:path w="110" h="100" extrusionOk="0">
                  <a:moveTo>
                    <a:pt x="51" y="0"/>
                  </a:moveTo>
                  <a:cubicBezTo>
                    <a:pt x="30" y="0"/>
                    <a:pt x="12" y="11"/>
                    <a:pt x="1" y="22"/>
                  </a:cubicBezTo>
                  <a:cubicBezTo>
                    <a:pt x="1" y="69"/>
                    <a:pt x="1" y="84"/>
                    <a:pt x="32" y="100"/>
                  </a:cubicBezTo>
                  <a:lnTo>
                    <a:pt x="63" y="100"/>
                  </a:lnTo>
                  <a:cubicBezTo>
                    <a:pt x="94" y="100"/>
                    <a:pt x="109" y="84"/>
                    <a:pt x="109" y="69"/>
                  </a:cubicBezTo>
                  <a:cubicBezTo>
                    <a:pt x="109" y="22"/>
                    <a:pt x="94" y="7"/>
                    <a:pt x="78" y="7"/>
                  </a:cubicBezTo>
                  <a:cubicBezTo>
                    <a:pt x="69" y="2"/>
                    <a:pt x="60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8"/>
            <p:cNvSpPr/>
            <p:nvPr/>
          </p:nvSpPr>
          <p:spPr>
            <a:xfrm>
              <a:off x="3163825" y="579700"/>
              <a:ext cx="1575" cy="1575"/>
            </a:xfrm>
            <a:custGeom>
              <a:avLst/>
              <a:gdLst/>
              <a:ahLst/>
              <a:cxnLst/>
              <a:rect l="l" t="t" r="r" b="b"/>
              <a:pathLst>
                <a:path w="63" h="63" extrusionOk="0">
                  <a:moveTo>
                    <a:pt x="31" y="1"/>
                  </a:moveTo>
                  <a:cubicBezTo>
                    <a:pt x="16" y="1"/>
                    <a:pt x="0" y="1"/>
                    <a:pt x="0" y="16"/>
                  </a:cubicBezTo>
                  <a:cubicBezTo>
                    <a:pt x="0" y="47"/>
                    <a:pt x="0" y="63"/>
                    <a:pt x="16" y="63"/>
                  </a:cubicBezTo>
                  <a:cubicBezTo>
                    <a:pt x="31" y="63"/>
                    <a:pt x="62" y="63"/>
                    <a:pt x="62" y="47"/>
                  </a:cubicBezTo>
                  <a:cubicBezTo>
                    <a:pt x="62" y="16"/>
                    <a:pt x="62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48"/>
            <p:cNvSpPr/>
            <p:nvPr/>
          </p:nvSpPr>
          <p:spPr>
            <a:xfrm>
              <a:off x="3217725" y="534350"/>
              <a:ext cx="236525" cy="205525"/>
            </a:xfrm>
            <a:custGeom>
              <a:avLst/>
              <a:gdLst/>
              <a:ahLst/>
              <a:cxnLst/>
              <a:rect l="l" t="t" r="r" b="b"/>
              <a:pathLst>
                <a:path w="9461" h="8221" extrusionOk="0">
                  <a:moveTo>
                    <a:pt x="0" y="0"/>
                  </a:moveTo>
                  <a:lnTo>
                    <a:pt x="0" y="8220"/>
                  </a:lnTo>
                  <a:lnTo>
                    <a:pt x="9461" y="8220"/>
                  </a:lnTo>
                  <a:lnTo>
                    <a:pt x="9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48"/>
            <p:cNvSpPr/>
            <p:nvPr/>
          </p:nvSpPr>
          <p:spPr>
            <a:xfrm>
              <a:off x="3454225" y="534350"/>
              <a:ext cx="10900" cy="205525"/>
            </a:xfrm>
            <a:custGeom>
              <a:avLst/>
              <a:gdLst/>
              <a:ahLst/>
              <a:cxnLst/>
              <a:rect l="l" t="t" r="r" b="b"/>
              <a:pathLst>
                <a:path w="436" h="8221" extrusionOk="0">
                  <a:moveTo>
                    <a:pt x="1" y="0"/>
                  </a:moveTo>
                  <a:lnTo>
                    <a:pt x="1" y="8220"/>
                  </a:lnTo>
                  <a:lnTo>
                    <a:pt x="435" y="8220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48"/>
            <p:cNvSpPr/>
            <p:nvPr/>
          </p:nvSpPr>
          <p:spPr>
            <a:xfrm>
              <a:off x="3231275" y="547150"/>
              <a:ext cx="208650" cy="177600"/>
            </a:xfrm>
            <a:custGeom>
              <a:avLst/>
              <a:gdLst/>
              <a:ahLst/>
              <a:cxnLst/>
              <a:rect l="l" t="t" r="r" b="b"/>
              <a:pathLst>
                <a:path w="8346" h="7104" extrusionOk="0">
                  <a:moveTo>
                    <a:pt x="1" y="0"/>
                  </a:moveTo>
                  <a:lnTo>
                    <a:pt x="1" y="7104"/>
                  </a:lnTo>
                  <a:lnTo>
                    <a:pt x="8345" y="7104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48"/>
            <p:cNvSpPr/>
            <p:nvPr/>
          </p:nvSpPr>
          <p:spPr>
            <a:xfrm>
              <a:off x="3231275" y="547150"/>
              <a:ext cx="208650" cy="7000"/>
            </a:xfrm>
            <a:custGeom>
              <a:avLst/>
              <a:gdLst/>
              <a:ahLst/>
              <a:cxnLst/>
              <a:rect l="l" t="t" r="r" b="b"/>
              <a:pathLst>
                <a:path w="8346" h="280" extrusionOk="0">
                  <a:moveTo>
                    <a:pt x="1" y="0"/>
                  </a:moveTo>
                  <a:lnTo>
                    <a:pt x="1" y="279"/>
                  </a:lnTo>
                  <a:lnTo>
                    <a:pt x="8345" y="279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48"/>
            <p:cNvSpPr/>
            <p:nvPr/>
          </p:nvSpPr>
          <p:spPr>
            <a:xfrm>
              <a:off x="3234400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cubicBezTo>
                    <a:pt x="0" y="63"/>
                    <a:pt x="31" y="78"/>
                    <a:pt x="47" y="78"/>
                  </a:cubicBezTo>
                  <a:cubicBezTo>
                    <a:pt x="62" y="78"/>
                    <a:pt x="78" y="47"/>
                    <a:pt x="78" y="32"/>
                  </a:cubicBezTo>
                  <a:cubicBezTo>
                    <a:pt x="78" y="16"/>
                    <a:pt x="62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48"/>
            <p:cNvSpPr/>
            <p:nvPr/>
          </p:nvSpPr>
          <p:spPr>
            <a:xfrm>
              <a:off x="3239050" y="549850"/>
              <a:ext cx="1950" cy="1975"/>
            </a:xfrm>
            <a:custGeom>
              <a:avLst/>
              <a:gdLst/>
              <a:ahLst/>
              <a:cxnLst/>
              <a:rect l="l" t="t" r="r" b="b"/>
              <a:pathLst>
                <a:path w="78" h="79" extrusionOk="0">
                  <a:moveTo>
                    <a:pt x="31" y="1"/>
                  </a:moveTo>
                  <a:cubicBezTo>
                    <a:pt x="16" y="1"/>
                    <a:pt x="0" y="16"/>
                    <a:pt x="0" y="32"/>
                  </a:cubicBezTo>
                  <a:cubicBezTo>
                    <a:pt x="0" y="63"/>
                    <a:pt x="16" y="78"/>
                    <a:pt x="31" y="78"/>
                  </a:cubicBezTo>
                  <a:cubicBezTo>
                    <a:pt x="47" y="78"/>
                    <a:pt x="78" y="47"/>
                    <a:pt x="78" y="32"/>
                  </a:cubicBezTo>
                  <a:cubicBezTo>
                    <a:pt x="78" y="16"/>
                    <a:pt x="47" y="1"/>
                    <a:pt x="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48"/>
            <p:cNvSpPr/>
            <p:nvPr/>
          </p:nvSpPr>
          <p:spPr>
            <a:xfrm>
              <a:off x="3243300" y="549475"/>
              <a:ext cx="2350" cy="2350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32" y="0"/>
                  </a:moveTo>
                  <a:cubicBezTo>
                    <a:pt x="1" y="0"/>
                    <a:pt x="1" y="16"/>
                    <a:pt x="1" y="47"/>
                  </a:cubicBezTo>
                  <a:cubicBezTo>
                    <a:pt x="1" y="93"/>
                    <a:pt x="32" y="93"/>
                    <a:pt x="63" y="93"/>
                  </a:cubicBezTo>
                  <a:cubicBezTo>
                    <a:pt x="78" y="93"/>
                    <a:pt x="94" y="62"/>
                    <a:pt x="94" y="47"/>
                  </a:cubicBezTo>
                  <a:cubicBezTo>
                    <a:pt x="94" y="31"/>
                    <a:pt x="63" y="16"/>
                    <a:pt x="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48"/>
            <p:cNvSpPr/>
            <p:nvPr/>
          </p:nvSpPr>
          <p:spPr>
            <a:xfrm>
              <a:off x="3246800" y="63710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0" y="0"/>
                  </a:moveTo>
                  <a:lnTo>
                    <a:pt x="0" y="93"/>
                  </a:lnTo>
                  <a:lnTo>
                    <a:pt x="342" y="9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48"/>
            <p:cNvSpPr/>
            <p:nvPr/>
          </p:nvSpPr>
          <p:spPr>
            <a:xfrm>
              <a:off x="3261150" y="637100"/>
              <a:ext cx="97350" cy="2350"/>
            </a:xfrm>
            <a:custGeom>
              <a:avLst/>
              <a:gdLst/>
              <a:ahLst/>
              <a:cxnLst/>
              <a:rect l="l" t="t" r="r" b="b"/>
              <a:pathLst>
                <a:path w="3894" h="94" extrusionOk="0">
                  <a:moveTo>
                    <a:pt x="0" y="0"/>
                  </a:moveTo>
                  <a:lnTo>
                    <a:pt x="0" y="93"/>
                  </a:lnTo>
                  <a:lnTo>
                    <a:pt x="3893" y="93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48"/>
            <p:cNvSpPr/>
            <p:nvPr/>
          </p:nvSpPr>
          <p:spPr>
            <a:xfrm>
              <a:off x="3363900" y="637100"/>
              <a:ext cx="15925" cy="2350"/>
            </a:xfrm>
            <a:custGeom>
              <a:avLst/>
              <a:gdLst/>
              <a:ahLst/>
              <a:cxnLst/>
              <a:rect l="l" t="t" r="r" b="b"/>
              <a:pathLst>
                <a:path w="637" h="94" extrusionOk="0">
                  <a:moveTo>
                    <a:pt x="0" y="0"/>
                  </a:moveTo>
                  <a:lnTo>
                    <a:pt x="0" y="93"/>
                  </a:lnTo>
                  <a:lnTo>
                    <a:pt x="636" y="93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48"/>
            <p:cNvSpPr/>
            <p:nvPr/>
          </p:nvSpPr>
          <p:spPr>
            <a:xfrm>
              <a:off x="3400725" y="671600"/>
              <a:ext cx="15925" cy="2350"/>
            </a:xfrm>
            <a:custGeom>
              <a:avLst/>
              <a:gdLst/>
              <a:ahLst/>
              <a:cxnLst/>
              <a:rect l="l" t="t" r="r" b="b"/>
              <a:pathLst>
                <a:path w="637" h="94" extrusionOk="0">
                  <a:moveTo>
                    <a:pt x="1" y="1"/>
                  </a:moveTo>
                  <a:lnTo>
                    <a:pt x="1" y="94"/>
                  </a:lnTo>
                  <a:lnTo>
                    <a:pt x="637" y="94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48"/>
            <p:cNvSpPr/>
            <p:nvPr/>
          </p:nvSpPr>
          <p:spPr>
            <a:xfrm>
              <a:off x="3383275" y="637100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1" y="0"/>
                  </a:moveTo>
                  <a:lnTo>
                    <a:pt x="1" y="93"/>
                  </a:lnTo>
                  <a:lnTo>
                    <a:pt x="1102" y="93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48"/>
            <p:cNvSpPr/>
            <p:nvPr/>
          </p:nvSpPr>
          <p:spPr>
            <a:xfrm>
              <a:off x="3255325" y="644475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0"/>
                  </a:moveTo>
                  <a:lnTo>
                    <a:pt x="1" y="93"/>
                  </a:lnTo>
                  <a:lnTo>
                    <a:pt x="342" y="9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48"/>
            <p:cNvSpPr/>
            <p:nvPr/>
          </p:nvSpPr>
          <p:spPr>
            <a:xfrm>
              <a:off x="3269275" y="644475"/>
              <a:ext cx="64000" cy="2350"/>
            </a:xfrm>
            <a:custGeom>
              <a:avLst/>
              <a:gdLst/>
              <a:ahLst/>
              <a:cxnLst/>
              <a:rect l="l" t="t" r="r" b="b"/>
              <a:pathLst>
                <a:path w="2560" h="94" extrusionOk="0">
                  <a:moveTo>
                    <a:pt x="1" y="0"/>
                  </a:moveTo>
                  <a:lnTo>
                    <a:pt x="1" y="93"/>
                  </a:lnTo>
                  <a:lnTo>
                    <a:pt x="2560" y="93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48"/>
            <p:cNvSpPr/>
            <p:nvPr/>
          </p:nvSpPr>
          <p:spPr>
            <a:xfrm>
              <a:off x="3359625" y="671600"/>
              <a:ext cx="37250" cy="2350"/>
            </a:xfrm>
            <a:custGeom>
              <a:avLst/>
              <a:gdLst/>
              <a:ahLst/>
              <a:cxnLst/>
              <a:rect l="l" t="t" r="r" b="b"/>
              <a:pathLst>
                <a:path w="1490" h="94" extrusionOk="0">
                  <a:moveTo>
                    <a:pt x="1" y="1"/>
                  </a:moveTo>
                  <a:lnTo>
                    <a:pt x="1" y="94"/>
                  </a:lnTo>
                  <a:lnTo>
                    <a:pt x="1490" y="94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48"/>
            <p:cNvSpPr/>
            <p:nvPr/>
          </p:nvSpPr>
          <p:spPr>
            <a:xfrm>
              <a:off x="3261150" y="664625"/>
              <a:ext cx="61275" cy="2350"/>
            </a:xfrm>
            <a:custGeom>
              <a:avLst/>
              <a:gdLst/>
              <a:ahLst/>
              <a:cxnLst/>
              <a:rect l="l" t="t" r="r" b="b"/>
              <a:pathLst>
                <a:path w="2451" h="94" extrusionOk="0">
                  <a:moveTo>
                    <a:pt x="0" y="1"/>
                  </a:moveTo>
                  <a:lnTo>
                    <a:pt x="0" y="94"/>
                  </a:lnTo>
                  <a:lnTo>
                    <a:pt x="2451" y="94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48"/>
            <p:cNvSpPr/>
            <p:nvPr/>
          </p:nvSpPr>
          <p:spPr>
            <a:xfrm>
              <a:off x="3269275" y="651050"/>
              <a:ext cx="42675" cy="2350"/>
            </a:xfrm>
            <a:custGeom>
              <a:avLst/>
              <a:gdLst/>
              <a:ahLst/>
              <a:cxnLst/>
              <a:rect l="l" t="t" r="r" b="b"/>
              <a:pathLst>
                <a:path w="1707" h="94" extrusionOk="0">
                  <a:moveTo>
                    <a:pt x="1" y="1"/>
                  </a:moveTo>
                  <a:lnTo>
                    <a:pt x="1" y="94"/>
                  </a:lnTo>
                  <a:lnTo>
                    <a:pt x="1707" y="94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48"/>
            <p:cNvSpPr/>
            <p:nvPr/>
          </p:nvSpPr>
          <p:spPr>
            <a:xfrm>
              <a:off x="3374750" y="657650"/>
              <a:ext cx="16300" cy="2725"/>
            </a:xfrm>
            <a:custGeom>
              <a:avLst/>
              <a:gdLst/>
              <a:ahLst/>
              <a:cxnLst/>
              <a:rect l="l" t="t" r="r" b="b"/>
              <a:pathLst>
                <a:path w="652" h="109" extrusionOk="0">
                  <a:moveTo>
                    <a:pt x="0" y="0"/>
                  </a:moveTo>
                  <a:lnTo>
                    <a:pt x="0" y="109"/>
                  </a:lnTo>
                  <a:lnTo>
                    <a:pt x="652" y="109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48"/>
            <p:cNvSpPr/>
            <p:nvPr/>
          </p:nvSpPr>
          <p:spPr>
            <a:xfrm>
              <a:off x="3317375" y="651050"/>
              <a:ext cx="68250" cy="2350"/>
            </a:xfrm>
            <a:custGeom>
              <a:avLst/>
              <a:gdLst/>
              <a:ahLst/>
              <a:cxnLst/>
              <a:rect l="l" t="t" r="r" b="b"/>
              <a:pathLst>
                <a:path w="2730" h="94" extrusionOk="0">
                  <a:moveTo>
                    <a:pt x="0" y="1"/>
                  </a:moveTo>
                  <a:lnTo>
                    <a:pt x="0" y="94"/>
                  </a:lnTo>
                  <a:lnTo>
                    <a:pt x="2730" y="94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48"/>
            <p:cNvSpPr/>
            <p:nvPr/>
          </p:nvSpPr>
          <p:spPr>
            <a:xfrm>
              <a:off x="3261150" y="671600"/>
              <a:ext cx="81450" cy="2350"/>
            </a:xfrm>
            <a:custGeom>
              <a:avLst/>
              <a:gdLst/>
              <a:ahLst/>
              <a:cxnLst/>
              <a:rect l="l" t="t" r="r" b="b"/>
              <a:pathLst>
                <a:path w="3258" h="94" extrusionOk="0">
                  <a:moveTo>
                    <a:pt x="0" y="1"/>
                  </a:moveTo>
                  <a:lnTo>
                    <a:pt x="0" y="94"/>
                  </a:lnTo>
                  <a:lnTo>
                    <a:pt x="3257" y="94"/>
                  </a:lnTo>
                  <a:lnTo>
                    <a:pt x="32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48"/>
            <p:cNvSpPr/>
            <p:nvPr/>
          </p:nvSpPr>
          <p:spPr>
            <a:xfrm>
              <a:off x="3381725" y="644475"/>
              <a:ext cx="44225" cy="2350"/>
            </a:xfrm>
            <a:custGeom>
              <a:avLst/>
              <a:gdLst/>
              <a:ahLst/>
              <a:cxnLst/>
              <a:rect l="l" t="t" r="r" b="b"/>
              <a:pathLst>
                <a:path w="1769" h="94" extrusionOk="0">
                  <a:moveTo>
                    <a:pt x="1" y="0"/>
                  </a:moveTo>
                  <a:lnTo>
                    <a:pt x="1" y="93"/>
                  </a:lnTo>
                  <a:lnTo>
                    <a:pt x="1769" y="93"/>
                  </a:lnTo>
                  <a:lnTo>
                    <a:pt x="17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48"/>
            <p:cNvSpPr/>
            <p:nvPr/>
          </p:nvSpPr>
          <p:spPr>
            <a:xfrm>
              <a:off x="3337925" y="644475"/>
              <a:ext cx="40350" cy="2350"/>
            </a:xfrm>
            <a:custGeom>
              <a:avLst/>
              <a:gdLst/>
              <a:ahLst/>
              <a:cxnLst/>
              <a:rect l="l" t="t" r="r" b="b"/>
              <a:pathLst>
                <a:path w="1614" h="94" extrusionOk="0">
                  <a:moveTo>
                    <a:pt x="0" y="0"/>
                  </a:moveTo>
                  <a:lnTo>
                    <a:pt x="0" y="93"/>
                  </a:lnTo>
                  <a:lnTo>
                    <a:pt x="1613" y="93"/>
                  </a:lnTo>
                  <a:lnTo>
                    <a:pt x="16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48"/>
            <p:cNvSpPr/>
            <p:nvPr/>
          </p:nvSpPr>
          <p:spPr>
            <a:xfrm>
              <a:off x="3388700" y="651050"/>
              <a:ext cx="27575" cy="2350"/>
            </a:xfrm>
            <a:custGeom>
              <a:avLst/>
              <a:gdLst/>
              <a:ahLst/>
              <a:cxnLst/>
              <a:rect l="l" t="t" r="r" b="b"/>
              <a:pathLst>
                <a:path w="1103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48"/>
            <p:cNvSpPr/>
            <p:nvPr/>
          </p:nvSpPr>
          <p:spPr>
            <a:xfrm>
              <a:off x="3255325" y="65105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1"/>
                  </a:moveTo>
                  <a:lnTo>
                    <a:pt x="1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48"/>
            <p:cNvSpPr/>
            <p:nvPr/>
          </p:nvSpPr>
          <p:spPr>
            <a:xfrm>
              <a:off x="3246800" y="657650"/>
              <a:ext cx="8550" cy="2725"/>
            </a:xfrm>
            <a:custGeom>
              <a:avLst/>
              <a:gdLst/>
              <a:ahLst/>
              <a:cxnLst/>
              <a:rect l="l" t="t" r="r" b="b"/>
              <a:pathLst>
                <a:path w="342" h="109" extrusionOk="0">
                  <a:moveTo>
                    <a:pt x="0" y="0"/>
                  </a:moveTo>
                  <a:lnTo>
                    <a:pt x="0" y="109"/>
                  </a:lnTo>
                  <a:lnTo>
                    <a:pt x="342" y="109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48"/>
            <p:cNvSpPr/>
            <p:nvPr/>
          </p:nvSpPr>
          <p:spPr>
            <a:xfrm>
              <a:off x="3261150" y="657650"/>
              <a:ext cx="50025" cy="2725"/>
            </a:xfrm>
            <a:custGeom>
              <a:avLst/>
              <a:gdLst/>
              <a:ahLst/>
              <a:cxnLst/>
              <a:rect l="l" t="t" r="r" b="b"/>
              <a:pathLst>
                <a:path w="2001" h="109" extrusionOk="0">
                  <a:moveTo>
                    <a:pt x="0" y="0"/>
                  </a:moveTo>
                  <a:lnTo>
                    <a:pt x="0" y="109"/>
                  </a:lnTo>
                  <a:lnTo>
                    <a:pt x="2001" y="109"/>
                  </a:lnTo>
                  <a:lnTo>
                    <a:pt x="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48"/>
            <p:cNvSpPr/>
            <p:nvPr/>
          </p:nvSpPr>
          <p:spPr>
            <a:xfrm>
              <a:off x="3269275" y="678200"/>
              <a:ext cx="50050" cy="2350"/>
            </a:xfrm>
            <a:custGeom>
              <a:avLst/>
              <a:gdLst/>
              <a:ahLst/>
              <a:cxnLst/>
              <a:rect l="l" t="t" r="r" b="b"/>
              <a:pathLst>
                <a:path w="2002" h="94" extrusionOk="0">
                  <a:moveTo>
                    <a:pt x="1" y="0"/>
                  </a:moveTo>
                  <a:lnTo>
                    <a:pt x="1" y="93"/>
                  </a:lnTo>
                  <a:lnTo>
                    <a:pt x="2002" y="93"/>
                  </a:lnTo>
                  <a:lnTo>
                    <a:pt x="20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48"/>
            <p:cNvSpPr/>
            <p:nvPr/>
          </p:nvSpPr>
          <p:spPr>
            <a:xfrm>
              <a:off x="3363125" y="684800"/>
              <a:ext cx="38025" cy="2725"/>
            </a:xfrm>
            <a:custGeom>
              <a:avLst/>
              <a:gdLst/>
              <a:ahLst/>
              <a:cxnLst/>
              <a:rect l="l" t="t" r="r" b="b"/>
              <a:pathLst>
                <a:path w="1521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520" y="10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8"/>
            <p:cNvSpPr/>
            <p:nvPr/>
          </p:nvSpPr>
          <p:spPr>
            <a:xfrm>
              <a:off x="3323575" y="678200"/>
              <a:ext cx="50425" cy="2350"/>
            </a:xfrm>
            <a:custGeom>
              <a:avLst/>
              <a:gdLst/>
              <a:ahLst/>
              <a:cxnLst/>
              <a:rect l="l" t="t" r="r" b="b"/>
              <a:pathLst>
                <a:path w="2017" h="94" extrusionOk="0">
                  <a:moveTo>
                    <a:pt x="0" y="0"/>
                  </a:moveTo>
                  <a:lnTo>
                    <a:pt x="0" y="93"/>
                  </a:lnTo>
                  <a:lnTo>
                    <a:pt x="2016" y="93"/>
                  </a:lnTo>
                  <a:lnTo>
                    <a:pt x="20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8"/>
            <p:cNvSpPr/>
            <p:nvPr/>
          </p:nvSpPr>
          <p:spPr>
            <a:xfrm>
              <a:off x="3315050" y="684800"/>
              <a:ext cx="43450" cy="2725"/>
            </a:xfrm>
            <a:custGeom>
              <a:avLst/>
              <a:gdLst/>
              <a:ahLst/>
              <a:cxnLst/>
              <a:rect l="l" t="t" r="r" b="b"/>
              <a:pathLst>
                <a:path w="1738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737" y="109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8"/>
            <p:cNvSpPr/>
            <p:nvPr/>
          </p:nvSpPr>
          <p:spPr>
            <a:xfrm>
              <a:off x="3269275" y="684800"/>
              <a:ext cx="14775" cy="2725"/>
            </a:xfrm>
            <a:custGeom>
              <a:avLst/>
              <a:gdLst/>
              <a:ahLst/>
              <a:cxnLst/>
              <a:rect l="l" t="t" r="r" b="b"/>
              <a:pathLst>
                <a:path w="591" h="109" extrusionOk="0">
                  <a:moveTo>
                    <a:pt x="1" y="0"/>
                  </a:moveTo>
                  <a:lnTo>
                    <a:pt x="1" y="109"/>
                  </a:lnTo>
                  <a:lnTo>
                    <a:pt x="590" y="109"/>
                  </a:lnTo>
                  <a:lnTo>
                    <a:pt x="5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8"/>
            <p:cNvSpPr/>
            <p:nvPr/>
          </p:nvSpPr>
          <p:spPr>
            <a:xfrm>
              <a:off x="3325500" y="664625"/>
              <a:ext cx="54325" cy="2350"/>
            </a:xfrm>
            <a:custGeom>
              <a:avLst/>
              <a:gdLst/>
              <a:ahLst/>
              <a:cxnLst/>
              <a:rect l="l" t="t" r="r" b="b"/>
              <a:pathLst>
                <a:path w="2173" h="94" extrusionOk="0">
                  <a:moveTo>
                    <a:pt x="1" y="1"/>
                  </a:moveTo>
                  <a:lnTo>
                    <a:pt x="1" y="94"/>
                  </a:lnTo>
                  <a:lnTo>
                    <a:pt x="2172" y="94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8"/>
            <p:cNvSpPr/>
            <p:nvPr/>
          </p:nvSpPr>
          <p:spPr>
            <a:xfrm>
              <a:off x="3383275" y="664625"/>
              <a:ext cx="34550" cy="2350"/>
            </a:xfrm>
            <a:custGeom>
              <a:avLst/>
              <a:gdLst/>
              <a:ahLst/>
              <a:cxnLst/>
              <a:rect l="l" t="t" r="r" b="b"/>
              <a:pathLst>
                <a:path w="1382" h="94" extrusionOk="0">
                  <a:moveTo>
                    <a:pt x="1" y="1"/>
                  </a:moveTo>
                  <a:lnTo>
                    <a:pt x="1" y="94"/>
                  </a:lnTo>
                  <a:lnTo>
                    <a:pt x="1381" y="9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8"/>
            <p:cNvSpPr/>
            <p:nvPr/>
          </p:nvSpPr>
          <p:spPr>
            <a:xfrm>
              <a:off x="3316600" y="657650"/>
              <a:ext cx="54300" cy="2725"/>
            </a:xfrm>
            <a:custGeom>
              <a:avLst/>
              <a:gdLst/>
              <a:ahLst/>
              <a:cxnLst/>
              <a:rect l="l" t="t" r="r" b="b"/>
              <a:pathLst>
                <a:path w="2172" h="109" extrusionOk="0">
                  <a:moveTo>
                    <a:pt x="0" y="0"/>
                  </a:moveTo>
                  <a:lnTo>
                    <a:pt x="0" y="109"/>
                  </a:lnTo>
                  <a:lnTo>
                    <a:pt x="2171" y="109"/>
                  </a:lnTo>
                  <a:lnTo>
                    <a:pt x="2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8"/>
            <p:cNvSpPr/>
            <p:nvPr/>
          </p:nvSpPr>
          <p:spPr>
            <a:xfrm>
              <a:off x="3246800" y="664625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0" y="1"/>
                  </a:moveTo>
                  <a:lnTo>
                    <a:pt x="0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8"/>
            <p:cNvSpPr/>
            <p:nvPr/>
          </p:nvSpPr>
          <p:spPr>
            <a:xfrm>
              <a:off x="3246800" y="67160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0" y="1"/>
                  </a:moveTo>
                  <a:lnTo>
                    <a:pt x="0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8"/>
            <p:cNvSpPr/>
            <p:nvPr/>
          </p:nvSpPr>
          <p:spPr>
            <a:xfrm>
              <a:off x="3255325" y="67820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0"/>
                  </a:moveTo>
                  <a:lnTo>
                    <a:pt x="1" y="93"/>
                  </a:lnTo>
                  <a:lnTo>
                    <a:pt x="342" y="9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8"/>
            <p:cNvSpPr/>
            <p:nvPr/>
          </p:nvSpPr>
          <p:spPr>
            <a:xfrm>
              <a:off x="3255325" y="684800"/>
              <a:ext cx="8550" cy="2725"/>
            </a:xfrm>
            <a:custGeom>
              <a:avLst/>
              <a:gdLst/>
              <a:ahLst/>
              <a:cxnLst/>
              <a:rect l="l" t="t" r="r" b="b"/>
              <a:pathLst>
                <a:path w="342" h="109" extrusionOk="0">
                  <a:moveTo>
                    <a:pt x="1" y="0"/>
                  </a:moveTo>
                  <a:lnTo>
                    <a:pt x="1" y="109"/>
                  </a:lnTo>
                  <a:lnTo>
                    <a:pt x="342" y="109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8"/>
            <p:cNvSpPr/>
            <p:nvPr/>
          </p:nvSpPr>
          <p:spPr>
            <a:xfrm>
              <a:off x="3246800" y="69100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0" y="0"/>
                  </a:moveTo>
                  <a:lnTo>
                    <a:pt x="0" y="93"/>
                  </a:lnTo>
                  <a:lnTo>
                    <a:pt x="342" y="9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8"/>
            <p:cNvSpPr/>
            <p:nvPr/>
          </p:nvSpPr>
          <p:spPr>
            <a:xfrm>
              <a:off x="3261150" y="691000"/>
              <a:ext cx="97350" cy="2350"/>
            </a:xfrm>
            <a:custGeom>
              <a:avLst/>
              <a:gdLst/>
              <a:ahLst/>
              <a:cxnLst/>
              <a:rect l="l" t="t" r="r" b="b"/>
              <a:pathLst>
                <a:path w="3894" h="94" extrusionOk="0">
                  <a:moveTo>
                    <a:pt x="0" y="0"/>
                  </a:moveTo>
                  <a:lnTo>
                    <a:pt x="0" y="93"/>
                  </a:lnTo>
                  <a:lnTo>
                    <a:pt x="3893" y="93"/>
                  </a:lnTo>
                  <a:lnTo>
                    <a:pt x="38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8"/>
            <p:cNvSpPr/>
            <p:nvPr/>
          </p:nvSpPr>
          <p:spPr>
            <a:xfrm>
              <a:off x="3255325" y="697575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1"/>
                  </a:moveTo>
                  <a:lnTo>
                    <a:pt x="1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8"/>
            <p:cNvSpPr/>
            <p:nvPr/>
          </p:nvSpPr>
          <p:spPr>
            <a:xfrm>
              <a:off x="3269275" y="697575"/>
              <a:ext cx="64000" cy="2350"/>
            </a:xfrm>
            <a:custGeom>
              <a:avLst/>
              <a:gdLst/>
              <a:ahLst/>
              <a:cxnLst/>
              <a:rect l="l" t="t" r="r" b="b"/>
              <a:pathLst>
                <a:path w="2560" h="94" extrusionOk="0">
                  <a:moveTo>
                    <a:pt x="1" y="1"/>
                  </a:moveTo>
                  <a:lnTo>
                    <a:pt x="1" y="94"/>
                  </a:lnTo>
                  <a:lnTo>
                    <a:pt x="2560" y="9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8"/>
            <p:cNvSpPr/>
            <p:nvPr/>
          </p:nvSpPr>
          <p:spPr>
            <a:xfrm>
              <a:off x="3269275" y="704950"/>
              <a:ext cx="42675" cy="2350"/>
            </a:xfrm>
            <a:custGeom>
              <a:avLst/>
              <a:gdLst/>
              <a:ahLst/>
              <a:cxnLst/>
              <a:rect l="l" t="t" r="r" b="b"/>
              <a:pathLst>
                <a:path w="1707" h="94" extrusionOk="0">
                  <a:moveTo>
                    <a:pt x="1" y="1"/>
                  </a:moveTo>
                  <a:lnTo>
                    <a:pt x="1" y="94"/>
                  </a:lnTo>
                  <a:lnTo>
                    <a:pt x="1707" y="94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8"/>
            <p:cNvSpPr/>
            <p:nvPr/>
          </p:nvSpPr>
          <p:spPr>
            <a:xfrm>
              <a:off x="3317375" y="704950"/>
              <a:ext cx="68250" cy="2350"/>
            </a:xfrm>
            <a:custGeom>
              <a:avLst/>
              <a:gdLst/>
              <a:ahLst/>
              <a:cxnLst/>
              <a:rect l="l" t="t" r="r" b="b"/>
              <a:pathLst>
                <a:path w="2730" h="94" extrusionOk="0">
                  <a:moveTo>
                    <a:pt x="0" y="1"/>
                  </a:moveTo>
                  <a:lnTo>
                    <a:pt x="0" y="94"/>
                  </a:lnTo>
                  <a:lnTo>
                    <a:pt x="2730" y="94"/>
                  </a:lnTo>
                  <a:lnTo>
                    <a:pt x="2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8"/>
            <p:cNvSpPr/>
            <p:nvPr/>
          </p:nvSpPr>
          <p:spPr>
            <a:xfrm>
              <a:off x="3381725" y="697575"/>
              <a:ext cx="44225" cy="2350"/>
            </a:xfrm>
            <a:custGeom>
              <a:avLst/>
              <a:gdLst/>
              <a:ahLst/>
              <a:cxnLst/>
              <a:rect l="l" t="t" r="r" b="b"/>
              <a:pathLst>
                <a:path w="1769" h="94" extrusionOk="0">
                  <a:moveTo>
                    <a:pt x="1" y="1"/>
                  </a:moveTo>
                  <a:lnTo>
                    <a:pt x="1" y="94"/>
                  </a:lnTo>
                  <a:lnTo>
                    <a:pt x="1769" y="94"/>
                  </a:lnTo>
                  <a:lnTo>
                    <a:pt x="17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8"/>
            <p:cNvSpPr/>
            <p:nvPr/>
          </p:nvSpPr>
          <p:spPr>
            <a:xfrm>
              <a:off x="3337925" y="697575"/>
              <a:ext cx="40350" cy="2350"/>
            </a:xfrm>
            <a:custGeom>
              <a:avLst/>
              <a:gdLst/>
              <a:ahLst/>
              <a:cxnLst/>
              <a:rect l="l" t="t" r="r" b="b"/>
              <a:pathLst>
                <a:path w="1614" h="94" extrusionOk="0">
                  <a:moveTo>
                    <a:pt x="0" y="1"/>
                  </a:moveTo>
                  <a:lnTo>
                    <a:pt x="0" y="94"/>
                  </a:lnTo>
                  <a:lnTo>
                    <a:pt x="1613" y="94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8"/>
            <p:cNvSpPr/>
            <p:nvPr/>
          </p:nvSpPr>
          <p:spPr>
            <a:xfrm>
              <a:off x="3388700" y="704950"/>
              <a:ext cx="27575" cy="2350"/>
            </a:xfrm>
            <a:custGeom>
              <a:avLst/>
              <a:gdLst/>
              <a:ahLst/>
              <a:cxnLst/>
              <a:rect l="l" t="t" r="r" b="b"/>
              <a:pathLst>
                <a:path w="1103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8"/>
            <p:cNvSpPr/>
            <p:nvPr/>
          </p:nvSpPr>
          <p:spPr>
            <a:xfrm>
              <a:off x="3255325" y="704950"/>
              <a:ext cx="8550" cy="2350"/>
            </a:xfrm>
            <a:custGeom>
              <a:avLst/>
              <a:gdLst/>
              <a:ahLst/>
              <a:cxnLst/>
              <a:rect l="l" t="t" r="r" b="b"/>
              <a:pathLst>
                <a:path w="342" h="94" extrusionOk="0">
                  <a:moveTo>
                    <a:pt x="1" y="1"/>
                  </a:moveTo>
                  <a:lnTo>
                    <a:pt x="1" y="94"/>
                  </a:lnTo>
                  <a:lnTo>
                    <a:pt x="342" y="94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8"/>
            <p:cNvSpPr/>
            <p:nvPr/>
          </p:nvSpPr>
          <p:spPr>
            <a:xfrm>
              <a:off x="3315050" y="568075"/>
              <a:ext cx="13575" cy="2350"/>
            </a:xfrm>
            <a:custGeom>
              <a:avLst/>
              <a:gdLst/>
              <a:ahLst/>
              <a:cxnLst/>
              <a:rect l="l" t="t" r="r" b="b"/>
              <a:pathLst>
                <a:path w="543" h="94" extrusionOk="0">
                  <a:moveTo>
                    <a:pt x="0" y="1"/>
                  </a:moveTo>
                  <a:lnTo>
                    <a:pt x="0" y="94"/>
                  </a:lnTo>
                  <a:lnTo>
                    <a:pt x="543" y="9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8"/>
            <p:cNvSpPr/>
            <p:nvPr/>
          </p:nvSpPr>
          <p:spPr>
            <a:xfrm>
              <a:off x="3315050" y="602200"/>
              <a:ext cx="13575" cy="2350"/>
            </a:xfrm>
            <a:custGeom>
              <a:avLst/>
              <a:gdLst/>
              <a:ahLst/>
              <a:cxnLst/>
              <a:rect l="l" t="t" r="r" b="b"/>
              <a:pathLst>
                <a:path w="543" h="94" extrusionOk="0">
                  <a:moveTo>
                    <a:pt x="0" y="1"/>
                  </a:moveTo>
                  <a:lnTo>
                    <a:pt x="0" y="94"/>
                  </a:lnTo>
                  <a:lnTo>
                    <a:pt x="543" y="9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8"/>
            <p:cNvSpPr/>
            <p:nvPr/>
          </p:nvSpPr>
          <p:spPr>
            <a:xfrm>
              <a:off x="3331700" y="568075"/>
              <a:ext cx="23300" cy="2350"/>
            </a:xfrm>
            <a:custGeom>
              <a:avLst/>
              <a:gdLst/>
              <a:ahLst/>
              <a:cxnLst/>
              <a:rect l="l" t="t" r="r" b="b"/>
              <a:pathLst>
                <a:path w="932" h="94" extrusionOk="0">
                  <a:moveTo>
                    <a:pt x="1" y="1"/>
                  </a:moveTo>
                  <a:lnTo>
                    <a:pt x="1" y="94"/>
                  </a:lnTo>
                  <a:lnTo>
                    <a:pt x="932" y="94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8"/>
            <p:cNvSpPr/>
            <p:nvPr/>
          </p:nvSpPr>
          <p:spPr>
            <a:xfrm>
              <a:off x="3315050" y="602200"/>
              <a:ext cx="31025" cy="2350"/>
            </a:xfrm>
            <a:custGeom>
              <a:avLst/>
              <a:gdLst/>
              <a:ahLst/>
              <a:cxnLst/>
              <a:rect l="l" t="t" r="r" b="b"/>
              <a:pathLst>
                <a:path w="1241" h="94" extrusionOk="0">
                  <a:moveTo>
                    <a:pt x="0" y="1"/>
                  </a:moveTo>
                  <a:lnTo>
                    <a:pt x="0" y="94"/>
                  </a:lnTo>
                  <a:lnTo>
                    <a:pt x="1241" y="94"/>
                  </a:lnTo>
                  <a:lnTo>
                    <a:pt x="12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8"/>
            <p:cNvSpPr/>
            <p:nvPr/>
          </p:nvSpPr>
          <p:spPr>
            <a:xfrm>
              <a:off x="3315050" y="588625"/>
              <a:ext cx="13575" cy="2350"/>
            </a:xfrm>
            <a:custGeom>
              <a:avLst/>
              <a:gdLst/>
              <a:ahLst/>
              <a:cxnLst/>
              <a:rect l="l" t="t" r="r" b="b"/>
              <a:pathLst>
                <a:path w="543" h="94" extrusionOk="0">
                  <a:moveTo>
                    <a:pt x="0" y="1"/>
                  </a:moveTo>
                  <a:lnTo>
                    <a:pt x="0" y="94"/>
                  </a:lnTo>
                  <a:lnTo>
                    <a:pt x="543" y="94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8"/>
            <p:cNvSpPr/>
            <p:nvPr/>
          </p:nvSpPr>
          <p:spPr>
            <a:xfrm>
              <a:off x="3340625" y="581650"/>
              <a:ext cx="56650" cy="2750"/>
            </a:xfrm>
            <a:custGeom>
              <a:avLst/>
              <a:gdLst/>
              <a:ahLst/>
              <a:cxnLst/>
              <a:rect l="l" t="t" r="r" b="b"/>
              <a:pathLst>
                <a:path w="2266" h="110" extrusionOk="0">
                  <a:moveTo>
                    <a:pt x="1" y="0"/>
                  </a:moveTo>
                  <a:lnTo>
                    <a:pt x="1" y="109"/>
                  </a:lnTo>
                  <a:lnTo>
                    <a:pt x="2265" y="109"/>
                  </a:lnTo>
                  <a:lnTo>
                    <a:pt x="22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8"/>
            <p:cNvSpPr/>
            <p:nvPr/>
          </p:nvSpPr>
          <p:spPr>
            <a:xfrm>
              <a:off x="3353425" y="575050"/>
              <a:ext cx="36075" cy="2350"/>
            </a:xfrm>
            <a:custGeom>
              <a:avLst/>
              <a:gdLst/>
              <a:ahLst/>
              <a:cxnLst/>
              <a:rect l="l" t="t" r="r" b="b"/>
              <a:pathLst>
                <a:path w="1443" h="94" extrusionOk="0">
                  <a:moveTo>
                    <a:pt x="0" y="1"/>
                  </a:moveTo>
                  <a:lnTo>
                    <a:pt x="0" y="94"/>
                  </a:lnTo>
                  <a:lnTo>
                    <a:pt x="1443" y="94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8"/>
            <p:cNvSpPr/>
            <p:nvPr/>
          </p:nvSpPr>
          <p:spPr>
            <a:xfrm>
              <a:off x="3315050" y="575050"/>
              <a:ext cx="33350" cy="2350"/>
            </a:xfrm>
            <a:custGeom>
              <a:avLst/>
              <a:gdLst/>
              <a:ahLst/>
              <a:cxnLst/>
              <a:rect l="l" t="t" r="r" b="b"/>
              <a:pathLst>
                <a:path w="1334" h="94" extrusionOk="0">
                  <a:moveTo>
                    <a:pt x="0" y="1"/>
                  </a:moveTo>
                  <a:lnTo>
                    <a:pt x="0" y="94"/>
                  </a:lnTo>
                  <a:lnTo>
                    <a:pt x="1334" y="94"/>
                  </a:lnTo>
                  <a:lnTo>
                    <a:pt x="1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8"/>
            <p:cNvSpPr/>
            <p:nvPr/>
          </p:nvSpPr>
          <p:spPr>
            <a:xfrm>
              <a:off x="3315050" y="581650"/>
              <a:ext cx="22500" cy="2750"/>
            </a:xfrm>
            <a:custGeom>
              <a:avLst/>
              <a:gdLst/>
              <a:ahLst/>
              <a:cxnLst/>
              <a:rect l="l" t="t" r="r" b="b"/>
              <a:pathLst>
                <a:path w="900" h="110" extrusionOk="0">
                  <a:moveTo>
                    <a:pt x="0" y="0"/>
                  </a:moveTo>
                  <a:lnTo>
                    <a:pt x="0" y="109"/>
                  </a:lnTo>
                  <a:lnTo>
                    <a:pt x="900" y="109"/>
                  </a:lnTo>
                  <a:lnTo>
                    <a:pt x="9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8"/>
            <p:cNvSpPr/>
            <p:nvPr/>
          </p:nvSpPr>
          <p:spPr>
            <a:xfrm>
              <a:off x="3315050" y="608800"/>
              <a:ext cx="41500" cy="2725"/>
            </a:xfrm>
            <a:custGeom>
              <a:avLst/>
              <a:gdLst/>
              <a:ahLst/>
              <a:cxnLst/>
              <a:rect l="l" t="t" r="r" b="b"/>
              <a:pathLst>
                <a:path w="1660" h="109" extrusionOk="0">
                  <a:moveTo>
                    <a:pt x="0" y="0"/>
                  </a:moveTo>
                  <a:lnTo>
                    <a:pt x="0" y="109"/>
                  </a:lnTo>
                  <a:lnTo>
                    <a:pt x="1660" y="109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8"/>
            <p:cNvSpPr/>
            <p:nvPr/>
          </p:nvSpPr>
          <p:spPr>
            <a:xfrm>
              <a:off x="3347600" y="595225"/>
              <a:ext cx="45000" cy="2350"/>
            </a:xfrm>
            <a:custGeom>
              <a:avLst/>
              <a:gdLst/>
              <a:ahLst/>
              <a:cxnLst/>
              <a:rect l="l" t="t" r="r" b="b"/>
              <a:pathLst>
                <a:path w="1800" h="94" extrusionOk="0">
                  <a:moveTo>
                    <a:pt x="1" y="0"/>
                  </a:moveTo>
                  <a:lnTo>
                    <a:pt x="1" y="93"/>
                  </a:lnTo>
                  <a:lnTo>
                    <a:pt x="1800" y="9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8"/>
            <p:cNvSpPr/>
            <p:nvPr/>
          </p:nvSpPr>
          <p:spPr>
            <a:xfrm>
              <a:off x="3315050" y="595225"/>
              <a:ext cx="28325" cy="2350"/>
            </a:xfrm>
            <a:custGeom>
              <a:avLst/>
              <a:gdLst/>
              <a:ahLst/>
              <a:cxnLst/>
              <a:rect l="l" t="t" r="r" b="b"/>
              <a:pathLst>
                <a:path w="1133" h="94" extrusionOk="0">
                  <a:moveTo>
                    <a:pt x="0" y="0"/>
                  </a:moveTo>
                  <a:lnTo>
                    <a:pt x="0" y="93"/>
                  </a:lnTo>
                  <a:lnTo>
                    <a:pt x="1132" y="93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8"/>
            <p:cNvSpPr/>
            <p:nvPr/>
          </p:nvSpPr>
          <p:spPr>
            <a:xfrm>
              <a:off x="3315050" y="588625"/>
              <a:ext cx="44600" cy="2350"/>
            </a:xfrm>
            <a:custGeom>
              <a:avLst/>
              <a:gdLst/>
              <a:ahLst/>
              <a:cxnLst/>
              <a:rect l="l" t="t" r="r" b="b"/>
              <a:pathLst>
                <a:path w="1784" h="94" extrusionOk="0">
                  <a:moveTo>
                    <a:pt x="0" y="1"/>
                  </a:moveTo>
                  <a:lnTo>
                    <a:pt x="0" y="94"/>
                  </a:lnTo>
                  <a:lnTo>
                    <a:pt x="1784" y="94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8"/>
            <p:cNvSpPr/>
            <p:nvPr/>
          </p:nvSpPr>
          <p:spPr>
            <a:xfrm>
              <a:off x="3246800" y="568075"/>
              <a:ext cx="60500" cy="60525"/>
            </a:xfrm>
            <a:custGeom>
              <a:avLst/>
              <a:gdLst/>
              <a:ahLst/>
              <a:cxnLst/>
              <a:rect l="l" t="t" r="r" b="b"/>
              <a:pathLst>
                <a:path w="2420" h="2421" extrusionOk="0">
                  <a:moveTo>
                    <a:pt x="0" y="1"/>
                  </a:moveTo>
                  <a:lnTo>
                    <a:pt x="0" y="2420"/>
                  </a:lnTo>
                  <a:lnTo>
                    <a:pt x="2420" y="2420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8"/>
            <p:cNvSpPr/>
            <p:nvPr/>
          </p:nvSpPr>
          <p:spPr>
            <a:xfrm>
              <a:off x="3262700" y="573125"/>
              <a:ext cx="29475" cy="29500"/>
            </a:xfrm>
            <a:custGeom>
              <a:avLst/>
              <a:gdLst/>
              <a:ahLst/>
              <a:cxnLst/>
              <a:rect l="l" t="t" r="r" b="b"/>
              <a:pathLst>
                <a:path w="1179" h="1180" extrusionOk="0">
                  <a:moveTo>
                    <a:pt x="605" y="0"/>
                  </a:moveTo>
                  <a:cubicBezTo>
                    <a:pt x="264" y="0"/>
                    <a:pt x="0" y="248"/>
                    <a:pt x="0" y="574"/>
                  </a:cubicBezTo>
                  <a:cubicBezTo>
                    <a:pt x="0" y="915"/>
                    <a:pt x="248" y="1179"/>
                    <a:pt x="574" y="1179"/>
                  </a:cubicBezTo>
                  <a:cubicBezTo>
                    <a:pt x="915" y="1179"/>
                    <a:pt x="1179" y="931"/>
                    <a:pt x="1179" y="605"/>
                  </a:cubicBezTo>
                  <a:cubicBezTo>
                    <a:pt x="1179" y="264"/>
                    <a:pt x="931" y="0"/>
                    <a:pt x="6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8"/>
            <p:cNvSpPr/>
            <p:nvPr/>
          </p:nvSpPr>
          <p:spPr>
            <a:xfrm>
              <a:off x="3251450" y="602600"/>
              <a:ext cx="50825" cy="25600"/>
            </a:xfrm>
            <a:custGeom>
              <a:avLst/>
              <a:gdLst/>
              <a:ahLst/>
              <a:cxnLst/>
              <a:rect l="l" t="t" r="r" b="b"/>
              <a:pathLst>
                <a:path w="2033" h="1024" extrusionOk="0">
                  <a:moveTo>
                    <a:pt x="1024" y="0"/>
                  </a:moveTo>
                  <a:cubicBezTo>
                    <a:pt x="466" y="0"/>
                    <a:pt x="0" y="450"/>
                    <a:pt x="0" y="1008"/>
                  </a:cubicBezTo>
                  <a:lnTo>
                    <a:pt x="0" y="1024"/>
                  </a:lnTo>
                  <a:lnTo>
                    <a:pt x="2032" y="1024"/>
                  </a:lnTo>
                  <a:cubicBezTo>
                    <a:pt x="2032" y="465"/>
                    <a:pt x="1598" y="0"/>
                    <a:pt x="10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8"/>
            <p:cNvSpPr/>
            <p:nvPr/>
          </p:nvSpPr>
          <p:spPr>
            <a:xfrm>
              <a:off x="3273150" y="784825"/>
              <a:ext cx="142725" cy="10100"/>
            </a:xfrm>
            <a:custGeom>
              <a:avLst/>
              <a:gdLst/>
              <a:ahLst/>
              <a:cxnLst/>
              <a:rect l="l" t="t" r="r" b="b"/>
              <a:pathLst>
                <a:path w="5709" h="404" extrusionOk="0">
                  <a:moveTo>
                    <a:pt x="1" y="1"/>
                  </a:moveTo>
                  <a:lnTo>
                    <a:pt x="1" y="404"/>
                  </a:lnTo>
                  <a:lnTo>
                    <a:pt x="5709" y="404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8"/>
            <p:cNvSpPr/>
            <p:nvPr/>
          </p:nvSpPr>
          <p:spPr>
            <a:xfrm>
              <a:off x="3273150" y="784825"/>
              <a:ext cx="114425" cy="9725"/>
            </a:xfrm>
            <a:custGeom>
              <a:avLst/>
              <a:gdLst/>
              <a:ahLst/>
              <a:cxnLst/>
              <a:rect l="l" t="t" r="r" b="b"/>
              <a:pathLst>
                <a:path w="4577" h="389" extrusionOk="0">
                  <a:moveTo>
                    <a:pt x="1" y="1"/>
                  </a:moveTo>
                  <a:lnTo>
                    <a:pt x="1" y="388"/>
                  </a:lnTo>
                  <a:lnTo>
                    <a:pt x="4576" y="388"/>
                  </a:lnTo>
                  <a:lnTo>
                    <a:pt x="4576" y="1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8"/>
            <p:cNvSpPr/>
            <p:nvPr/>
          </p:nvSpPr>
          <p:spPr>
            <a:xfrm>
              <a:off x="3320850" y="739850"/>
              <a:ext cx="86875" cy="45000"/>
            </a:xfrm>
            <a:custGeom>
              <a:avLst/>
              <a:gdLst/>
              <a:ahLst/>
              <a:cxnLst/>
              <a:rect l="l" t="t" r="r" b="b"/>
              <a:pathLst>
                <a:path w="3475" h="1800" extrusionOk="0">
                  <a:moveTo>
                    <a:pt x="1" y="0"/>
                  </a:moveTo>
                  <a:lnTo>
                    <a:pt x="156" y="1800"/>
                  </a:lnTo>
                  <a:lnTo>
                    <a:pt x="3475" y="1800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8"/>
            <p:cNvSpPr/>
            <p:nvPr/>
          </p:nvSpPr>
          <p:spPr>
            <a:xfrm>
              <a:off x="3308050" y="739850"/>
              <a:ext cx="87275" cy="45000"/>
            </a:xfrm>
            <a:custGeom>
              <a:avLst/>
              <a:gdLst/>
              <a:ahLst/>
              <a:cxnLst/>
              <a:rect l="l" t="t" r="r" b="b"/>
              <a:pathLst>
                <a:path w="3491" h="1800" extrusionOk="0">
                  <a:moveTo>
                    <a:pt x="1" y="0"/>
                  </a:moveTo>
                  <a:lnTo>
                    <a:pt x="156" y="1800"/>
                  </a:lnTo>
                  <a:lnTo>
                    <a:pt x="3491" y="1800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8"/>
            <p:cNvSpPr/>
            <p:nvPr/>
          </p:nvSpPr>
          <p:spPr>
            <a:xfrm>
              <a:off x="3308050" y="739850"/>
              <a:ext cx="79125" cy="18250"/>
            </a:xfrm>
            <a:custGeom>
              <a:avLst/>
              <a:gdLst/>
              <a:ahLst/>
              <a:cxnLst/>
              <a:rect l="l" t="t" r="r" b="b"/>
              <a:pathLst>
                <a:path w="3165" h="730" extrusionOk="0">
                  <a:moveTo>
                    <a:pt x="1" y="0"/>
                  </a:moveTo>
                  <a:lnTo>
                    <a:pt x="63" y="574"/>
                  </a:lnTo>
                  <a:lnTo>
                    <a:pt x="3165" y="729"/>
                  </a:lnTo>
                  <a:lnTo>
                    <a:pt x="3165" y="729"/>
                  </a:lnTo>
                  <a:lnTo>
                    <a:pt x="2948" y="0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8"/>
            <p:cNvSpPr/>
            <p:nvPr/>
          </p:nvSpPr>
          <p:spPr>
            <a:xfrm>
              <a:off x="2898600" y="780550"/>
              <a:ext cx="207475" cy="14375"/>
            </a:xfrm>
            <a:custGeom>
              <a:avLst/>
              <a:gdLst/>
              <a:ahLst/>
              <a:cxnLst/>
              <a:rect l="l" t="t" r="r" b="b"/>
              <a:pathLst>
                <a:path w="8299" h="575" extrusionOk="0">
                  <a:moveTo>
                    <a:pt x="1" y="1"/>
                  </a:moveTo>
                  <a:lnTo>
                    <a:pt x="1" y="575"/>
                  </a:lnTo>
                  <a:lnTo>
                    <a:pt x="8298" y="575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8"/>
            <p:cNvSpPr/>
            <p:nvPr/>
          </p:nvSpPr>
          <p:spPr>
            <a:xfrm>
              <a:off x="2898600" y="780550"/>
              <a:ext cx="166750" cy="14375"/>
            </a:xfrm>
            <a:custGeom>
              <a:avLst/>
              <a:gdLst/>
              <a:ahLst/>
              <a:cxnLst/>
              <a:rect l="l" t="t" r="r" b="b"/>
              <a:pathLst>
                <a:path w="6670" h="575" extrusionOk="0">
                  <a:moveTo>
                    <a:pt x="1" y="1"/>
                  </a:moveTo>
                  <a:lnTo>
                    <a:pt x="1" y="575"/>
                  </a:lnTo>
                  <a:lnTo>
                    <a:pt x="6670" y="575"/>
                  </a:lnTo>
                  <a:lnTo>
                    <a:pt x="6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8"/>
            <p:cNvSpPr/>
            <p:nvPr/>
          </p:nvSpPr>
          <p:spPr>
            <a:xfrm>
              <a:off x="3108375" y="770700"/>
              <a:ext cx="100450" cy="24225"/>
            </a:xfrm>
            <a:custGeom>
              <a:avLst/>
              <a:gdLst/>
              <a:ahLst/>
              <a:cxnLst/>
              <a:rect l="l" t="t" r="r" b="b"/>
              <a:pathLst>
                <a:path w="4018" h="969" extrusionOk="0">
                  <a:moveTo>
                    <a:pt x="1706" y="1"/>
                  </a:moveTo>
                  <a:cubicBezTo>
                    <a:pt x="1466" y="1"/>
                    <a:pt x="1243" y="23"/>
                    <a:pt x="1071" y="69"/>
                  </a:cubicBezTo>
                  <a:cubicBezTo>
                    <a:pt x="605" y="178"/>
                    <a:pt x="0" y="969"/>
                    <a:pt x="0" y="969"/>
                  </a:cubicBezTo>
                  <a:lnTo>
                    <a:pt x="4017" y="969"/>
                  </a:lnTo>
                  <a:cubicBezTo>
                    <a:pt x="4017" y="969"/>
                    <a:pt x="3459" y="410"/>
                    <a:pt x="2916" y="193"/>
                  </a:cubicBezTo>
                  <a:cubicBezTo>
                    <a:pt x="2574" y="66"/>
                    <a:pt x="2115" y="1"/>
                    <a:pt x="1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8"/>
            <p:cNvSpPr/>
            <p:nvPr/>
          </p:nvSpPr>
          <p:spPr>
            <a:xfrm>
              <a:off x="2844500" y="623525"/>
              <a:ext cx="157950" cy="183100"/>
            </a:xfrm>
            <a:custGeom>
              <a:avLst/>
              <a:gdLst/>
              <a:ahLst/>
              <a:cxnLst/>
              <a:rect l="l" t="t" r="r" b="b"/>
              <a:pathLst>
                <a:path w="6318" h="7324" extrusionOk="0">
                  <a:moveTo>
                    <a:pt x="581" y="1"/>
                  </a:moveTo>
                  <a:cubicBezTo>
                    <a:pt x="260" y="1"/>
                    <a:pt x="0" y="460"/>
                    <a:pt x="55" y="1303"/>
                  </a:cubicBezTo>
                  <a:cubicBezTo>
                    <a:pt x="164" y="3087"/>
                    <a:pt x="397" y="6654"/>
                    <a:pt x="1405" y="7228"/>
                  </a:cubicBezTo>
                  <a:cubicBezTo>
                    <a:pt x="1517" y="7296"/>
                    <a:pt x="1740" y="7323"/>
                    <a:pt x="2027" y="7323"/>
                  </a:cubicBezTo>
                  <a:cubicBezTo>
                    <a:pt x="3235" y="7323"/>
                    <a:pt x="5593" y="6840"/>
                    <a:pt x="5773" y="6840"/>
                  </a:cubicBezTo>
                  <a:cubicBezTo>
                    <a:pt x="5775" y="6840"/>
                    <a:pt x="5777" y="6840"/>
                    <a:pt x="5778" y="6840"/>
                  </a:cubicBezTo>
                  <a:cubicBezTo>
                    <a:pt x="5782" y="6841"/>
                    <a:pt x="5785" y="6841"/>
                    <a:pt x="5788" y="6841"/>
                  </a:cubicBezTo>
                  <a:cubicBezTo>
                    <a:pt x="6184" y="6841"/>
                    <a:pt x="6318" y="3970"/>
                    <a:pt x="5903" y="3862"/>
                  </a:cubicBezTo>
                  <a:cubicBezTo>
                    <a:pt x="5900" y="3862"/>
                    <a:pt x="5896" y="3861"/>
                    <a:pt x="5890" y="3861"/>
                  </a:cubicBezTo>
                  <a:cubicBezTo>
                    <a:pt x="5683" y="3861"/>
                    <a:pt x="3414" y="4303"/>
                    <a:pt x="2815" y="4303"/>
                  </a:cubicBezTo>
                  <a:cubicBezTo>
                    <a:pt x="2741" y="4303"/>
                    <a:pt x="2693" y="4296"/>
                    <a:pt x="2677" y="4281"/>
                  </a:cubicBezTo>
                  <a:cubicBezTo>
                    <a:pt x="2537" y="4126"/>
                    <a:pt x="2010" y="2405"/>
                    <a:pt x="1250" y="683"/>
                  </a:cubicBezTo>
                  <a:cubicBezTo>
                    <a:pt x="1053" y="220"/>
                    <a:pt x="802" y="1"/>
                    <a:pt x="58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8"/>
            <p:cNvSpPr/>
            <p:nvPr/>
          </p:nvSpPr>
          <p:spPr>
            <a:xfrm>
              <a:off x="2974225" y="713750"/>
              <a:ext cx="133775" cy="85700"/>
            </a:xfrm>
            <a:custGeom>
              <a:avLst/>
              <a:gdLst/>
              <a:ahLst/>
              <a:cxnLst/>
              <a:rect l="l" t="t" r="r" b="b"/>
              <a:pathLst>
                <a:path w="5351" h="3428" extrusionOk="0">
                  <a:moveTo>
                    <a:pt x="2797" y="1"/>
                  </a:moveTo>
                  <a:cubicBezTo>
                    <a:pt x="1579" y="1"/>
                    <a:pt x="481" y="284"/>
                    <a:pt x="481" y="284"/>
                  </a:cubicBezTo>
                  <a:cubicBezTo>
                    <a:pt x="0" y="827"/>
                    <a:pt x="155" y="3123"/>
                    <a:pt x="171" y="3123"/>
                  </a:cubicBezTo>
                  <a:cubicBezTo>
                    <a:pt x="558" y="3231"/>
                    <a:pt x="977" y="3324"/>
                    <a:pt x="1380" y="3386"/>
                  </a:cubicBezTo>
                  <a:cubicBezTo>
                    <a:pt x="1507" y="3404"/>
                    <a:pt x="1724" y="3427"/>
                    <a:pt x="1946" y="3427"/>
                  </a:cubicBezTo>
                  <a:cubicBezTo>
                    <a:pt x="2292" y="3427"/>
                    <a:pt x="2651" y="3371"/>
                    <a:pt x="2699" y="3154"/>
                  </a:cubicBezTo>
                  <a:cubicBezTo>
                    <a:pt x="2761" y="2921"/>
                    <a:pt x="2218" y="2812"/>
                    <a:pt x="1830" y="2704"/>
                  </a:cubicBezTo>
                  <a:cubicBezTo>
                    <a:pt x="1629" y="2673"/>
                    <a:pt x="1365" y="2502"/>
                    <a:pt x="1396" y="2378"/>
                  </a:cubicBezTo>
                  <a:cubicBezTo>
                    <a:pt x="1420" y="2288"/>
                    <a:pt x="1514" y="2254"/>
                    <a:pt x="1640" y="2254"/>
                  </a:cubicBezTo>
                  <a:cubicBezTo>
                    <a:pt x="1839" y="2254"/>
                    <a:pt x="2118" y="2339"/>
                    <a:pt x="2327" y="2425"/>
                  </a:cubicBezTo>
                  <a:cubicBezTo>
                    <a:pt x="2839" y="2611"/>
                    <a:pt x="3482" y="2937"/>
                    <a:pt x="3909" y="2937"/>
                  </a:cubicBezTo>
                  <a:cubicBezTo>
                    <a:pt x="4051" y="2937"/>
                    <a:pt x="4169" y="2901"/>
                    <a:pt x="4250" y="2812"/>
                  </a:cubicBezTo>
                  <a:cubicBezTo>
                    <a:pt x="4358" y="2673"/>
                    <a:pt x="4172" y="2471"/>
                    <a:pt x="3893" y="2301"/>
                  </a:cubicBezTo>
                  <a:lnTo>
                    <a:pt x="3893" y="2301"/>
                  </a:lnTo>
                  <a:cubicBezTo>
                    <a:pt x="4195" y="2419"/>
                    <a:pt x="4504" y="2523"/>
                    <a:pt x="4717" y="2523"/>
                  </a:cubicBezTo>
                  <a:cubicBezTo>
                    <a:pt x="4810" y="2523"/>
                    <a:pt x="4885" y="2503"/>
                    <a:pt x="4932" y="2456"/>
                  </a:cubicBezTo>
                  <a:cubicBezTo>
                    <a:pt x="4994" y="2363"/>
                    <a:pt x="4994" y="2270"/>
                    <a:pt x="4932" y="2161"/>
                  </a:cubicBezTo>
                  <a:lnTo>
                    <a:pt x="4932" y="2161"/>
                  </a:lnTo>
                  <a:cubicBezTo>
                    <a:pt x="4961" y="2174"/>
                    <a:pt x="4991" y="2179"/>
                    <a:pt x="5021" y="2179"/>
                  </a:cubicBezTo>
                  <a:cubicBezTo>
                    <a:pt x="5102" y="2179"/>
                    <a:pt x="5177" y="2136"/>
                    <a:pt x="5211" y="2068"/>
                  </a:cubicBezTo>
                  <a:cubicBezTo>
                    <a:pt x="5320" y="1913"/>
                    <a:pt x="5242" y="1742"/>
                    <a:pt x="5056" y="1541"/>
                  </a:cubicBezTo>
                  <a:cubicBezTo>
                    <a:pt x="5103" y="1525"/>
                    <a:pt x="5134" y="1510"/>
                    <a:pt x="5165" y="1448"/>
                  </a:cubicBezTo>
                  <a:cubicBezTo>
                    <a:pt x="5351" y="998"/>
                    <a:pt x="3815" y="36"/>
                    <a:pt x="3335" y="21"/>
                  </a:cubicBezTo>
                  <a:cubicBezTo>
                    <a:pt x="3155" y="7"/>
                    <a:pt x="2975" y="1"/>
                    <a:pt x="2797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8"/>
            <p:cNvSpPr/>
            <p:nvPr/>
          </p:nvSpPr>
          <p:spPr>
            <a:xfrm>
              <a:off x="3024225" y="751475"/>
              <a:ext cx="48900" cy="20975"/>
            </a:xfrm>
            <a:custGeom>
              <a:avLst/>
              <a:gdLst/>
              <a:ahLst/>
              <a:cxnLst/>
              <a:rect l="l" t="t" r="r" b="b"/>
              <a:pathLst>
                <a:path w="1956" h="839" extrusionOk="0">
                  <a:moveTo>
                    <a:pt x="1" y="1"/>
                  </a:moveTo>
                  <a:cubicBezTo>
                    <a:pt x="327" y="16"/>
                    <a:pt x="683" y="94"/>
                    <a:pt x="962" y="249"/>
                  </a:cubicBezTo>
                  <a:cubicBezTo>
                    <a:pt x="1149" y="342"/>
                    <a:pt x="1304" y="450"/>
                    <a:pt x="1459" y="544"/>
                  </a:cubicBezTo>
                  <a:cubicBezTo>
                    <a:pt x="1629" y="637"/>
                    <a:pt x="1800" y="730"/>
                    <a:pt x="1955" y="838"/>
                  </a:cubicBezTo>
                  <a:lnTo>
                    <a:pt x="1955" y="807"/>
                  </a:lnTo>
                  <a:cubicBezTo>
                    <a:pt x="1629" y="621"/>
                    <a:pt x="1319" y="373"/>
                    <a:pt x="962" y="187"/>
                  </a:cubicBezTo>
                  <a:cubicBezTo>
                    <a:pt x="652" y="63"/>
                    <a:pt x="32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8"/>
            <p:cNvSpPr/>
            <p:nvPr/>
          </p:nvSpPr>
          <p:spPr>
            <a:xfrm>
              <a:off x="3028100" y="735975"/>
              <a:ext cx="69450" cy="31825"/>
            </a:xfrm>
            <a:custGeom>
              <a:avLst/>
              <a:gdLst/>
              <a:ahLst/>
              <a:cxnLst/>
              <a:rect l="l" t="t" r="r" b="b"/>
              <a:pathLst>
                <a:path w="2778" h="1273" extrusionOk="0">
                  <a:moveTo>
                    <a:pt x="1" y="0"/>
                  </a:moveTo>
                  <a:lnTo>
                    <a:pt x="1" y="0"/>
                  </a:lnTo>
                  <a:cubicBezTo>
                    <a:pt x="218" y="31"/>
                    <a:pt x="451" y="62"/>
                    <a:pt x="683" y="93"/>
                  </a:cubicBezTo>
                  <a:cubicBezTo>
                    <a:pt x="1071" y="171"/>
                    <a:pt x="1412" y="326"/>
                    <a:pt x="1738" y="543"/>
                  </a:cubicBezTo>
                  <a:cubicBezTo>
                    <a:pt x="2095" y="776"/>
                    <a:pt x="2436" y="1024"/>
                    <a:pt x="2777" y="1272"/>
                  </a:cubicBezTo>
                  <a:lnTo>
                    <a:pt x="2777" y="1257"/>
                  </a:lnTo>
                  <a:cubicBezTo>
                    <a:pt x="2576" y="1101"/>
                    <a:pt x="2389" y="962"/>
                    <a:pt x="2188" y="807"/>
                  </a:cubicBezTo>
                  <a:cubicBezTo>
                    <a:pt x="1862" y="574"/>
                    <a:pt x="1505" y="310"/>
                    <a:pt x="1118" y="186"/>
                  </a:cubicBezTo>
                  <a:cubicBezTo>
                    <a:pt x="761" y="93"/>
                    <a:pt x="389" y="16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8"/>
            <p:cNvSpPr/>
            <p:nvPr/>
          </p:nvSpPr>
          <p:spPr>
            <a:xfrm>
              <a:off x="3035475" y="722000"/>
              <a:ext cx="65175" cy="31450"/>
            </a:xfrm>
            <a:custGeom>
              <a:avLst/>
              <a:gdLst/>
              <a:ahLst/>
              <a:cxnLst/>
              <a:rect l="l" t="t" r="r" b="b"/>
              <a:pathLst>
                <a:path w="2607" h="1258" extrusionOk="0">
                  <a:moveTo>
                    <a:pt x="1" y="1"/>
                  </a:moveTo>
                  <a:cubicBezTo>
                    <a:pt x="83" y="5"/>
                    <a:pt x="164" y="7"/>
                    <a:pt x="242" y="11"/>
                  </a:cubicBezTo>
                  <a:lnTo>
                    <a:pt x="242" y="11"/>
                  </a:lnTo>
                  <a:cubicBezTo>
                    <a:pt x="163" y="4"/>
                    <a:pt x="83" y="1"/>
                    <a:pt x="1" y="1"/>
                  </a:cubicBezTo>
                  <a:close/>
                  <a:moveTo>
                    <a:pt x="242" y="11"/>
                  </a:moveTo>
                  <a:cubicBezTo>
                    <a:pt x="401" y="25"/>
                    <a:pt x="553" y="53"/>
                    <a:pt x="699" y="94"/>
                  </a:cubicBezTo>
                  <a:cubicBezTo>
                    <a:pt x="931" y="156"/>
                    <a:pt x="1133" y="249"/>
                    <a:pt x="1350" y="389"/>
                  </a:cubicBezTo>
                  <a:cubicBezTo>
                    <a:pt x="1784" y="637"/>
                    <a:pt x="2203" y="947"/>
                    <a:pt x="2591" y="1257"/>
                  </a:cubicBezTo>
                  <a:cubicBezTo>
                    <a:pt x="2606" y="1257"/>
                    <a:pt x="2606" y="1242"/>
                    <a:pt x="2606" y="1242"/>
                  </a:cubicBezTo>
                  <a:cubicBezTo>
                    <a:pt x="2436" y="1102"/>
                    <a:pt x="2265" y="947"/>
                    <a:pt x="2094" y="807"/>
                  </a:cubicBezTo>
                  <a:cubicBezTo>
                    <a:pt x="1908" y="668"/>
                    <a:pt x="1443" y="327"/>
                    <a:pt x="1009" y="156"/>
                  </a:cubicBezTo>
                  <a:cubicBezTo>
                    <a:pt x="747" y="49"/>
                    <a:pt x="503" y="24"/>
                    <a:pt x="242" y="1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8"/>
            <p:cNvSpPr/>
            <p:nvPr/>
          </p:nvSpPr>
          <p:spPr>
            <a:xfrm>
              <a:off x="2853250" y="731700"/>
              <a:ext cx="253975" cy="75300"/>
            </a:xfrm>
            <a:custGeom>
              <a:avLst/>
              <a:gdLst/>
              <a:ahLst/>
              <a:cxnLst/>
              <a:rect l="l" t="t" r="r" b="b"/>
              <a:pathLst>
                <a:path w="10159" h="3012" extrusionOk="0">
                  <a:moveTo>
                    <a:pt x="0" y="1"/>
                  </a:moveTo>
                  <a:lnTo>
                    <a:pt x="0" y="1"/>
                  </a:lnTo>
                  <a:cubicBezTo>
                    <a:pt x="186" y="1350"/>
                    <a:pt x="496" y="2591"/>
                    <a:pt x="1055" y="2917"/>
                  </a:cubicBezTo>
                  <a:cubicBezTo>
                    <a:pt x="1167" y="2984"/>
                    <a:pt x="1388" y="3012"/>
                    <a:pt x="1675" y="3012"/>
                  </a:cubicBezTo>
                  <a:cubicBezTo>
                    <a:pt x="2876" y="3012"/>
                    <a:pt x="5218" y="2529"/>
                    <a:pt x="5422" y="2529"/>
                  </a:cubicBezTo>
                  <a:cubicBezTo>
                    <a:pt x="5424" y="2529"/>
                    <a:pt x="5427" y="2529"/>
                    <a:pt x="5428" y="2529"/>
                  </a:cubicBezTo>
                  <a:cubicBezTo>
                    <a:pt x="5677" y="2591"/>
                    <a:pt x="5925" y="2653"/>
                    <a:pt x="6204" y="2684"/>
                  </a:cubicBezTo>
                  <a:cubicBezTo>
                    <a:pt x="6325" y="2702"/>
                    <a:pt x="6540" y="2725"/>
                    <a:pt x="6762" y="2725"/>
                  </a:cubicBezTo>
                  <a:cubicBezTo>
                    <a:pt x="7110" y="2725"/>
                    <a:pt x="7475" y="2669"/>
                    <a:pt x="7522" y="2451"/>
                  </a:cubicBezTo>
                  <a:cubicBezTo>
                    <a:pt x="7553" y="2203"/>
                    <a:pt x="7026" y="2110"/>
                    <a:pt x="6638" y="2017"/>
                  </a:cubicBezTo>
                  <a:cubicBezTo>
                    <a:pt x="6452" y="1970"/>
                    <a:pt x="6173" y="1815"/>
                    <a:pt x="6219" y="1676"/>
                  </a:cubicBezTo>
                  <a:cubicBezTo>
                    <a:pt x="6243" y="1586"/>
                    <a:pt x="6335" y="1551"/>
                    <a:pt x="6459" y="1551"/>
                  </a:cubicBezTo>
                  <a:cubicBezTo>
                    <a:pt x="6655" y="1551"/>
                    <a:pt x="6932" y="1637"/>
                    <a:pt x="7150" y="1722"/>
                  </a:cubicBezTo>
                  <a:cubicBezTo>
                    <a:pt x="7661" y="1908"/>
                    <a:pt x="8293" y="2241"/>
                    <a:pt x="8722" y="2241"/>
                  </a:cubicBezTo>
                  <a:cubicBezTo>
                    <a:pt x="8866" y="2241"/>
                    <a:pt x="8987" y="2204"/>
                    <a:pt x="9073" y="2110"/>
                  </a:cubicBezTo>
                  <a:cubicBezTo>
                    <a:pt x="9197" y="1955"/>
                    <a:pt x="8996" y="1784"/>
                    <a:pt x="8716" y="1598"/>
                  </a:cubicBezTo>
                  <a:lnTo>
                    <a:pt x="8716" y="1598"/>
                  </a:lnTo>
                  <a:cubicBezTo>
                    <a:pt x="9013" y="1725"/>
                    <a:pt x="9324" y="1824"/>
                    <a:pt x="9531" y="1824"/>
                  </a:cubicBezTo>
                  <a:cubicBezTo>
                    <a:pt x="9627" y="1824"/>
                    <a:pt x="9701" y="1802"/>
                    <a:pt x="9740" y="1753"/>
                  </a:cubicBezTo>
                  <a:cubicBezTo>
                    <a:pt x="9818" y="1660"/>
                    <a:pt x="9818" y="1567"/>
                    <a:pt x="9740" y="1474"/>
                  </a:cubicBezTo>
                  <a:lnTo>
                    <a:pt x="9740" y="1474"/>
                  </a:lnTo>
                  <a:cubicBezTo>
                    <a:pt x="9766" y="1482"/>
                    <a:pt x="9793" y="1486"/>
                    <a:pt x="9819" y="1486"/>
                  </a:cubicBezTo>
                  <a:cubicBezTo>
                    <a:pt x="9900" y="1486"/>
                    <a:pt x="9976" y="1448"/>
                    <a:pt x="10035" y="1366"/>
                  </a:cubicBezTo>
                  <a:cubicBezTo>
                    <a:pt x="10159" y="1210"/>
                    <a:pt x="10050" y="1040"/>
                    <a:pt x="9895" y="869"/>
                  </a:cubicBezTo>
                  <a:cubicBezTo>
                    <a:pt x="9942" y="854"/>
                    <a:pt x="9973" y="807"/>
                    <a:pt x="10004" y="776"/>
                  </a:cubicBezTo>
                  <a:cubicBezTo>
                    <a:pt x="10066" y="590"/>
                    <a:pt x="9880" y="342"/>
                    <a:pt x="9585" y="94"/>
                  </a:cubicBezTo>
                  <a:lnTo>
                    <a:pt x="5770" y="47"/>
                  </a:lnTo>
                  <a:lnTo>
                    <a:pt x="5118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8"/>
            <p:cNvSpPr/>
            <p:nvPr/>
          </p:nvSpPr>
          <p:spPr>
            <a:xfrm>
              <a:off x="2842375" y="616550"/>
              <a:ext cx="63625" cy="96575"/>
            </a:xfrm>
            <a:custGeom>
              <a:avLst/>
              <a:gdLst/>
              <a:ahLst/>
              <a:cxnLst/>
              <a:rect l="l" t="t" r="r" b="b"/>
              <a:pathLst>
                <a:path w="2545" h="3863" extrusionOk="0">
                  <a:moveTo>
                    <a:pt x="617" y="1"/>
                  </a:moveTo>
                  <a:cubicBezTo>
                    <a:pt x="306" y="1"/>
                    <a:pt x="113" y="450"/>
                    <a:pt x="63" y="1133"/>
                  </a:cubicBezTo>
                  <a:cubicBezTo>
                    <a:pt x="1" y="2203"/>
                    <a:pt x="125" y="3862"/>
                    <a:pt x="125" y="3862"/>
                  </a:cubicBezTo>
                  <a:lnTo>
                    <a:pt x="2544" y="2978"/>
                  </a:lnTo>
                  <a:cubicBezTo>
                    <a:pt x="2544" y="2978"/>
                    <a:pt x="1877" y="1303"/>
                    <a:pt x="1226" y="435"/>
                  </a:cubicBezTo>
                  <a:cubicBezTo>
                    <a:pt x="991" y="134"/>
                    <a:pt x="787" y="1"/>
                    <a:pt x="617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8"/>
            <p:cNvSpPr/>
            <p:nvPr/>
          </p:nvSpPr>
          <p:spPr>
            <a:xfrm>
              <a:off x="2847025" y="681300"/>
              <a:ext cx="52000" cy="19800"/>
            </a:xfrm>
            <a:custGeom>
              <a:avLst/>
              <a:gdLst/>
              <a:ahLst/>
              <a:cxnLst/>
              <a:rect l="l" t="t" r="r" b="b"/>
              <a:pathLst>
                <a:path w="2080" h="792" extrusionOk="0">
                  <a:moveTo>
                    <a:pt x="2064" y="0"/>
                  </a:moveTo>
                  <a:cubicBezTo>
                    <a:pt x="1676" y="109"/>
                    <a:pt x="652" y="466"/>
                    <a:pt x="1" y="776"/>
                  </a:cubicBezTo>
                  <a:lnTo>
                    <a:pt x="1" y="791"/>
                  </a:lnTo>
                  <a:cubicBezTo>
                    <a:pt x="575" y="621"/>
                    <a:pt x="1691" y="171"/>
                    <a:pt x="2064" y="31"/>
                  </a:cubicBezTo>
                  <a:cubicBezTo>
                    <a:pt x="2079" y="16"/>
                    <a:pt x="2079" y="0"/>
                    <a:pt x="20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8"/>
            <p:cNvSpPr/>
            <p:nvPr/>
          </p:nvSpPr>
          <p:spPr>
            <a:xfrm>
              <a:off x="2842000" y="616550"/>
              <a:ext cx="58950" cy="96575"/>
            </a:xfrm>
            <a:custGeom>
              <a:avLst/>
              <a:gdLst/>
              <a:ahLst/>
              <a:cxnLst/>
              <a:rect l="l" t="t" r="r" b="b"/>
              <a:pathLst>
                <a:path w="2358" h="3863" extrusionOk="0">
                  <a:moveTo>
                    <a:pt x="621" y="0"/>
                  </a:moveTo>
                  <a:cubicBezTo>
                    <a:pt x="311" y="31"/>
                    <a:pt x="109" y="466"/>
                    <a:pt x="78" y="1148"/>
                  </a:cubicBezTo>
                  <a:cubicBezTo>
                    <a:pt x="0" y="2203"/>
                    <a:pt x="140" y="3862"/>
                    <a:pt x="140" y="3862"/>
                  </a:cubicBezTo>
                  <a:lnTo>
                    <a:pt x="2358" y="3056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8"/>
            <p:cNvSpPr/>
            <p:nvPr/>
          </p:nvSpPr>
          <p:spPr>
            <a:xfrm>
              <a:off x="2864100" y="579700"/>
              <a:ext cx="48500" cy="63625"/>
            </a:xfrm>
            <a:custGeom>
              <a:avLst/>
              <a:gdLst/>
              <a:ahLst/>
              <a:cxnLst/>
              <a:rect l="l" t="t" r="r" b="b"/>
              <a:pathLst>
                <a:path w="1940" h="2545" extrusionOk="0">
                  <a:moveTo>
                    <a:pt x="605" y="1"/>
                  </a:moveTo>
                  <a:cubicBezTo>
                    <a:pt x="512" y="234"/>
                    <a:pt x="419" y="497"/>
                    <a:pt x="311" y="699"/>
                  </a:cubicBezTo>
                  <a:cubicBezTo>
                    <a:pt x="140" y="1056"/>
                    <a:pt x="0" y="1335"/>
                    <a:pt x="0" y="1381"/>
                  </a:cubicBezTo>
                  <a:cubicBezTo>
                    <a:pt x="47" y="1847"/>
                    <a:pt x="264" y="2513"/>
                    <a:pt x="621" y="2545"/>
                  </a:cubicBezTo>
                  <a:cubicBezTo>
                    <a:pt x="626" y="2545"/>
                    <a:pt x="631" y="2545"/>
                    <a:pt x="636" y="2545"/>
                  </a:cubicBezTo>
                  <a:cubicBezTo>
                    <a:pt x="1005" y="2545"/>
                    <a:pt x="1443" y="1999"/>
                    <a:pt x="1474" y="1831"/>
                  </a:cubicBezTo>
                  <a:lnTo>
                    <a:pt x="1474" y="1816"/>
                  </a:lnTo>
                  <a:cubicBezTo>
                    <a:pt x="1474" y="1769"/>
                    <a:pt x="1474" y="1754"/>
                    <a:pt x="1505" y="1707"/>
                  </a:cubicBezTo>
                  <a:cubicBezTo>
                    <a:pt x="1613" y="1397"/>
                    <a:pt x="1768" y="1133"/>
                    <a:pt x="1939" y="854"/>
                  </a:cubicBezTo>
                  <a:lnTo>
                    <a:pt x="60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8"/>
            <p:cNvSpPr/>
            <p:nvPr/>
          </p:nvSpPr>
          <p:spPr>
            <a:xfrm>
              <a:off x="2877275" y="580875"/>
              <a:ext cx="35325" cy="43450"/>
            </a:xfrm>
            <a:custGeom>
              <a:avLst/>
              <a:gdLst/>
              <a:ahLst/>
              <a:cxnLst/>
              <a:rect l="l" t="t" r="r" b="b"/>
              <a:pathLst>
                <a:path w="1413" h="1738" extrusionOk="0">
                  <a:moveTo>
                    <a:pt x="156" y="0"/>
                  </a:moveTo>
                  <a:cubicBezTo>
                    <a:pt x="94" y="388"/>
                    <a:pt x="1" y="1427"/>
                    <a:pt x="792" y="1722"/>
                  </a:cubicBezTo>
                  <a:cubicBezTo>
                    <a:pt x="854" y="1738"/>
                    <a:pt x="900" y="1738"/>
                    <a:pt x="947" y="1738"/>
                  </a:cubicBezTo>
                  <a:cubicBezTo>
                    <a:pt x="947" y="1722"/>
                    <a:pt x="978" y="1691"/>
                    <a:pt x="962" y="1660"/>
                  </a:cubicBezTo>
                  <a:cubicBezTo>
                    <a:pt x="1086" y="1350"/>
                    <a:pt x="1241" y="1086"/>
                    <a:pt x="1412" y="807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8"/>
            <p:cNvSpPr/>
            <p:nvPr/>
          </p:nvSpPr>
          <p:spPr>
            <a:xfrm>
              <a:off x="2867575" y="509450"/>
              <a:ext cx="82625" cy="103600"/>
            </a:xfrm>
            <a:custGeom>
              <a:avLst/>
              <a:gdLst/>
              <a:ahLst/>
              <a:cxnLst/>
              <a:rect l="l" t="t" r="r" b="b"/>
              <a:pathLst>
                <a:path w="3305" h="4144" extrusionOk="0">
                  <a:moveTo>
                    <a:pt x="1627" y="0"/>
                  </a:moveTo>
                  <a:cubicBezTo>
                    <a:pt x="1087" y="0"/>
                    <a:pt x="557" y="233"/>
                    <a:pt x="311" y="717"/>
                  </a:cubicBezTo>
                  <a:cubicBezTo>
                    <a:pt x="1" y="1338"/>
                    <a:pt x="1" y="2997"/>
                    <a:pt x="389" y="3478"/>
                  </a:cubicBezTo>
                  <a:cubicBezTo>
                    <a:pt x="712" y="3891"/>
                    <a:pt x="1208" y="4143"/>
                    <a:pt x="1697" y="4143"/>
                  </a:cubicBezTo>
                  <a:cubicBezTo>
                    <a:pt x="2052" y="4143"/>
                    <a:pt x="2404" y="4011"/>
                    <a:pt x="2684" y="3711"/>
                  </a:cubicBezTo>
                  <a:cubicBezTo>
                    <a:pt x="3304" y="3013"/>
                    <a:pt x="3273" y="934"/>
                    <a:pt x="2839" y="469"/>
                  </a:cubicBezTo>
                  <a:cubicBezTo>
                    <a:pt x="2530" y="160"/>
                    <a:pt x="2075" y="0"/>
                    <a:pt x="1627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8"/>
            <p:cNvSpPr/>
            <p:nvPr/>
          </p:nvSpPr>
          <p:spPr>
            <a:xfrm>
              <a:off x="2852850" y="505075"/>
              <a:ext cx="110950" cy="87850"/>
            </a:xfrm>
            <a:custGeom>
              <a:avLst/>
              <a:gdLst/>
              <a:ahLst/>
              <a:cxnLst/>
              <a:rect l="l" t="t" r="r" b="b"/>
              <a:pathLst>
                <a:path w="4438" h="3514" extrusionOk="0">
                  <a:moveTo>
                    <a:pt x="2452" y="1"/>
                  </a:moveTo>
                  <a:cubicBezTo>
                    <a:pt x="1792" y="1"/>
                    <a:pt x="1272" y="318"/>
                    <a:pt x="1272" y="318"/>
                  </a:cubicBezTo>
                  <a:cubicBezTo>
                    <a:pt x="1272" y="318"/>
                    <a:pt x="761" y="411"/>
                    <a:pt x="481" y="1063"/>
                  </a:cubicBezTo>
                  <a:cubicBezTo>
                    <a:pt x="1" y="2086"/>
                    <a:pt x="807" y="3436"/>
                    <a:pt x="807" y="3436"/>
                  </a:cubicBezTo>
                  <a:cubicBezTo>
                    <a:pt x="999" y="3489"/>
                    <a:pt x="1179" y="3513"/>
                    <a:pt x="1349" y="3513"/>
                  </a:cubicBezTo>
                  <a:cubicBezTo>
                    <a:pt x="2649" y="3513"/>
                    <a:pt x="3306" y="2117"/>
                    <a:pt x="3320" y="2117"/>
                  </a:cubicBezTo>
                  <a:cubicBezTo>
                    <a:pt x="3599" y="2040"/>
                    <a:pt x="3630" y="1652"/>
                    <a:pt x="3630" y="1652"/>
                  </a:cubicBezTo>
                  <a:cubicBezTo>
                    <a:pt x="3642" y="1653"/>
                    <a:pt x="3655" y="1654"/>
                    <a:pt x="3667" y="1654"/>
                  </a:cubicBezTo>
                  <a:cubicBezTo>
                    <a:pt x="4086" y="1654"/>
                    <a:pt x="4437" y="904"/>
                    <a:pt x="3428" y="272"/>
                  </a:cubicBezTo>
                  <a:cubicBezTo>
                    <a:pt x="3098" y="70"/>
                    <a:pt x="2760" y="1"/>
                    <a:pt x="2452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8"/>
            <p:cNvSpPr/>
            <p:nvPr/>
          </p:nvSpPr>
          <p:spPr>
            <a:xfrm>
              <a:off x="2852850" y="505075"/>
              <a:ext cx="110950" cy="87850"/>
            </a:xfrm>
            <a:custGeom>
              <a:avLst/>
              <a:gdLst/>
              <a:ahLst/>
              <a:cxnLst/>
              <a:rect l="l" t="t" r="r" b="b"/>
              <a:pathLst>
                <a:path w="4438" h="3514" extrusionOk="0">
                  <a:moveTo>
                    <a:pt x="2452" y="1"/>
                  </a:moveTo>
                  <a:cubicBezTo>
                    <a:pt x="1792" y="1"/>
                    <a:pt x="1272" y="318"/>
                    <a:pt x="1272" y="318"/>
                  </a:cubicBezTo>
                  <a:cubicBezTo>
                    <a:pt x="1272" y="318"/>
                    <a:pt x="761" y="411"/>
                    <a:pt x="481" y="1063"/>
                  </a:cubicBezTo>
                  <a:cubicBezTo>
                    <a:pt x="1" y="2086"/>
                    <a:pt x="807" y="3436"/>
                    <a:pt x="807" y="3436"/>
                  </a:cubicBezTo>
                  <a:cubicBezTo>
                    <a:pt x="999" y="3489"/>
                    <a:pt x="1179" y="3513"/>
                    <a:pt x="1349" y="3513"/>
                  </a:cubicBezTo>
                  <a:cubicBezTo>
                    <a:pt x="2649" y="3513"/>
                    <a:pt x="3306" y="2117"/>
                    <a:pt x="3320" y="2117"/>
                  </a:cubicBezTo>
                  <a:cubicBezTo>
                    <a:pt x="3599" y="2040"/>
                    <a:pt x="3630" y="1652"/>
                    <a:pt x="3630" y="1652"/>
                  </a:cubicBezTo>
                  <a:cubicBezTo>
                    <a:pt x="3642" y="1653"/>
                    <a:pt x="3655" y="1654"/>
                    <a:pt x="3667" y="1654"/>
                  </a:cubicBezTo>
                  <a:cubicBezTo>
                    <a:pt x="4086" y="1654"/>
                    <a:pt x="4437" y="904"/>
                    <a:pt x="3428" y="272"/>
                  </a:cubicBezTo>
                  <a:cubicBezTo>
                    <a:pt x="3098" y="70"/>
                    <a:pt x="2760" y="1"/>
                    <a:pt x="2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8"/>
            <p:cNvSpPr/>
            <p:nvPr/>
          </p:nvSpPr>
          <p:spPr>
            <a:xfrm>
              <a:off x="2919150" y="554100"/>
              <a:ext cx="17475" cy="26950"/>
            </a:xfrm>
            <a:custGeom>
              <a:avLst/>
              <a:gdLst/>
              <a:ahLst/>
              <a:cxnLst/>
              <a:rect l="l" t="t" r="r" b="b"/>
              <a:pathLst>
                <a:path w="699" h="1078" extrusionOk="0">
                  <a:moveTo>
                    <a:pt x="268" y="0"/>
                  </a:moveTo>
                  <a:cubicBezTo>
                    <a:pt x="262" y="0"/>
                    <a:pt x="255" y="0"/>
                    <a:pt x="249" y="1"/>
                  </a:cubicBezTo>
                  <a:cubicBezTo>
                    <a:pt x="1" y="63"/>
                    <a:pt x="32" y="839"/>
                    <a:pt x="249" y="1009"/>
                  </a:cubicBezTo>
                  <a:cubicBezTo>
                    <a:pt x="301" y="1054"/>
                    <a:pt x="371" y="1077"/>
                    <a:pt x="440" y="1077"/>
                  </a:cubicBezTo>
                  <a:cubicBezTo>
                    <a:pt x="515" y="1077"/>
                    <a:pt x="588" y="1050"/>
                    <a:pt x="637" y="994"/>
                  </a:cubicBezTo>
                  <a:lnTo>
                    <a:pt x="699" y="544"/>
                  </a:lnTo>
                  <a:cubicBezTo>
                    <a:pt x="699" y="544"/>
                    <a:pt x="508" y="0"/>
                    <a:pt x="268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8"/>
            <p:cNvSpPr/>
            <p:nvPr/>
          </p:nvSpPr>
          <p:spPr>
            <a:xfrm>
              <a:off x="2925750" y="559925"/>
              <a:ext cx="8175" cy="18450"/>
            </a:xfrm>
            <a:custGeom>
              <a:avLst/>
              <a:gdLst/>
              <a:ahLst/>
              <a:cxnLst/>
              <a:rect l="l" t="t" r="r" b="b"/>
              <a:pathLst>
                <a:path w="327" h="738" extrusionOk="0">
                  <a:moveTo>
                    <a:pt x="0" y="1"/>
                  </a:moveTo>
                  <a:lnTo>
                    <a:pt x="0" y="1"/>
                  </a:lnTo>
                  <a:cubicBezTo>
                    <a:pt x="155" y="141"/>
                    <a:pt x="202" y="327"/>
                    <a:pt x="218" y="528"/>
                  </a:cubicBezTo>
                  <a:cubicBezTo>
                    <a:pt x="204" y="459"/>
                    <a:pt x="140" y="402"/>
                    <a:pt x="71" y="402"/>
                  </a:cubicBezTo>
                  <a:cubicBezTo>
                    <a:pt x="63" y="402"/>
                    <a:pt x="55" y="403"/>
                    <a:pt x="47" y="404"/>
                  </a:cubicBezTo>
                  <a:lnTo>
                    <a:pt x="16" y="404"/>
                  </a:lnTo>
                  <a:lnTo>
                    <a:pt x="16" y="435"/>
                  </a:lnTo>
                  <a:cubicBezTo>
                    <a:pt x="93" y="435"/>
                    <a:pt x="155" y="466"/>
                    <a:pt x="171" y="544"/>
                  </a:cubicBezTo>
                  <a:cubicBezTo>
                    <a:pt x="202" y="606"/>
                    <a:pt x="218" y="668"/>
                    <a:pt x="218" y="714"/>
                  </a:cubicBezTo>
                  <a:cubicBezTo>
                    <a:pt x="218" y="730"/>
                    <a:pt x="225" y="738"/>
                    <a:pt x="233" y="738"/>
                  </a:cubicBezTo>
                  <a:cubicBezTo>
                    <a:pt x="241" y="738"/>
                    <a:pt x="249" y="730"/>
                    <a:pt x="249" y="714"/>
                  </a:cubicBezTo>
                  <a:cubicBezTo>
                    <a:pt x="326" y="482"/>
                    <a:pt x="249" y="9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8"/>
            <p:cNvSpPr/>
            <p:nvPr/>
          </p:nvSpPr>
          <p:spPr>
            <a:xfrm>
              <a:off x="2892400" y="507700"/>
              <a:ext cx="45400" cy="52650"/>
            </a:xfrm>
            <a:custGeom>
              <a:avLst/>
              <a:gdLst/>
              <a:ahLst/>
              <a:cxnLst/>
              <a:rect l="l" t="t" r="r" b="b"/>
              <a:pathLst>
                <a:path w="1816" h="2106" extrusionOk="0">
                  <a:moveTo>
                    <a:pt x="380" y="0"/>
                  </a:moveTo>
                  <a:cubicBezTo>
                    <a:pt x="239" y="0"/>
                    <a:pt x="107" y="24"/>
                    <a:pt x="1" y="74"/>
                  </a:cubicBezTo>
                  <a:cubicBezTo>
                    <a:pt x="1" y="74"/>
                    <a:pt x="70" y="56"/>
                    <a:pt x="182" y="56"/>
                  </a:cubicBezTo>
                  <a:cubicBezTo>
                    <a:pt x="429" y="56"/>
                    <a:pt x="883" y="144"/>
                    <a:pt x="1257" y="710"/>
                  </a:cubicBezTo>
                  <a:cubicBezTo>
                    <a:pt x="1489" y="1066"/>
                    <a:pt x="1350" y="2105"/>
                    <a:pt x="1350" y="2105"/>
                  </a:cubicBezTo>
                  <a:lnTo>
                    <a:pt x="1645" y="2105"/>
                  </a:lnTo>
                  <a:cubicBezTo>
                    <a:pt x="1645" y="2105"/>
                    <a:pt x="1815" y="1237"/>
                    <a:pt x="1614" y="710"/>
                  </a:cubicBezTo>
                  <a:cubicBezTo>
                    <a:pt x="1446" y="267"/>
                    <a:pt x="855" y="0"/>
                    <a:pt x="3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8"/>
            <p:cNvSpPr/>
            <p:nvPr/>
          </p:nvSpPr>
          <p:spPr>
            <a:xfrm>
              <a:off x="2910250" y="550900"/>
              <a:ext cx="39175" cy="41350"/>
            </a:xfrm>
            <a:custGeom>
              <a:avLst/>
              <a:gdLst/>
              <a:ahLst/>
              <a:cxnLst/>
              <a:rect l="l" t="t" r="r" b="b"/>
              <a:pathLst>
                <a:path w="1567" h="1654" extrusionOk="0">
                  <a:moveTo>
                    <a:pt x="820" y="1"/>
                  </a:moveTo>
                  <a:cubicBezTo>
                    <a:pt x="436" y="1"/>
                    <a:pt x="120" y="313"/>
                    <a:pt x="62" y="734"/>
                  </a:cubicBezTo>
                  <a:cubicBezTo>
                    <a:pt x="0" y="1168"/>
                    <a:pt x="279" y="1587"/>
                    <a:pt x="682" y="1649"/>
                  </a:cubicBezTo>
                  <a:cubicBezTo>
                    <a:pt x="708" y="1652"/>
                    <a:pt x="734" y="1654"/>
                    <a:pt x="759" y="1654"/>
                  </a:cubicBezTo>
                  <a:cubicBezTo>
                    <a:pt x="1132" y="1654"/>
                    <a:pt x="1462" y="1341"/>
                    <a:pt x="1520" y="920"/>
                  </a:cubicBezTo>
                  <a:cubicBezTo>
                    <a:pt x="1566" y="486"/>
                    <a:pt x="1303" y="67"/>
                    <a:pt x="900" y="5"/>
                  </a:cubicBezTo>
                  <a:cubicBezTo>
                    <a:pt x="873" y="2"/>
                    <a:pt x="846" y="1"/>
                    <a:pt x="8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8"/>
            <p:cNvSpPr/>
            <p:nvPr/>
          </p:nvSpPr>
          <p:spPr>
            <a:xfrm>
              <a:off x="2915675" y="552525"/>
              <a:ext cx="34525" cy="37025"/>
            </a:xfrm>
            <a:custGeom>
              <a:avLst/>
              <a:gdLst/>
              <a:ahLst/>
              <a:cxnLst/>
              <a:rect l="l" t="t" r="r" b="b"/>
              <a:pathLst>
                <a:path w="1381" h="1481" extrusionOk="0">
                  <a:moveTo>
                    <a:pt x="742" y="0"/>
                  </a:moveTo>
                  <a:cubicBezTo>
                    <a:pt x="416" y="0"/>
                    <a:pt x="92" y="285"/>
                    <a:pt x="62" y="669"/>
                  </a:cubicBezTo>
                  <a:cubicBezTo>
                    <a:pt x="0" y="1072"/>
                    <a:pt x="248" y="1445"/>
                    <a:pt x="605" y="1476"/>
                  </a:cubicBezTo>
                  <a:cubicBezTo>
                    <a:pt x="629" y="1479"/>
                    <a:pt x="653" y="1481"/>
                    <a:pt x="677" y="1481"/>
                  </a:cubicBezTo>
                  <a:cubicBezTo>
                    <a:pt x="994" y="1481"/>
                    <a:pt x="1305" y="1199"/>
                    <a:pt x="1334" y="824"/>
                  </a:cubicBezTo>
                  <a:cubicBezTo>
                    <a:pt x="1380" y="406"/>
                    <a:pt x="1148" y="49"/>
                    <a:pt x="791" y="2"/>
                  </a:cubicBezTo>
                  <a:cubicBezTo>
                    <a:pt x="775" y="1"/>
                    <a:pt x="758" y="0"/>
                    <a:pt x="742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8"/>
            <p:cNvSpPr/>
            <p:nvPr/>
          </p:nvSpPr>
          <p:spPr>
            <a:xfrm>
              <a:off x="2915675" y="552525"/>
              <a:ext cx="34525" cy="37025"/>
            </a:xfrm>
            <a:custGeom>
              <a:avLst/>
              <a:gdLst/>
              <a:ahLst/>
              <a:cxnLst/>
              <a:rect l="l" t="t" r="r" b="b"/>
              <a:pathLst>
                <a:path w="1381" h="1481" extrusionOk="0">
                  <a:moveTo>
                    <a:pt x="742" y="0"/>
                  </a:moveTo>
                  <a:cubicBezTo>
                    <a:pt x="416" y="0"/>
                    <a:pt x="92" y="285"/>
                    <a:pt x="62" y="669"/>
                  </a:cubicBezTo>
                  <a:cubicBezTo>
                    <a:pt x="0" y="1072"/>
                    <a:pt x="248" y="1445"/>
                    <a:pt x="605" y="1476"/>
                  </a:cubicBezTo>
                  <a:cubicBezTo>
                    <a:pt x="629" y="1479"/>
                    <a:pt x="653" y="1481"/>
                    <a:pt x="677" y="1481"/>
                  </a:cubicBezTo>
                  <a:cubicBezTo>
                    <a:pt x="994" y="1481"/>
                    <a:pt x="1305" y="1199"/>
                    <a:pt x="1334" y="824"/>
                  </a:cubicBezTo>
                  <a:cubicBezTo>
                    <a:pt x="1380" y="406"/>
                    <a:pt x="1148" y="49"/>
                    <a:pt x="791" y="2"/>
                  </a:cubicBezTo>
                  <a:cubicBezTo>
                    <a:pt x="775" y="1"/>
                    <a:pt x="758" y="0"/>
                    <a:pt x="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8"/>
            <p:cNvSpPr/>
            <p:nvPr/>
          </p:nvSpPr>
          <p:spPr>
            <a:xfrm>
              <a:off x="2924975" y="560300"/>
              <a:ext cx="21725" cy="22950"/>
            </a:xfrm>
            <a:custGeom>
              <a:avLst/>
              <a:gdLst/>
              <a:ahLst/>
              <a:cxnLst/>
              <a:rect l="l" t="t" r="r" b="b"/>
              <a:pathLst>
                <a:path w="869" h="918" extrusionOk="0">
                  <a:moveTo>
                    <a:pt x="469" y="0"/>
                  </a:moveTo>
                  <a:cubicBezTo>
                    <a:pt x="260" y="0"/>
                    <a:pt x="46" y="167"/>
                    <a:pt x="31" y="405"/>
                  </a:cubicBezTo>
                  <a:cubicBezTo>
                    <a:pt x="0" y="668"/>
                    <a:pt x="155" y="901"/>
                    <a:pt x="357" y="917"/>
                  </a:cubicBezTo>
                  <a:cubicBezTo>
                    <a:pt x="366" y="917"/>
                    <a:pt x="375" y="918"/>
                    <a:pt x="385" y="918"/>
                  </a:cubicBezTo>
                  <a:cubicBezTo>
                    <a:pt x="592" y="918"/>
                    <a:pt x="793" y="751"/>
                    <a:pt x="822" y="513"/>
                  </a:cubicBezTo>
                  <a:cubicBezTo>
                    <a:pt x="869" y="265"/>
                    <a:pt x="714" y="17"/>
                    <a:pt x="497" y="1"/>
                  </a:cubicBezTo>
                  <a:cubicBezTo>
                    <a:pt x="488" y="1"/>
                    <a:pt x="478" y="0"/>
                    <a:pt x="4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8"/>
            <p:cNvSpPr/>
            <p:nvPr/>
          </p:nvSpPr>
          <p:spPr>
            <a:xfrm>
              <a:off x="2875725" y="1030650"/>
              <a:ext cx="187300" cy="261775"/>
            </a:xfrm>
            <a:custGeom>
              <a:avLst/>
              <a:gdLst/>
              <a:ahLst/>
              <a:cxnLst/>
              <a:rect l="l" t="t" r="r" b="b"/>
              <a:pathLst>
                <a:path w="7492" h="10471" extrusionOk="0">
                  <a:moveTo>
                    <a:pt x="3320" y="1"/>
                  </a:moveTo>
                  <a:lnTo>
                    <a:pt x="978" y="4405"/>
                  </a:lnTo>
                  <a:cubicBezTo>
                    <a:pt x="575" y="5227"/>
                    <a:pt x="218" y="5956"/>
                    <a:pt x="78" y="6360"/>
                  </a:cubicBezTo>
                  <a:cubicBezTo>
                    <a:pt x="16" y="6515"/>
                    <a:pt x="1" y="6608"/>
                    <a:pt x="16" y="6654"/>
                  </a:cubicBezTo>
                  <a:cubicBezTo>
                    <a:pt x="187" y="6933"/>
                    <a:pt x="6670" y="10408"/>
                    <a:pt x="6949" y="10470"/>
                  </a:cubicBezTo>
                  <a:cubicBezTo>
                    <a:pt x="6954" y="10470"/>
                    <a:pt x="6960" y="10471"/>
                    <a:pt x="6965" y="10471"/>
                  </a:cubicBezTo>
                  <a:cubicBezTo>
                    <a:pt x="7219" y="10471"/>
                    <a:pt x="7365" y="9749"/>
                    <a:pt x="7213" y="9415"/>
                  </a:cubicBezTo>
                  <a:cubicBezTo>
                    <a:pt x="7058" y="9089"/>
                    <a:pt x="5181" y="6639"/>
                    <a:pt x="5181" y="6639"/>
                  </a:cubicBezTo>
                  <a:lnTo>
                    <a:pt x="7492" y="2218"/>
                  </a:lnTo>
                  <a:lnTo>
                    <a:pt x="3320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8"/>
            <p:cNvSpPr/>
            <p:nvPr/>
          </p:nvSpPr>
          <p:spPr>
            <a:xfrm>
              <a:off x="2978100" y="1191725"/>
              <a:ext cx="37250" cy="11100"/>
            </a:xfrm>
            <a:custGeom>
              <a:avLst/>
              <a:gdLst/>
              <a:ahLst/>
              <a:cxnLst/>
              <a:rect l="l" t="t" r="r" b="b"/>
              <a:pathLst>
                <a:path w="1490" h="444" extrusionOk="0">
                  <a:moveTo>
                    <a:pt x="394" y="0"/>
                  </a:moveTo>
                  <a:cubicBezTo>
                    <a:pt x="266" y="0"/>
                    <a:pt x="139" y="18"/>
                    <a:pt x="16" y="56"/>
                  </a:cubicBezTo>
                  <a:cubicBezTo>
                    <a:pt x="0" y="56"/>
                    <a:pt x="16" y="87"/>
                    <a:pt x="16" y="87"/>
                  </a:cubicBezTo>
                  <a:cubicBezTo>
                    <a:pt x="512" y="149"/>
                    <a:pt x="993" y="258"/>
                    <a:pt x="1443" y="444"/>
                  </a:cubicBezTo>
                  <a:cubicBezTo>
                    <a:pt x="1458" y="444"/>
                    <a:pt x="1474" y="444"/>
                    <a:pt x="1474" y="413"/>
                  </a:cubicBezTo>
                  <a:cubicBezTo>
                    <a:pt x="1489" y="413"/>
                    <a:pt x="1474" y="397"/>
                    <a:pt x="1474" y="382"/>
                  </a:cubicBezTo>
                  <a:cubicBezTo>
                    <a:pt x="1170" y="160"/>
                    <a:pt x="780" y="0"/>
                    <a:pt x="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8"/>
            <p:cNvSpPr/>
            <p:nvPr/>
          </p:nvSpPr>
          <p:spPr>
            <a:xfrm>
              <a:off x="2983525" y="1200300"/>
              <a:ext cx="37250" cy="11075"/>
            </a:xfrm>
            <a:custGeom>
              <a:avLst/>
              <a:gdLst/>
              <a:ahLst/>
              <a:cxnLst/>
              <a:rect l="l" t="t" r="r" b="b"/>
              <a:pathLst>
                <a:path w="1490" h="443" extrusionOk="0">
                  <a:moveTo>
                    <a:pt x="374" y="0"/>
                  </a:moveTo>
                  <a:cubicBezTo>
                    <a:pt x="252" y="0"/>
                    <a:pt x="131" y="17"/>
                    <a:pt x="16" y="54"/>
                  </a:cubicBezTo>
                  <a:cubicBezTo>
                    <a:pt x="0" y="54"/>
                    <a:pt x="0" y="101"/>
                    <a:pt x="16" y="101"/>
                  </a:cubicBezTo>
                  <a:cubicBezTo>
                    <a:pt x="497" y="147"/>
                    <a:pt x="993" y="271"/>
                    <a:pt x="1458" y="442"/>
                  </a:cubicBezTo>
                  <a:cubicBezTo>
                    <a:pt x="1474" y="442"/>
                    <a:pt x="1489" y="442"/>
                    <a:pt x="1489" y="427"/>
                  </a:cubicBezTo>
                  <a:cubicBezTo>
                    <a:pt x="1489" y="411"/>
                    <a:pt x="1489" y="411"/>
                    <a:pt x="1474" y="380"/>
                  </a:cubicBezTo>
                  <a:cubicBezTo>
                    <a:pt x="1167" y="168"/>
                    <a:pt x="762" y="0"/>
                    <a:pt x="3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8"/>
            <p:cNvSpPr/>
            <p:nvPr/>
          </p:nvSpPr>
          <p:spPr>
            <a:xfrm>
              <a:off x="2989325" y="1209175"/>
              <a:ext cx="37250" cy="11100"/>
            </a:xfrm>
            <a:custGeom>
              <a:avLst/>
              <a:gdLst/>
              <a:ahLst/>
              <a:cxnLst/>
              <a:rect l="l" t="t" r="r" b="b"/>
              <a:pathLst>
                <a:path w="1490" h="444" extrusionOk="0">
                  <a:moveTo>
                    <a:pt x="388" y="0"/>
                  </a:moveTo>
                  <a:cubicBezTo>
                    <a:pt x="261" y="0"/>
                    <a:pt x="136" y="18"/>
                    <a:pt x="16" y="56"/>
                  </a:cubicBezTo>
                  <a:cubicBezTo>
                    <a:pt x="1" y="56"/>
                    <a:pt x="1" y="87"/>
                    <a:pt x="16" y="87"/>
                  </a:cubicBezTo>
                  <a:cubicBezTo>
                    <a:pt x="497" y="149"/>
                    <a:pt x="994" y="258"/>
                    <a:pt x="1459" y="444"/>
                  </a:cubicBezTo>
                  <a:cubicBezTo>
                    <a:pt x="1474" y="444"/>
                    <a:pt x="1490" y="444"/>
                    <a:pt x="1490" y="413"/>
                  </a:cubicBezTo>
                  <a:cubicBezTo>
                    <a:pt x="1490" y="397"/>
                    <a:pt x="1490" y="382"/>
                    <a:pt x="1474" y="382"/>
                  </a:cubicBezTo>
                  <a:cubicBezTo>
                    <a:pt x="1171" y="160"/>
                    <a:pt x="772" y="0"/>
                    <a:pt x="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8"/>
            <p:cNvSpPr/>
            <p:nvPr/>
          </p:nvSpPr>
          <p:spPr>
            <a:xfrm>
              <a:off x="2874575" y="1139225"/>
              <a:ext cx="184475" cy="152850"/>
            </a:xfrm>
            <a:custGeom>
              <a:avLst/>
              <a:gdLst/>
              <a:ahLst/>
              <a:cxnLst/>
              <a:rect l="l" t="t" r="r" b="b"/>
              <a:pathLst>
                <a:path w="7379" h="6114" extrusionOk="0">
                  <a:moveTo>
                    <a:pt x="1039" y="0"/>
                  </a:moveTo>
                  <a:lnTo>
                    <a:pt x="1024" y="31"/>
                  </a:lnTo>
                  <a:cubicBezTo>
                    <a:pt x="434" y="1195"/>
                    <a:pt x="0" y="2172"/>
                    <a:pt x="47" y="2280"/>
                  </a:cubicBezTo>
                  <a:cubicBezTo>
                    <a:pt x="202" y="2575"/>
                    <a:pt x="6700" y="6065"/>
                    <a:pt x="6979" y="6111"/>
                  </a:cubicBezTo>
                  <a:cubicBezTo>
                    <a:pt x="6987" y="6112"/>
                    <a:pt x="6995" y="6113"/>
                    <a:pt x="7002" y="6113"/>
                  </a:cubicBezTo>
                  <a:cubicBezTo>
                    <a:pt x="7251" y="6113"/>
                    <a:pt x="7379" y="5372"/>
                    <a:pt x="7243" y="5041"/>
                  </a:cubicBezTo>
                  <a:cubicBezTo>
                    <a:pt x="7088" y="4715"/>
                    <a:pt x="5211" y="2265"/>
                    <a:pt x="5211" y="2265"/>
                  </a:cubicBezTo>
                  <a:lnTo>
                    <a:pt x="5242" y="2187"/>
                  </a:lnTo>
                  <a:lnTo>
                    <a:pt x="1039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8"/>
            <p:cNvSpPr/>
            <p:nvPr/>
          </p:nvSpPr>
          <p:spPr>
            <a:xfrm>
              <a:off x="2874575" y="1139600"/>
              <a:ext cx="184475" cy="152075"/>
            </a:xfrm>
            <a:custGeom>
              <a:avLst/>
              <a:gdLst/>
              <a:ahLst/>
              <a:cxnLst/>
              <a:rect l="l" t="t" r="r" b="b"/>
              <a:pathLst>
                <a:path w="7379" h="6083" extrusionOk="0">
                  <a:moveTo>
                    <a:pt x="1039" y="1"/>
                  </a:moveTo>
                  <a:lnTo>
                    <a:pt x="1024" y="47"/>
                  </a:lnTo>
                  <a:cubicBezTo>
                    <a:pt x="434" y="1211"/>
                    <a:pt x="0" y="2172"/>
                    <a:pt x="47" y="2296"/>
                  </a:cubicBezTo>
                  <a:cubicBezTo>
                    <a:pt x="124" y="2420"/>
                    <a:pt x="1505" y="3227"/>
                    <a:pt x="3024" y="4033"/>
                  </a:cubicBezTo>
                  <a:cubicBezTo>
                    <a:pt x="4824" y="5026"/>
                    <a:pt x="6824" y="6065"/>
                    <a:pt x="6979" y="6081"/>
                  </a:cubicBezTo>
                  <a:cubicBezTo>
                    <a:pt x="6987" y="6082"/>
                    <a:pt x="6995" y="6083"/>
                    <a:pt x="7002" y="6083"/>
                  </a:cubicBezTo>
                  <a:cubicBezTo>
                    <a:pt x="7251" y="6083"/>
                    <a:pt x="7379" y="5357"/>
                    <a:pt x="7243" y="5041"/>
                  </a:cubicBezTo>
                  <a:cubicBezTo>
                    <a:pt x="7104" y="4716"/>
                    <a:pt x="5211" y="2265"/>
                    <a:pt x="5211" y="2265"/>
                  </a:cubicBezTo>
                  <a:lnTo>
                    <a:pt x="5242" y="2188"/>
                  </a:lnTo>
                  <a:lnTo>
                    <a:pt x="3847" y="1459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8"/>
            <p:cNvSpPr/>
            <p:nvPr/>
          </p:nvSpPr>
          <p:spPr>
            <a:xfrm>
              <a:off x="2885025" y="1197000"/>
              <a:ext cx="165850" cy="88100"/>
            </a:xfrm>
            <a:custGeom>
              <a:avLst/>
              <a:gdLst/>
              <a:ahLst/>
              <a:cxnLst/>
              <a:rect l="l" t="t" r="r" b="b"/>
              <a:pathLst>
                <a:path w="6634" h="3524" extrusionOk="0">
                  <a:moveTo>
                    <a:pt x="1" y="0"/>
                  </a:moveTo>
                  <a:cubicBezTo>
                    <a:pt x="1071" y="636"/>
                    <a:pt x="5491" y="2978"/>
                    <a:pt x="6608" y="3505"/>
                  </a:cubicBezTo>
                  <a:cubicBezTo>
                    <a:pt x="5522" y="2885"/>
                    <a:pt x="1133" y="512"/>
                    <a:pt x="1" y="0"/>
                  </a:cubicBezTo>
                  <a:close/>
                  <a:moveTo>
                    <a:pt x="6608" y="3505"/>
                  </a:moveTo>
                  <a:cubicBezTo>
                    <a:pt x="6621" y="3518"/>
                    <a:pt x="6629" y="3523"/>
                    <a:pt x="6631" y="3523"/>
                  </a:cubicBezTo>
                  <a:cubicBezTo>
                    <a:pt x="6633" y="3523"/>
                    <a:pt x="6626" y="3514"/>
                    <a:pt x="6608" y="35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8"/>
            <p:cNvSpPr/>
            <p:nvPr/>
          </p:nvSpPr>
          <p:spPr>
            <a:xfrm>
              <a:off x="2725675" y="771650"/>
              <a:ext cx="404825" cy="412950"/>
            </a:xfrm>
            <a:custGeom>
              <a:avLst/>
              <a:gdLst/>
              <a:ahLst/>
              <a:cxnLst/>
              <a:rect l="l" t="t" r="r" b="b"/>
              <a:pathLst>
                <a:path w="16193" h="16518" extrusionOk="0">
                  <a:moveTo>
                    <a:pt x="6670" y="0"/>
                  </a:moveTo>
                  <a:lnTo>
                    <a:pt x="1629" y="78"/>
                  </a:lnTo>
                  <a:cubicBezTo>
                    <a:pt x="1629" y="78"/>
                    <a:pt x="0" y="2994"/>
                    <a:pt x="1427" y="5087"/>
                  </a:cubicBezTo>
                  <a:cubicBezTo>
                    <a:pt x="2354" y="6426"/>
                    <a:pt x="5488" y="6691"/>
                    <a:pt x="7828" y="6691"/>
                  </a:cubicBezTo>
                  <a:cubicBezTo>
                    <a:pt x="9367" y="6691"/>
                    <a:pt x="10562" y="6576"/>
                    <a:pt x="10562" y="6576"/>
                  </a:cubicBezTo>
                  <a:lnTo>
                    <a:pt x="10562" y="6576"/>
                  </a:lnTo>
                  <a:lnTo>
                    <a:pt x="7228" y="14083"/>
                  </a:lnTo>
                  <a:lnTo>
                    <a:pt x="11881" y="16518"/>
                  </a:lnTo>
                  <a:cubicBezTo>
                    <a:pt x="11881" y="16518"/>
                    <a:pt x="15432" y="9601"/>
                    <a:pt x="16068" y="5878"/>
                  </a:cubicBezTo>
                  <a:cubicBezTo>
                    <a:pt x="16192" y="5180"/>
                    <a:pt x="14967" y="3149"/>
                    <a:pt x="14130" y="2714"/>
                  </a:cubicBezTo>
                  <a:cubicBezTo>
                    <a:pt x="12424" y="1830"/>
                    <a:pt x="7848" y="1939"/>
                    <a:pt x="6933" y="1551"/>
                  </a:cubicBezTo>
                  <a:cubicBezTo>
                    <a:pt x="6654" y="1443"/>
                    <a:pt x="6670" y="0"/>
                    <a:pt x="66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8"/>
            <p:cNvSpPr/>
            <p:nvPr/>
          </p:nvSpPr>
          <p:spPr>
            <a:xfrm>
              <a:off x="2921100" y="1100825"/>
              <a:ext cx="103550" cy="55875"/>
            </a:xfrm>
            <a:custGeom>
              <a:avLst/>
              <a:gdLst/>
              <a:ahLst/>
              <a:cxnLst/>
              <a:rect l="l" t="t" r="r" b="b"/>
              <a:pathLst>
                <a:path w="4142" h="2235" extrusionOk="0">
                  <a:moveTo>
                    <a:pt x="0" y="1"/>
                  </a:moveTo>
                  <a:lnTo>
                    <a:pt x="0" y="1"/>
                  </a:lnTo>
                  <a:cubicBezTo>
                    <a:pt x="124" y="140"/>
                    <a:pt x="279" y="171"/>
                    <a:pt x="419" y="264"/>
                  </a:cubicBezTo>
                  <a:cubicBezTo>
                    <a:pt x="559" y="373"/>
                    <a:pt x="714" y="451"/>
                    <a:pt x="869" y="544"/>
                  </a:cubicBezTo>
                  <a:cubicBezTo>
                    <a:pt x="1396" y="838"/>
                    <a:pt x="1939" y="1133"/>
                    <a:pt x="2482" y="1397"/>
                  </a:cubicBezTo>
                  <a:cubicBezTo>
                    <a:pt x="3025" y="1691"/>
                    <a:pt x="3567" y="1955"/>
                    <a:pt x="4110" y="2234"/>
                  </a:cubicBezTo>
                  <a:cubicBezTo>
                    <a:pt x="4126" y="2234"/>
                    <a:pt x="4141" y="2219"/>
                    <a:pt x="4126" y="2219"/>
                  </a:cubicBezTo>
                  <a:cubicBezTo>
                    <a:pt x="3831" y="2017"/>
                    <a:pt x="3536" y="1846"/>
                    <a:pt x="3226" y="1676"/>
                  </a:cubicBezTo>
                  <a:cubicBezTo>
                    <a:pt x="2714" y="1366"/>
                    <a:pt x="2172" y="1071"/>
                    <a:pt x="1629" y="776"/>
                  </a:cubicBezTo>
                  <a:lnTo>
                    <a:pt x="807" y="373"/>
                  </a:lnTo>
                  <a:cubicBezTo>
                    <a:pt x="667" y="311"/>
                    <a:pt x="512" y="233"/>
                    <a:pt x="388" y="171"/>
                  </a:cubicBezTo>
                  <a:cubicBezTo>
                    <a:pt x="264" y="125"/>
                    <a:pt x="124" y="6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8"/>
            <p:cNvSpPr/>
            <p:nvPr/>
          </p:nvSpPr>
          <p:spPr>
            <a:xfrm>
              <a:off x="2917225" y="813900"/>
              <a:ext cx="213275" cy="280750"/>
            </a:xfrm>
            <a:custGeom>
              <a:avLst/>
              <a:gdLst/>
              <a:ahLst/>
              <a:cxnLst/>
              <a:rect l="l" t="t" r="r" b="b"/>
              <a:pathLst>
                <a:path w="8531" h="11230" extrusionOk="0">
                  <a:moveTo>
                    <a:pt x="0" y="1"/>
                  </a:moveTo>
                  <a:lnTo>
                    <a:pt x="2590" y="4886"/>
                  </a:lnTo>
                  <a:lnTo>
                    <a:pt x="2745" y="5196"/>
                  </a:lnTo>
                  <a:lnTo>
                    <a:pt x="5940" y="11230"/>
                  </a:lnTo>
                  <a:cubicBezTo>
                    <a:pt x="6948" y="8965"/>
                    <a:pt x="8081" y="6127"/>
                    <a:pt x="8406" y="4173"/>
                  </a:cubicBezTo>
                  <a:cubicBezTo>
                    <a:pt x="8530" y="3490"/>
                    <a:pt x="7305" y="1459"/>
                    <a:pt x="6468" y="1009"/>
                  </a:cubicBezTo>
                  <a:cubicBezTo>
                    <a:pt x="5056" y="280"/>
                    <a:pt x="1629" y="218"/>
                    <a:pt x="0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8"/>
            <p:cNvSpPr/>
            <p:nvPr/>
          </p:nvSpPr>
          <p:spPr>
            <a:xfrm>
              <a:off x="3081225" y="1100825"/>
              <a:ext cx="224925" cy="186450"/>
            </a:xfrm>
            <a:custGeom>
              <a:avLst/>
              <a:gdLst/>
              <a:ahLst/>
              <a:cxnLst/>
              <a:rect l="l" t="t" r="r" b="b"/>
              <a:pathLst>
                <a:path w="8997" h="7458" extrusionOk="0">
                  <a:moveTo>
                    <a:pt x="1" y="1"/>
                  </a:moveTo>
                  <a:cubicBezTo>
                    <a:pt x="1" y="1"/>
                    <a:pt x="668" y="4809"/>
                    <a:pt x="668" y="4824"/>
                  </a:cubicBezTo>
                  <a:cubicBezTo>
                    <a:pt x="683" y="5739"/>
                    <a:pt x="730" y="6561"/>
                    <a:pt x="776" y="6980"/>
                  </a:cubicBezTo>
                  <a:cubicBezTo>
                    <a:pt x="807" y="7135"/>
                    <a:pt x="823" y="7228"/>
                    <a:pt x="854" y="7275"/>
                  </a:cubicBezTo>
                  <a:cubicBezTo>
                    <a:pt x="1045" y="7392"/>
                    <a:pt x="4563" y="7458"/>
                    <a:pt x="6840" y="7458"/>
                  </a:cubicBezTo>
                  <a:cubicBezTo>
                    <a:pt x="7886" y="7458"/>
                    <a:pt x="8670" y="7444"/>
                    <a:pt x="8748" y="7414"/>
                  </a:cubicBezTo>
                  <a:cubicBezTo>
                    <a:pt x="8996" y="7337"/>
                    <a:pt x="8795" y="6577"/>
                    <a:pt x="8500" y="6360"/>
                  </a:cubicBezTo>
                  <a:cubicBezTo>
                    <a:pt x="8205" y="6127"/>
                    <a:pt x="5398" y="4840"/>
                    <a:pt x="5398" y="4840"/>
                  </a:cubicBezTo>
                  <a:lnTo>
                    <a:pt x="4685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8"/>
            <p:cNvSpPr/>
            <p:nvPr/>
          </p:nvSpPr>
          <p:spPr>
            <a:xfrm>
              <a:off x="3191450" y="1220825"/>
              <a:ext cx="37150" cy="11250"/>
            </a:xfrm>
            <a:custGeom>
              <a:avLst/>
              <a:gdLst/>
              <a:ahLst/>
              <a:cxnLst/>
              <a:rect l="l" t="t" r="r" b="b"/>
              <a:pathLst>
                <a:path w="1486" h="450" extrusionOk="0">
                  <a:moveTo>
                    <a:pt x="1167" y="1"/>
                  </a:moveTo>
                  <a:cubicBezTo>
                    <a:pt x="755" y="1"/>
                    <a:pt x="309" y="127"/>
                    <a:pt x="12" y="412"/>
                  </a:cubicBezTo>
                  <a:cubicBezTo>
                    <a:pt x="1" y="435"/>
                    <a:pt x="6" y="449"/>
                    <a:pt x="22" y="449"/>
                  </a:cubicBezTo>
                  <a:cubicBezTo>
                    <a:pt x="27" y="449"/>
                    <a:pt x="35" y="447"/>
                    <a:pt x="43" y="443"/>
                  </a:cubicBezTo>
                  <a:cubicBezTo>
                    <a:pt x="508" y="257"/>
                    <a:pt x="974" y="148"/>
                    <a:pt x="1454" y="86"/>
                  </a:cubicBezTo>
                  <a:cubicBezTo>
                    <a:pt x="1470" y="86"/>
                    <a:pt x="1470" y="71"/>
                    <a:pt x="1470" y="55"/>
                  </a:cubicBezTo>
                  <a:cubicBezTo>
                    <a:pt x="1485" y="55"/>
                    <a:pt x="1470" y="55"/>
                    <a:pt x="1470" y="24"/>
                  </a:cubicBezTo>
                  <a:cubicBezTo>
                    <a:pt x="1373" y="9"/>
                    <a:pt x="1271" y="1"/>
                    <a:pt x="1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8"/>
            <p:cNvSpPr/>
            <p:nvPr/>
          </p:nvSpPr>
          <p:spPr>
            <a:xfrm>
              <a:off x="3200775" y="1226225"/>
              <a:ext cx="37125" cy="11050"/>
            </a:xfrm>
            <a:custGeom>
              <a:avLst/>
              <a:gdLst/>
              <a:ahLst/>
              <a:cxnLst/>
              <a:rect l="l" t="t" r="r" b="b"/>
              <a:pathLst>
                <a:path w="1485" h="442" extrusionOk="0">
                  <a:moveTo>
                    <a:pt x="1127" y="0"/>
                  </a:moveTo>
                  <a:cubicBezTo>
                    <a:pt x="717" y="0"/>
                    <a:pt x="292" y="120"/>
                    <a:pt x="11" y="413"/>
                  </a:cubicBezTo>
                  <a:cubicBezTo>
                    <a:pt x="1" y="424"/>
                    <a:pt x="5" y="442"/>
                    <a:pt x="13" y="442"/>
                  </a:cubicBezTo>
                  <a:cubicBezTo>
                    <a:pt x="17" y="442"/>
                    <a:pt x="22" y="438"/>
                    <a:pt x="27" y="429"/>
                  </a:cubicBezTo>
                  <a:cubicBezTo>
                    <a:pt x="492" y="258"/>
                    <a:pt x="957" y="150"/>
                    <a:pt x="1454" y="87"/>
                  </a:cubicBezTo>
                  <a:cubicBezTo>
                    <a:pt x="1469" y="87"/>
                    <a:pt x="1485" y="72"/>
                    <a:pt x="1485" y="41"/>
                  </a:cubicBezTo>
                  <a:cubicBezTo>
                    <a:pt x="1485" y="25"/>
                    <a:pt x="1469" y="25"/>
                    <a:pt x="1454" y="25"/>
                  </a:cubicBezTo>
                  <a:cubicBezTo>
                    <a:pt x="1348" y="9"/>
                    <a:pt x="1238" y="0"/>
                    <a:pt x="1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8"/>
            <p:cNvSpPr/>
            <p:nvPr/>
          </p:nvSpPr>
          <p:spPr>
            <a:xfrm>
              <a:off x="3210075" y="1231250"/>
              <a:ext cx="36750" cy="10900"/>
            </a:xfrm>
            <a:custGeom>
              <a:avLst/>
              <a:gdLst/>
              <a:ahLst/>
              <a:cxnLst/>
              <a:rect l="l" t="t" r="r" b="b"/>
              <a:pathLst>
                <a:path w="1470" h="436" extrusionOk="0">
                  <a:moveTo>
                    <a:pt x="1118" y="1"/>
                  </a:moveTo>
                  <a:cubicBezTo>
                    <a:pt x="712" y="1"/>
                    <a:pt x="280" y="121"/>
                    <a:pt x="11" y="414"/>
                  </a:cubicBezTo>
                  <a:cubicBezTo>
                    <a:pt x="0" y="425"/>
                    <a:pt x="5" y="436"/>
                    <a:pt x="14" y="436"/>
                  </a:cubicBezTo>
                  <a:cubicBezTo>
                    <a:pt x="18" y="436"/>
                    <a:pt x="22" y="434"/>
                    <a:pt x="27" y="429"/>
                  </a:cubicBezTo>
                  <a:cubicBezTo>
                    <a:pt x="492" y="259"/>
                    <a:pt x="958" y="135"/>
                    <a:pt x="1438" y="73"/>
                  </a:cubicBezTo>
                  <a:cubicBezTo>
                    <a:pt x="1469" y="73"/>
                    <a:pt x="1469" y="57"/>
                    <a:pt x="1469" y="42"/>
                  </a:cubicBezTo>
                  <a:cubicBezTo>
                    <a:pt x="1469" y="26"/>
                    <a:pt x="1469" y="26"/>
                    <a:pt x="1438" y="26"/>
                  </a:cubicBezTo>
                  <a:cubicBezTo>
                    <a:pt x="1336" y="10"/>
                    <a:pt x="1228" y="1"/>
                    <a:pt x="11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8"/>
            <p:cNvSpPr/>
            <p:nvPr/>
          </p:nvSpPr>
          <p:spPr>
            <a:xfrm>
              <a:off x="3098300" y="1220250"/>
              <a:ext cx="208625" cy="67025"/>
            </a:xfrm>
            <a:custGeom>
              <a:avLst/>
              <a:gdLst/>
              <a:ahLst/>
              <a:cxnLst/>
              <a:rect l="l" t="t" r="r" b="b"/>
              <a:pathLst>
                <a:path w="8345" h="2681" extrusionOk="0">
                  <a:moveTo>
                    <a:pt x="4746" y="1"/>
                  </a:moveTo>
                  <a:lnTo>
                    <a:pt x="0" y="16"/>
                  </a:lnTo>
                  <a:lnTo>
                    <a:pt x="0" y="47"/>
                  </a:lnTo>
                  <a:cubicBezTo>
                    <a:pt x="47" y="1350"/>
                    <a:pt x="78" y="2436"/>
                    <a:pt x="202" y="2498"/>
                  </a:cubicBezTo>
                  <a:cubicBezTo>
                    <a:pt x="382" y="2615"/>
                    <a:pt x="3897" y="2681"/>
                    <a:pt x="6173" y="2681"/>
                  </a:cubicBezTo>
                  <a:cubicBezTo>
                    <a:pt x="7219" y="2681"/>
                    <a:pt x="8003" y="2667"/>
                    <a:pt x="8081" y="2637"/>
                  </a:cubicBezTo>
                  <a:cubicBezTo>
                    <a:pt x="8344" y="2560"/>
                    <a:pt x="8143" y="1815"/>
                    <a:pt x="7848" y="1583"/>
                  </a:cubicBezTo>
                  <a:cubicBezTo>
                    <a:pt x="7569" y="1350"/>
                    <a:pt x="4746" y="78"/>
                    <a:pt x="4746" y="78"/>
                  </a:cubicBezTo>
                  <a:lnTo>
                    <a:pt x="47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8"/>
            <p:cNvSpPr/>
            <p:nvPr/>
          </p:nvSpPr>
          <p:spPr>
            <a:xfrm>
              <a:off x="3111475" y="1277550"/>
              <a:ext cx="187700" cy="1900"/>
            </a:xfrm>
            <a:custGeom>
              <a:avLst/>
              <a:gdLst/>
              <a:ahLst/>
              <a:cxnLst/>
              <a:rect l="l" t="t" r="r" b="b"/>
              <a:pathLst>
                <a:path w="7508" h="76" extrusionOk="0">
                  <a:moveTo>
                    <a:pt x="2811" y="0"/>
                  </a:moveTo>
                  <a:cubicBezTo>
                    <a:pt x="1594" y="0"/>
                    <a:pt x="497" y="10"/>
                    <a:pt x="0" y="35"/>
                  </a:cubicBezTo>
                  <a:cubicBezTo>
                    <a:pt x="777" y="65"/>
                    <a:pt x="3075" y="76"/>
                    <a:pt x="4969" y="76"/>
                  </a:cubicBezTo>
                  <a:cubicBezTo>
                    <a:pt x="6063" y="76"/>
                    <a:pt x="7022" y="72"/>
                    <a:pt x="7476" y="66"/>
                  </a:cubicBezTo>
                  <a:cubicBezTo>
                    <a:pt x="7507" y="66"/>
                    <a:pt x="7507" y="51"/>
                    <a:pt x="7476" y="51"/>
                  </a:cubicBezTo>
                  <a:cubicBezTo>
                    <a:pt x="6732" y="23"/>
                    <a:pt x="4636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8"/>
            <p:cNvSpPr/>
            <p:nvPr/>
          </p:nvSpPr>
          <p:spPr>
            <a:xfrm>
              <a:off x="2724500" y="769700"/>
              <a:ext cx="504875" cy="437775"/>
            </a:xfrm>
            <a:custGeom>
              <a:avLst/>
              <a:gdLst/>
              <a:ahLst/>
              <a:cxnLst/>
              <a:rect l="l" t="t" r="r" b="b"/>
              <a:pathLst>
                <a:path w="20195" h="17511" extrusionOk="0">
                  <a:moveTo>
                    <a:pt x="7352" y="1"/>
                  </a:moveTo>
                  <a:lnTo>
                    <a:pt x="1769" y="140"/>
                  </a:lnTo>
                  <a:cubicBezTo>
                    <a:pt x="1769" y="140"/>
                    <a:pt x="1" y="3490"/>
                    <a:pt x="2079" y="5367"/>
                  </a:cubicBezTo>
                  <a:cubicBezTo>
                    <a:pt x="3925" y="7042"/>
                    <a:pt x="12207" y="7058"/>
                    <a:pt x="12393" y="7724"/>
                  </a:cubicBezTo>
                  <a:cubicBezTo>
                    <a:pt x="12719" y="8748"/>
                    <a:pt x="14766" y="17511"/>
                    <a:pt x="14766" y="17511"/>
                  </a:cubicBezTo>
                  <a:lnTo>
                    <a:pt x="20194" y="17433"/>
                  </a:lnTo>
                  <a:cubicBezTo>
                    <a:pt x="20194" y="17433"/>
                    <a:pt x="17868" y="6235"/>
                    <a:pt x="16534" y="4591"/>
                  </a:cubicBezTo>
                  <a:cubicBezTo>
                    <a:pt x="14409" y="1939"/>
                    <a:pt x="7508" y="1831"/>
                    <a:pt x="7415" y="1552"/>
                  </a:cubicBezTo>
                  <a:cubicBezTo>
                    <a:pt x="7259" y="1148"/>
                    <a:pt x="7352" y="1"/>
                    <a:pt x="7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8"/>
            <p:cNvSpPr/>
            <p:nvPr/>
          </p:nvSpPr>
          <p:spPr>
            <a:xfrm>
              <a:off x="3099600" y="1180325"/>
              <a:ext cx="120075" cy="3675"/>
            </a:xfrm>
            <a:custGeom>
              <a:avLst/>
              <a:gdLst/>
              <a:ahLst/>
              <a:cxnLst/>
              <a:rect l="l" t="t" r="r" b="b"/>
              <a:pathLst>
                <a:path w="4803" h="147" extrusionOk="0">
                  <a:moveTo>
                    <a:pt x="1902" y="0"/>
                  </a:moveTo>
                  <a:cubicBezTo>
                    <a:pt x="1282" y="0"/>
                    <a:pt x="646" y="16"/>
                    <a:pt x="26" y="62"/>
                  </a:cubicBezTo>
                  <a:cubicBezTo>
                    <a:pt x="1" y="62"/>
                    <a:pt x="6" y="102"/>
                    <a:pt x="25" y="102"/>
                  </a:cubicBezTo>
                  <a:cubicBezTo>
                    <a:pt x="29" y="102"/>
                    <a:pt x="35" y="100"/>
                    <a:pt x="41" y="93"/>
                  </a:cubicBezTo>
                  <a:cubicBezTo>
                    <a:pt x="398" y="124"/>
                    <a:pt x="739" y="140"/>
                    <a:pt x="1096" y="140"/>
                  </a:cubicBezTo>
                  <a:cubicBezTo>
                    <a:pt x="1303" y="145"/>
                    <a:pt x="1506" y="147"/>
                    <a:pt x="1708" y="147"/>
                  </a:cubicBezTo>
                  <a:cubicBezTo>
                    <a:pt x="2113" y="147"/>
                    <a:pt x="2512" y="140"/>
                    <a:pt x="2926" y="140"/>
                  </a:cubicBezTo>
                  <a:cubicBezTo>
                    <a:pt x="3562" y="140"/>
                    <a:pt x="4182" y="140"/>
                    <a:pt x="4803" y="78"/>
                  </a:cubicBezTo>
                  <a:cubicBezTo>
                    <a:pt x="4446" y="31"/>
                    <a:pt x="4105" y="31"/>
                    <a:pt x="3748" y="16"/>
                  </a:cubicBezTo>
                  <a:cubicBezTo>
                    <a:pt x="3128" y="0"/>
                    <a:pt x="2523" y="0"/>
                    <a:pt x="1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8"/>
            <p:cNvSpPr/>
            <p:nvPr/>
          </p:nvSpPr>
          <p:spPr>
            <a:xfrm>
              <a:off x="2766000" y="607050"/>
              <a:ext cx="166750" cy="166175"/>
            </a:xfrm>
            <a:custGeom>
              <a:avLst/>
              <a:gdLst/>
              <a:ahLst/>
              <a:cxnLst/>
              <a:rect l="l" t="t" r="r" b="b"/>
              <a:pathLst>
                <a:path w="6670" h="6647" extrusionOk="0">
                  <a:moveTo>
                    <a:pt x="4308" y="1"/>
                  </a:moveTo>
                  <a:cubicBezTo>
                    <a:pt x="3949" y="1"/>
                    <a:pt x="3558" y="145"/>
                    <a:pt x="3180" y="473"/>
                  </a:cubicBezTo>
                  <a:cubicBezTo>
                    <a:pt x="1505" y="1931"/>
                    <a:pt x="0" y="6646"/>
                    <a:pt x="0" y="6646"/>
                  </a:cubicBezTo>
                  <a:lnTo>
                    <a:pt x="5692" y="6538"/>
                  </a:lnTo>
                  <a:lnTo>
                    <a:pt x="5863" y="4630"/>
                  </a:lnTo>
                  <a:cubicBezTo>
                    <a:pt x="5863" y="4630"/>
                    <a:pt x="6670" y="4211"/>
                    <a:pt x="6561" y="3436"/>
                  </a:cubicBezTo>
                  <a:cubicBezTo>
                    <a:pt x="6483" y="2552"/>
                    <a:pt x="5475" y="691"/>
                    <a:pt x="5367" y="535"/>
                  </a:cubicBezTo>
                  <a:cubicBezTo>
                    <a:pt x="5107" y="200"/>
                    <a:pt x="4730" y="1"/>
                    <a:pt x="4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8"/>
            <p:cNvSpPr/>
            <p:nvPr/>
          </p:nvSpPr>
          <p:spPr>
            <a:xfrm>
              <a:off x="2864575" y="611850"/>
              <a:ext cx="191475" cy="188150"/>
            </a:xfrm>
            <a:custGeom>
              <a:avLst/>
              <a:gdLst/>
              <a:ahLst/>
              <a:cxnLst/>
              <a:rect l="l" t="t" r="r" b="b"/>
              <a:pathLst>
                <a:path w="7659" h="7526" extrusionOk="0">
                  <a:moveTo>
                    <a:pt x="422" y="0"/>
                  </a:moveTo>
                  <a:cubicBezTo>
                    <a:pt x="74" y="0"/>
                    <a:pt x="1" y="659"/>
                    <a:pt x="199" y="1631"/>
                  </a:cubicBezTo>
                  <a:cubicBezTo>
                    <a:pt x="710" y="4112"/>
                    <a:pt x="1439" y="6888"/>
                    <a:pt x="1998" y="7214"/>
                  </a:cubicBezTo>
                  <a:cubicBezTo>
                    <a:pt x="2394" y="7450"/>
                    <a:pt x="3087" y="7526"/>
                    <a:pt x="3831" y="7526"/>
                  </a:cubicBezTo>
                  <a:cubicBezTo>
                    <a:pt x="5096" y="7526"/>
                    <a:pt x="6504" y="7306"/>
                    <a:pt x="6837" y="7276"/>
                  </a:cubicBezTo>
                  <a:cubicBezTo>
                    <a:pt x="7255" y="7214"/>
                    <a:pt x="7659" y="3973"/>
                    <a:pt x="7193" y="3942"/>
                  </a:cubicBezTo>
                  <a:cubicBezTo>
                    <a:pt x="7167" y="3939"/>
                    <a:pt x="7134" y="3938"/>
                    <a:pt x="7094" y="3938"/>
                  </a:cubicBezTo>
                  <a:cubicBezTo>
                    <a:pt x="6479" y="3938"/>
                    <a:pt x="4375" y="4231"/>
                    <a:pt x="3856" y="4231"/>
                  </a:cubicBezTo>
                  <a:cubicBezTo>
                    <a:pt x="3803" y="4231"/>
                    <a:pt x="3767" y="4228"/>
                    <a:pt x="3750" y="4221"/>
                  </a:cubicBezTo>
                  <a:cubicBezTo>
                    <a:pt x="3595" y="4174"/>
                    <a:pt x="2587" y="2639"/>
                    <a:pt x="1610" y="1165"/>
                  </a:cubicBezTo>
                  <a:cubicBezTo>
                    <a:pt x="1069" y="345"/>
                    <a:pt x="674" y="0"/>
                    <a:pt x="422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8"/>
            <p:cNvSpPr/>
            <p:nvPr/>
          </p:nvSpPr>
          <p:spPr>
            <a:xfrm>
              <a:off x="3016475" y="707625"/>
              <a:ext cx="183050" cy="99025"/>
            </a:xfrm>
            <a:custGeom>
              <a:avLst/>
              <a:gdLst/>
              <a:ahLst/>
              <a:cxnLst/>
              <a:rect l="l" t="t" r="r" b="b"/>
              <a:pathLst>
                <a:path w="7322" h="3961" extrusionOk="0">
                  <a:moveTo>
                    <a:pt x="2835" y="0"/>
                  </a:moveTo>
                  <a:cubicBezTo>
                    <a:pt x="1797" y="0"/>
                    <a:pt x="807" y="111"/>
                    <a:pt x="807" y="111"/>
                  </a:cubicBezTo>
                  <a:cubicBezTo>
                    <a:pt x="807" y="111"/>
                    <a:pt x="1" y="3259"/>
                    <a:pt x="125" y="3337"/>
                  </a:cubicBezTo>
                  <a:cubicBezTo>
                    <a:pt x="394" y="3406"/>
                    <a:pt x="712" y="3484"/>
                    <a:pt x="1085" y="3484"/>
                  </a:cubicBezTo>
                  <a:cubicBezTo>
                    <a:pt x="1550" y="3484"/>
                    <a:pt x="2100" y="3362"/>
                    <a:pt x="2746" y="2949"/>
                  </a:cubicBezTo>
                  <a:cubicBezTo>
                    <a:pt x="2746" y="2949"/>
                    <a:pt x="3908" y="3960"/>
                    <a:pt x="4512" y="3960"/>
                  </a:cubicBezTo>
                  <a:cubicBezTo>
                    <a:pt x="4606" y="3960"/>
                    <a:pt x="4686" y="3936"/>
                    <a:pt x="4747" y="3880"/>
                  </a:cubicBezTo>
                  <a:cubicBezTo>
                    <a:pt x="4926" y="3714"/>
                    <a:pt x="4692" y="3381"/>
                    <a:pt x="4390" y="3073"/>
                  </a:cubicBezTo>
                  <a:lnTo>
                    <a:pt x="4390" y="3073"/>
                  </a:lnTo>
                  <a:cubicBezTo>
                    <a:pt x="4768" y="3367"/>
                    <a:pt x="5195" y="3646"/>
                    <a:pt x="5453" y="3646"/>
                  </a:cubicBezTo>
                  <a:cubicBezTo>
                    <a:pt x="5511" y="3646"/>
                    <a:pt x="5561" y="3632"/>
                    <a:pt x="5600" y="3600"/>
                  </a:cubicBezTo>
                  <a:cubicBezTo>
                    <a:pt x="5803" y="3432"/>
                    <a:pt x="5678" y="3144"/>
                    <a:pt x="5442" y="2850"/>
                  </a:cubicBezTo>
                  <a:lnTo>
                    <a:pt x="5442" y="2850"/>
                  </a:lnTo>
                  <a:cubicBezTo>
                    <a:pt x="5728" y="3062"/>
                    <a:pt x="6014" y="3222"/>
                    <a:pt x="6224" y="3222"/>
                  </a:cubicBezTo>
                  <a:cubicBezTo>
                    <a:pt x="6309" y="3222"/>
                    <a:pt x="6382" y="3196"/>
                    <a:pt x="6437" y="3135"/>
                  </a:cubicBezTo>
                  <a:cubicBezTo>
                    <a:pt x="6723" y="2810"/>
                    <a:pt x="6108" y="2198"/>
                    <a:pt x="5621" y="1794"/>
                  </a:cubicBezTo>
                  <a:lnTo>
                    <a:pt x="5621" y="1794"/>
                  </a:lnTo>
                  <a:cubicBezTo>
                    <a:pt x="6011" y="2072"/>
                    <a:pt x="6525" y="2394"/>
                    <a:pt x="6817" y="2394"/>
                  </a:cubicBezTo>
                  <a:cubicBezTo>
                    <a:pt x="6905" y="2394"/>
                    <a:pt x="6973" y="2365"/>
                    <a:pt x="7011" y="2298"/>
                  </a:cubicBezTo>
                  <a:cubicBezTo>
                    <a:pt x="7321" y="1770"/>
                    <a:pt x="5258" y="436"/>
                    <a:pt x="4716" y="219"/>
                  </a:cubicBezTo>
                  <a:cubicBezTo>
                    <a:pt x="4259" y="50"/>
                    <a:pt x="3536" y="0"/>
                    <a:pt x="2835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8"/>
            <p:cNvSpPr/>
            <p:nvPr/>
          </p:nvSpPr>
          <p:spPr>
            <a:xfrm>
              <a:off x="3128925" y="730925"/>
              <a:ext cx="46950" cy="41525"/>
            </a:xfrm>
            <a:custGeom>
              <a:avLst/>
              <a:gdLst/>
              <a:ahLst/>
              <a:cxnLst/>
              <a:rect l="l" t="t" r="r" b="b"/>
              <a:pathLst>
                <a:path w="1878" h="1661" extrusionOk="0">
                  <a:moveTo>
                    <a:pt x="0" y="1"/>
                  </a:moveTo>
                  <a:lnTo>
                    <a:pt x="0" y="1"/>
                  </a:lnTo>
                  <a:cubicBezTo>
                    <a:pt x="187" y="156"/>
                    <a:pt x="373" y="311"/>
                    <a:pt x="574" y="466"/>
                  </a:cubicBezTo>
                  <a:cubicBezTo>
                    <a:pt x="791" y="621"/>
                    <a:pt x="1505" y="1195"/>
                    <a:pt x="1877" y="1660"/>
                  </a:cubicBezTo>
                  <a:cubicBezTo>
                    <a:pt x="1691" y="1381"/>
                    <a:pt x="1474" y="1133"/>
                    <a:pt x="1226" y="916"/>
                  </a:cubicBezTo>
                  <a:cubicBezTo>
                    <a:pt x="1040" y="745"/>
                    <a:pt x="838" y="590"/>
                    <a:pt x="636" y="435"/>
                  </a:cubicBezTo>
                  <a:cubicBezTo>
                    <a:pt x="419" y="280"/>
                    <a:pt x="218" y="140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8"/>
            <p:cNvSpPr/>
            <p:nvPr/>
          </p:nvSpPr>
          <p:spPr>
            <a:xfrm>
              <a:off x="3114450" y="748800"/>
              <a:ext cx="41925" cy="32825"/>
            </a:xfrm>
            <a:custGeom>
              <a:avLst/>
              <a:gdLst/>
              <a:ahLst/>
              <a:cxnLst/>
              <a:rect l="l" t="t" r="r" b="b"/>
              <a:pathLst>
                <a:path w="1677" h="1313" extrusionOk="0">
                  <a:moveTo>
                    <a:pt x="14" y="1"/>
                  </a:moveTo>
                  <a:lnTo>
                    <a:pt x="14" y="1"/>
                  </a:lnTo>
                  <a:cubicBezTo>
                    <a:pt x="7" y="1"/>
                    <a:pt x="0" y="15"/>
                    <a:pt x="21" y="15"/>
                  </a:cubicBezTo>
                  <a:cubicBezTo>
                    <a:pt x="21" y="4"/>
                    <a:pt x="18" y="1"/>
                    <a:pt x="14" y="1"/>
                  </a:cubicBezTo>
                  <a:close/>
                  <a:moveTo>
                    <a:pt x="21" y="15"/>
                  </a:moveTo>
                  <a:lnTo>
                    <a:pt x="21" y="15"/>
                  </a:lnTo>
                  <a:cubicBezTo>
                    <a:pt x="269" y="201"/>
                    <a:pt x="517" y="418"/>
                    <a:pt x="766" y="635"/>
                  </a:cubicBezTo>
                  <a:cubicBezTo>
                    <a:pt x="1029" y="821"/>
                    <a:pt x="1386" y="1100"/>
                    <a:pt x="1650" y="1302"/>
                  </a:cubicBezTo>
                  <a:cubicBezTo>
                    <a:pt x="1653" y="1309"/>
                    <a:pt x="1657" y="1312"/>
                    <a:pt x="1660" y="1312"/>
                  </a:cubicBezTo>
                  <a:cubicBezTo>
                    <a:pt x="1671" y="1312"/>
                    <a:pt x="1677" y="1283"/>
                    <a:pt x="1665" y="1271"/>
                  </a:cubicBezTo>
                  <a:cubicBezTo>
                    <a:pt x="1417" y="1054"/>
                    <a:pt x="1060" y="759"/>
                    <a:pt x="812" y="573"/>
                  </a:cubicBezTo>
                  <a:cubicBezTo>
                    <a:pt x="564" y="371"/>
                    <a:pt x="285" y="201"/>
                    <a:pt x="21" y="1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8"/>
            <p:cNvSpPr/>
            <p:nvPr/>
          </p:nvSpPr>
          <p:spPr>
            <a:xfrm>
              <a:off x="3099500" y="761775"/>
              <a:ext cx="29050" cy="24525"/>
            </a:xfrm>
            <a:custGeom>
              <a:avLst/>
              <a:gdLst/>
              <a:ahLst/>
              <a:cxnLst/>
              <a:rect l="l" t="t" r="r" b="b"/>
              <a:pathLst>
                <a:path w="1162" h="981" extrusionOk="0">
                  <a:moveTo>
                    <a:pt x="4" y="1"/>
                  </a:moveTo>
                  <a:lnTo>
                    <a:pt x="4" y="1"/>
                  </a:lnTo>
                  <a:cubicBezTo>
                    <a:pt x="0" y="1"/>
                    <a:pt x="4" y="7"/>
                    <a:pt x="14" y="7"/>
                  </a:cubicBezTo>
                  <a:cubicBezTo>
                    <a:pt x="9" y="2"/>
                    <a:pt x="6" y="1"/>
                    <a:pt x="4" y="1"/>
                  </a:cubicBezTo>
                  <a:close/>
                  <a:moveTo>
                    <a:pt x="14" y="7"/>
                  </a:moveTo>
                  <a:lnTo>
                    <a:pt x="14" y="7"/>
                  </a:lnTo>
                  <a:cubicBezTo>
                    <a:pt x="464" y="380"/>
                    <a:pt x="743" y="628"/>
                    <a:pt x="1131" y="969"/>
                  </a:cubicBezTo>
                  <a:cubicBezTo>
                    <a:pt x="1139" y="977"/>
                    <a:pt x="1150" y="981"/>
                    <a:pt x="1156" y="981"/>
                  </a:cubicBezTo>
                  <a:cubicBezTo>
                    <a:pt x="1162" y="981"/>
                    <a:pt x="1162" y="977"/>
                    <a:pt x="1146" y="969"/>
                  </a:cubicBezTo>
                  <a:cubicBezTo>
                    <a:pt x="805" y="612"/>
                    <a:pt x="417" y="287"/>
                    <a:pt x="14" y="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8"/>
            <p:cNvSpPr/>
            <p:nvPr/>
          </p:nvSpPr>
          <p:spPr>
            <a:xfrm>
              <a:off x="2864875" y="609950"/>
              <a:ext cx="70600" cy="86100"/>
            </a:xfrm>
            <a:custGeom>
              <a:avLst/>
              <a:gdLst/>
              <a:ahLst/>
              <a:cxnLst/>
              <a:rect l="l" t="t" r="r" b="b"/>
              <a:pathLst>
                <a:path w="2824" h="3444" extrusionOk="0">
                  <a:moveTo>
                    <a:pt x="392" y="1"/>
                  </a:moveTo>
                  <a:cubicBezTo>
                    <a:pt x="155" y="1"/>
                    <a:pt x="0" y="226"/>
                    <a:pt x="0" y="745"/>
                  </a:cubicBezTo>
                  <a:cubicBezTo>
                    <a:pt x="0" y="1800"/>
                    <a:pt x="481" y="3444"/>
                    <a:pt x="481" y="3444"/>
                  </a:cubicBezTo>
                  <a:lnTo>
                    <a:pt x="2823" y="2699"/>
                  </a:lnTo>
                  <a:cubicBezTo>
                    <a:pt x="2823" y="2699"/>
                    <a:pt x="1939" y="1350"/>
                    <a:pt x="1272" y="606"/>
                  </a:cubicBezTo>
                  <a:cubicBezTo>
                    <a:pt x="946" y="226"/>
                    <a:pt x="629" y="1"/>
                    <a:pt x="3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8"/>
            <p:cNvSpPr/>
            <p:nvPr/>
          </p:nvSpPr>
          <p:spPr>
            <a:xfrm>
              <a:off x="2876500" y="668900"/>
              <a:ext cx="49650" cy="15925"/>
            </a:xfrm>
            <a:custGeom>
              <a:avLst/>
              <a:gdLst/>
              <a:ahLst/>
              <a:cxnLst/>
              <a:rect l="l" t="t" r="r" b="b"/>
              <a:pathLst>
                <a:path w="1986" h="637" extrusionOk="0">
                  <a:moveTo>
                    <a:pt x="1986" y="0"/>
                  </a:moveTo>
                  <a:cubicBezTo>
                    <a:pt x="1335" y="140"/>
                    <a:pt x="342" y="496"/>
                    <a:pt x="1" y="621"/>
                  </a:cubicBezTo>
                  <a:lnTo>
                    <a:pt x="1" y="636"/>
                  </a:lnTo>
                  <a:cubicBezTo>
                    <a:pt x="357" y="543"/>
                    <a:pt x="1443" y="217"/>
                    <a:pt x="1986" y="16"/>
                  </a:cubicBezTo>
                  <a:lnTo>
                    <a:pt x="19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8"/>
            <p:cNvSpPr/>
            <p:nvPr/>
          </p:nvSpPr>
          <p:spPr>
            <a:xfrm>
              <a:off x="2866025" y="654550"/>
              <a:ext cx="15150" cy="42675"/>
            </a:xfrm>
            <a:custGeom>
              <a:avLst/>
              <a:gdLst/>
              <a:ahLst/>
              <a:cxnLst/>
              <a:rect l="l" t="t" r="r" b="b"/>
              <a:pathLst>
                <a:path w="606" h="1707" extrusionOk="0">
                  <a:moveTo>
                    <a:pt x="32" y="0"/>
                  </a:moveTo>
                  <a:cubicBezTo>
                    <a:pt x="63" y="171"/>
                    <a:pt x="78" y="373"/>
                    <a:pt x="125" y="543"/>
                  </a:cubicBezTo>
                  <a:cubicBezTo>
                    <a:pt x="78" y="450"/>
                    <a:pt x="47" y="373"/>
                    <a:pt x="1" y="295"/>
                  </a:cubicBezTo>
                  <a:lnTo>
                    <a:pt x="1" y="295"/>
                  </a:lnTo>
                  <a:lnTo>
                    <a:pt x="63" y="574"/>
                  </a:lnTo>
                  <a:cubicBezTo>
                    <a:pt x="78" y="636"/>
                    <a:pt x="109" y="683"/>
                    <a:pt x="125" y="729"/>
                  </a:cubicBezTo>
                  <a:cubicBezTo>
                    <a:pt x="203" y="1070"/>
                    <a:pt x="280" y="1381"/>
                    <a:pt x="373" y="1691"/>
                  </a:cubicBezTo>
                  <a:cubicBezTo>
                    <a:pt x="373" y="1706"/>
                    <a:pt x="389" y="1706"/>
                    <a:pt x="420" y="1706"/>
                  </a:cubicBezTo>
                  <a:cubicBezTo>
                    <a:pt x="466" y="1691"/>
                    <a:pt x="544" y="1660"/>
                    <a:pt x="606" y="1644"/>
                  </a:cubicBezTo>
                  <a:lnTo>
                    <a:pt x="606" y="1629"/>
                  </a:lnTo>
                  <a:lnTo>
                    <a:pt x="435" y="1629"/>
                  </a:lnTo>
                  <a:cubicBezTo>
                    <a:pt x="311" y="1086"/>
                    <a:pt x="156" y="543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8"/>
            <p:cNvSpPr/>
            <p:nvPr/>
          </p:nvSpPr>
          <p:spPr>
            <a:xfrm>
              <a:off x="2791200" y="551775"/>
              <a:ext cx="75425" cy="139125"/>
            </a:xfrm>
            <a:custGeom>
              <a:avLst/>
              <a:gdLst/>
              <a:ahLst/>
              <a:cxnLst/>
              <a:rect l="l" t="t" r="r" b="b"/>
              <a:pathLst>
                <a:path w="3017" h="5565" extrusionOk="0">
                  <a:moveTo>
                    <a:pt x="1668" y="1"/>
                  </a:moveTo>
                  <a:cubicBezTo>
                    <a:pt x="1546" y="1"/>
                    <a:pt x="1436" y="10"/>
                    <a:pt x="1350" y="32"/>
                  </a:cubicBezTo>
                  <a:cubicBezTo>
                    <a:pt x="838" y="172"/>
                    <a:pt x="435" y="513"/>
                    <a:pt x="218" y="978"/>
                  </a:cubicBezTo>
                  <a:cubicBezTo>
                    <a:pt x="125" y="1211"/>
                    <a:pt x="63" y="1444"/>
                    <a:pt x="94" y="1707"/>
                  </a:cubicBezTo>
                  <a:cubicBezTo>
                    <a:pt x="109" y="1971"/>
                    <a:pt x="249" y="2204"/>
                    <a:pt x="295" y="2483"/>
                  </a:cubicBezTo>
                  <a:cubicBezTo>
                    <a:pt x="342" y="2607"/>
                    <a:pt x="357" y="2746"/>
                    <a:pt x="326" y="2886"/>
                  </a:cubicBezTo>
                  <a:cubicBezTo>
                    <a:pt x="280" y="3041"/>
                    <a:pt x="233" y="3196"/>
                    <a:pt x="156" y="3336"/>
                  </a:cubicBezTo>
                  <a:cubicBezTo>
                    <a:pt x="32" y="3584"/>
                    <a:pt x="1" y="3879"/>
                    <a:pt x="16" y="4158"/>
                  </a:cubicBezTo>
                  <a:cubicBezTo>
                    <a:pt x="78" y="4701"/>
                    <a:pt x="388" y="5197"/>
                    <a:pt x="854" y="5461"/>
                  </a:cubicBezTo>
                  <a:cubicBezTo>
                    <a:pt x="900" y="5507"/>
                    <a:pt x="962" y="5538"/>
                    <a:pt x="1024" y="5554"/>
                  </a:cubicBezTo>
                  <a:cubicBezTo>
                    <a:pt x="1032" y="5561"/>
                    <a:pt x="1040" y="5564"/>
                    <a:pt x="1048" y="5564"/>
                  </a:cubicBezTo>
                  <a:cubicBezTo>
                    <a:pt x="1074" y="5564"/>
                    <a:pt x="1098" y="5534"/>
                    <a:pt x="1086" y="5523"/>
                  </a:cubicBezTo>
                  <a:cubicBezTo>
                    <a:pt x="776" y="5212"/>
                    <a:pt x="714" y="4856"/>
                    <a:pt x="745" y="4763"/>
                  </a:cubicBezTo>
                  <a:cubicBezTo>
                    <a:pt x="807" y="4670"/>
                    <a:pt x="931" y="4592"/>
                    <a:pt x="1040" y="4546"/>
                  </a:cubicBezTo>
                  <a:cubicBezTo>
                    <a:pt x="1164" y="4499"/>
                    <a:pt x="1288" y="4468"/>
                    <a:pt x="1412" y="4437"/>
                  </a:cubicBezTo>
                  <a:cubicBezTo>
                    <a:pt x="1738" y="4297"/>
                    <a:pt x="1986" y="4034"/>
                    <a:pt x="2110" y="3693"/>
                  </a:cubicBezTo>
                  <a:cubicBezTo>
                    <a:pt x="2187" y="3460"/>
                    <a:pt x="2203" y="3212"/>
                    <a:pt x="2125" y="2964"/>
                  </a:cubicBezTo>
                  <a:cubicBezTo>
                    <a:pt x="2063" y="2731"/>
                    <a:pt x="1877" y="2514"/>
                    <a:pt x="1908" y="2266"/>
                  </a:cubicBezTo>
                  <a:cubicBezTo>
                    <a:pt x="1908" y="2157"/>
                    <a:pt x="1970" y="2064"/>
                    <a:pt x="2048" y="2018"/>
                  </a:cubicBezTo>
                  <a:cubicBezTo>
                    <a:pt x="2095" y="1994"/>
                    <a:pt x="2139" y="1986"/>
                    <a:pt x="2183" y="1986"/>
                  </a:cubicBezTo>
                  <a:cubicBezTo>
                    <a:pt x="2256" y="1986"/>
                    <a:pt x="2327" y="2008"/>
                    <a:pt x="2405" y="2018"/>
                  </a:cubicBezTo>
                  <a:cubicBezTo>
                    <a:pt x="2430" y="2021"/>
                    <a:pt x="2455" y="2023"/>
                    <a:pt x="2479" y="2023"/>
                  </a:cubicBezTo>
                  <a:cubicBezTo>
                    <a:pt x="2558" y="2023"/>
                    <a:pt x="2632" y="2003"/>
                    <a:pt x="2715" y="1955"/>
                  </a:cubicBezTo>
                  <a:cubicBezTo>
                    <a:pt x="2792" y="1893"/>
                    <a:pt x="2823" y="1800"/>
                    <a:pt x="2839" y="1707"/>
                  </a:cubicBezTo>
                  <a:cubicBezTo>
                    <a:pt x="2885" y="1459"/>
                    <a:pt x="2761" y="1195"/>
                    <a:pt x="2730" y="963"/>
                  </a:cubicBezTo>
                  <a:cubicBezTo>
                    <a:pt x="2668" y="746"/>
                    <a:pt x="2684" y="482"/>
                    <a:pt x="2839" y="311"/>
                  </a:cubicBezTo>
                  <a:cubicBezTo>
                    <a:pt x="2885" y="265"/>
                    <a:pt x="2947" y="234"/>
                    <a:pt x="2978" y="218"/>
                  </a:cubicBezTo>
                  <a:cubicBezTo>
                    <a:pt x="3017" y="193"/>
                    <a:pt x="2220" y="1"/>
                    <a:pt x="1668" y="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8"/>
            <p:cNvSpPr/>
            <p:nvPr/>
          </p:nvSpPr>
          <p:spPr>
            <a:xfrm>
              <a:off x="2814850" y="557225"/>
              <a:ext cx="51200" cy="116725"/>
            </a:xfrm>
            <a:custGeom>
              <a:avLst/>
              <a:gdLst/>
              <a:ahLst/>
              <a:cxnLst/>
              <a:rect l="l" t="t" r="r" b="b"/>
              <a:pathLst>
                <a:path w="2048" h="4669" extrusionOk="0">
                  <a:moveTo>
                    <a:pt x="2032" y="0"/>
                  </a:moveTo>
                  <a:cubicBezTo>
                    <a:pt x="1939" y="47"/>
                    <a:pt x="1862" y="109"/>
                    <a:pt x="1800" y="202"/>
                  </a:cubicBezTo>
                  <a:cubicBezTo>
                    <a:pt x="1769" y="280"/>
                    <a:pt x="1722" y="388"/>
                    <a:pt x="1722" y="481"/>
                  </a:cubicBezTo>
                  <a:cubicBezTo>
                    <a:pt x="1707" y="683"/>
                    <a:pt x="1784" y="884"/>
                    <a:pt x="1862" y="1071"/>
                  </a:cubicBezTo>
                  <a:cubicBezTo>
                    <a:pt x="1939" y="1272"/>
                    <a:pt x="1970" y="1458"/>
                    <a:pt x="1939" y="1660"/>
                  </a:cubicBezTo>
                  <a:cubicBezTo>
                    <a:pt x="1924" y="1737"/>
                    <a:pt x="1877" y="1815"/>
                    <a:pt x="1800" y="1877"/>
                  </a:cubicBezTo>
                  <a:cubicBezTo>
                    <a:pt x="1722" y="1924"/>
                    <a:pt x="1629" y="1970"/>
                    <a:pt x="1536" y="1970"/>
                  </a:cubicBezTo>
                  <a:cubicBezTo>
                    <a:pt x="1443" y="1970"/>
                    <a:pt x="1346" y="1951"/>
                    <a:pt x="1253" y="1951"/>
                  </a:cubicBezTo>
                  <a:cubicBezTo>
                    <a:pt x="1160" y="1951"/>
                    <a:pt x="1071" y="1970"/>
                    <a:pt x="993" y="2048"/>
                  </a:cubicBezTo>
                  <a:cubicBezTo>
                    <a:pt x="854" y="2203"/>
                    <a:pt x="931" y="2420"/>
                    <a:pt x="962" y="2590"/>
                  </a:cubicBezTo>
                  <a:cubicBezTo>
                    <a:pt x="1086" y="2994"/>
                    <a:pt x="1303" y="3506"/>
                    <a:pt x="1009" y="3893"/>
                  </a:cubicBezTo>
                  <a:cubicBezTo>
                    <a:pt x="854" y="4079"/>
                    <a:pt x="637" y="4219"/>
                    <a:pt x="404" y="4312"/>
                  </a:cubicBezTo>
                  <a:cubicBezTo>
                    <a:pt x="249" y="4390"/>
                    <a:pt x="63" y="4467"/>
                    <a:pt x="1" y="4669"/>
                  </a:cubicBezTo>
                  <a:lnTo>
                    <a:pt x="16" y="4669"/>
                  </a:lnTo>
                  <a:cubicBezTo>
                    <a:pt x="78" y="4467"/>
                    <a:pt x="295" y="4421"/>
                    <a:pt x="466" y="4359"/>
                  </a:cubicBezTo>
                  <a:cubicBezTo>
                    <a:pt x="652" y="4281"/>
                    <a:pt x="838" y="4157"/>
                    <a:pt x="993" y="4033"/>
                  </a:cubicBezTo>
                  <a:cubicBezTo>
                    <a:pt x="1148" y="3878"/>
                    <a:pt x="1226" y="3676"/>
                    <a:pt x="1226" y="3459"/>
                  </a:cubicBezTo>
                  <a:cubicBezTo>
                    <a:pt x="1226" y="3257"/>
                    <a:pt x="1179" y="3040"/>
                    <a:pt x="1102" y="2823"/>
                  </a:cubicBezTo>
                  <a:cubicBezTo>
                    <a:pt x="1071" y="2730"/>
                    <a:pt x="1040" y="2606"/>
                    <a:pt x="1009" y="2513"/>
                  </a:cubicBezTo>
                  <a:cubicBezTo>
                    <a:pt x="962" y="2420"/>
                    <a:pt x="962" y="2327"/>
                    <a:pt x="962" y="2218"/>
                  </a:cubicBezTo>
                  <a:cubicBezTo>
                    <a:pt x="993" y="2125"/>
                    <a:pt x="1071" y="2048"/>
                    <a:pt x="1164" y="2032"/>
                  </a:cubicBezTo>
                  <a:cubicBezTo>
                    <a:pt x="1195" y="2027"/>
                    <a:pt x="1229" y="2025"/>
                    <a:pt x="1265" y="2025"/>
                  </a:cubicBezTo>
                  <a:cubicBezTo>
                    <a:pt x="1336" y="2025"/>
                    <a:pt x="1412" y="2032"/>
                    <a:pt x="1474" y="2032"/>
                  </a:cubicBezTo>
                  <a:cubicBezTo>
                    <a:pt x="1497" y="2036"/>
                    <a:pt x="1520" y="2038"/>
                    <a:pt x="1541" y="2038"/>
                  </a:cubicBezTo>
                  <a:cubicBezTo>
                    <a:pt x="1607" y="2038"/>
                    <a:pt x="1668" y="2021"/>
                    <a:pt x="1738" y="1986"/>
                  </a:cubicBezTo>
                  <a:cubicBezTo>
                    <a:pt x="1800" y="1955"/>
                    <a:pt x="1862" y="1893"/>
                    <a:pt x="1893" y="1831"/>
                  </a:cubicBezTo>
                  <a:cubicBezTo>
                    <a:pt x="1970" y="1675"/>
                    <a:pt x="2017" y="1505"/>
                    <a:pt x="1970" y="1350"/>
                  </a:cubicBezTo>
                  <a:cubicBezTo>
                    <a:pt x="1939" y="1117"/>
                    <a:pt x="1800" y="900"/>
                    <a:pt x="1753" y="667"/>
                  </a:cubicBezTo>
                  <a:cubicBezTo>
                    <a:pt x="1676" y="419"/>
                    <a:pt x="1800" y="171"/>
                    <a:pt x="2032" y="31"/>
                  </a:cubicBezTo>
                  <a:cubicBezTo>
                    <a:pt x="2032" y="16"/>
                    <a:pt x="2048" y="16"/>
                    <a:pt x="2032" y="0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8"/>
            <p:cNvSpPr/>
            <p:nvPr/>
          </p:nvSpPr>
          <p:spPr>
            <a:xfrm>
              <a:off x="2789650" y="548825"/>
              <a:ext cx="71750" cy="136775"/>
            </a:xfrm>
            <a:custGeom>
              <a:avLst/>
              <a:gdLst/>
              <a:ahLst/>
              <a:cxnLst/>
              <a:rect l="l" t="t" r="r" b="b"/>
              <a:pathLst>
                <a:path w="2870" h="5471" extrusionOk="0">
                  <a:moveTo>
                    <a:pt x="1652" y="0"/>
                  </a:moveTo>
                  <a:cubicBezTo>
                    <a:pt x="1510" y="0"/>
                    <a:pt x="1367" y="18"/>
                    <a:pt x="1226" y="57"/>
                  </a:cubicBezTo>
                  <a:cubicBezTo>
                    <a:pt x="729" y="197"/>
                    <a:pt x="373" y="616"/>
                    <a:pt x="249" y="1112"/>
                  </a:cubicBezTo>
                  <a:cubicBezTo>
                    <a:pt x="187" y="1376"/>
                    <a:pt x="187" y="1670"/>
                    <a:pt x="249" y="1934"/>
                  </a:cubicBezTo>
                  <a:cubicBezTo>
                    <a:pt x="311" y="2198"/>
                    <a:pt x="404" y="2446"/>
                    <a:pt x="404" y="2709"/>
                  </a:cubicBezTo>
                  <a:cubicBezTo>
                    <a:pt x="404" y="3004"/>
                    <a:pt x="249" y="3252"/>
                    <a:pt x="140" y="3516"/>
                  </a:cubicBezTo>
                  <a:cubicBezTo>
                    <a:pt x="32" y="3717"/>
                    <a:pt x="1" y="3935"/>
                    <a:pt x="1" y="4167"/>
                  </a:cubicBezTo>
                  <a:cubicBezTo>
                    <a:pt x="1" y="4615"/>
                    <a:pt x="169" y="5031"/>
                    <a:pt x="491" y="5341"/>
                  </a:cubicBezTo>
                  <a:lnTo>
                    <a:pt x="491" y="5341"/>
                  </a:lnTo>
                  <a:cubicBezTo>
                    <a:pt x="239" y="5062"/>
                    <a:pt x="76" y="4709"/>
                    <a:pt x="63" y="4322"/>
                  </a:cubicBezTo>
                  <a:cubicBezTo>
                    <a:pt x="32" y="4105"/>
                    <a:pt x="78" y="3888"/>
                    <a:pt x="156" y="3686"/>
                  </a:cubicBezTo>
                  <a:cubicBezTo>
                    <a:pt x="249" y="3438"/>
                    <a:pt x="404" y="3221"/>
                    <a:pt x="466" y="2942"/>
                  </a:cubicBezTo>
                  <a:cubicBezTo>
                    <a:pt x="528" y="2694"/>
                    <a:pt x="466" y="2446"/>
                    <a:pt x="388" y="2213"/>
                  </a:cubicBezTo>
                  <a:cubicBezTo>
                    <a:pt x="311" y="1965"/>
                    <a:pt x="249" y="1686"/>
                    <a:pt x="264" y="1422"/>
                  </a:cubicBezTo>
                  <a:cubicBezTo>
                    <a:pt x="295" y="910"/>
                    <a:pt x="605" y="445"/>
                    <a:pt x="1040" y="212"/>
                  </a:cubicBezTo>
                  <a:cubicBezTo>
                    <a:pt x="1259" y="109"/>
                    <a:pt x="1488" y="68"/>
                    <a:pt x="1718" y="68"/>
                  </a:cubicBezTo>
                  <a:cubicBezTo>
                    <a:pt x="2041" y="68"/>
                    <a:pt x="2362" y="150"/>
                    <a:pt x="2653" y="259"/>
                  </a:cubicBezTo>
                  <a:lnTo>
                    <a:pt x="2870" y="336"/>
                  </a:lnTo>
                  <a:cubicBezTo>
                    <a:pt x="2488" y="151"/>
                    <a:pt x="2071" y="0"/>
                    <a:pt x="1652" y="0"/>
                  </a:cubicBezTo>
                  <a:close/>
                  <a:moveTo>
                    <a:pt x="491" y="5341"/>
                  </a:moveTo>
                  <a:lnTo>
                    <a:pt x="491" y="5341"/>
                  </a:lnTo>
                  <a:cubicBezTo>
                    <a:pt x="532" y="5386"/>
                    <a:pt x="576" y="5429"/>
                    <a:pt x="621" y="5470"/>
                  </a:cubicBezTo>
                  <a:lnTo>
                    <a:pt x="497" y="5346"/>
                  </a:lnTo>
                  <a:cubicBezTo>
                    <a:pt x="495" y="5344"/>
                    <a:pt x="493" y="5342"/>
                    <a:pt x="491" y="5341"/>
                  </a:cubicBez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8"/>
            <p:cNvSpPr/>
            <p:nvPr/>
          </p:nvSpPr>
          <p:spPr>
            <a:xfrm>
              <a:off x="2791200" y="551775"/>
              <a:ext cx="75425" cy="139125"/>
            </a:xfrm>
            <a:custGeom>
              <a:avLst/>
              <a:gdLst/>
              <a:ahLst/>
              <a:cxnLst/>
              <a:rect l="l" t="t" r="r" b="b"/>
              <a:pathLst>
                <a:path w="3017" h="5565" extrusionOk="0">
                  <a:moveTo>
                    <a:pt x="1668" y="1"/>
                  </a:moveTo>
                  <a:cubicBezTo>
                    <a:pt x="1546" y="1"/>
                    <a:pt x="1436" y="10"/>
                    <a:pt x="1350" y="32"/>
                  </a:cubicBezTo>
                  <a:cubicBezTo>
                    <a:pt x="838" y="172"/>
                    <a:pt x="435" y="513"/>
                    <a:pt x="218" y="978"/>
                  </a:cubicBezTo>
                  <a:cubicBezTo>
                    <a:pt x="125" y="1211"/>
                    <a:pt x="63" y="1444"/>
                    <a:pt x="94" y="1707"/>
                  </a:cubicBezTo>
                  <a:cubicBezTo>
                    <a:pt x="109" y="1971"/>
                    <a:pt x="249" y="2204"/>
                    <a:pt x="295" y="2483"/>
                  </a:cubicBezTo>
                  <a:cubicBezTo>
                    <a:pt x="342" y="2607"/>
                    <a:pt x="357" y="2746"/>
                    <a:pt x="326" y="2886"/>
                  </a:cubicBezTo>
                  <a:cubicBezTo>
                    <a:pt x="280" y="3041"/>
                    <a:pt x="233" y="3196"/>
                    <a:pt x="156" y="3336"/>
                  </a:cubicBezTo>
                  <a:cubicBezTo>
                    <a:pt x="32" y="3584"/>
                    <a:pt x="1" y="3879"/>
                    <a:pt x="16" y="4158"/>
                  </a:cubicBezTo>
                  <a:cubicBezTo>
                    <a:pt x="78" y="4701"/>
                    <a:pt x="388" y="5197"/>
                    <a:pt x="854" y="5461"/>
                  </a:cubicBezTo>
                  <a:cubicBezTo>
                    <a:pt x="900" y="5507"/>
                    <a:pt x="962" y="5538"/>
                    <a:pt x="1024" y="5554"/>
                  </a:cubicBezTo>
                  <a:cubicBezTo>
                    <a:pt x="1032" y="5561"/>
                    <a:pt x="1040" y="5564"/>
                    <a:pt x="1048" y="5564"/>
                  </a:cubicBezTo>
                  <a:cubicBezTo>
                    <a:pt x="1074" y="5564"/>
                    <a:pt x="1098" y="5534"/>
                    <a:pt x="1086" y="5523"/>
                  </a:cubicBezTo>
                  <a:cubicBezTo>
                    <a:pt x="776" y="5212"/>
                    <a:pt x="714" y="4856"/>
                    <a:pt x="745" y="4763"/>
                  </a:cubicBezTo>
                  <a:cubicBezTo>
                    <a:pt x="807" y="4670"/>
                    <a:pt x="931" y="4592"/>
                    <a:pt x="1040" y="4546"/>
                  </a:cubicBezTo>
                  <a:cubicBezTo>
                    <a:pt x="1164" y="4499"/>
                    <a:pt x="1288" y="4468"/>
                    <a:pt x="1412" y="4437"/>
                  </a:cubicBezTo>
                  <a:cubicBezTo>
                    <a:pt x="1738" y="4297"/>
                    <a:pt x="1986" y="4034"/>
                    <a:pt x="2110" y="3693"/>
                  </a:cubicBezTo>
                  <a:cubicBezTo>
                    <a:pt x="2187" y="3460"/>
                    <a:pt x="2203" y="3212"/>
                    <a:pt x="2125" y="2964"/>
                  </a:cubicBezTo>
                  <a:cubicBezTo>
                    <a:pt x="2063" y="2731"/>
                    <a:pt x="1877" y="2514"/>
                    <a:pt x="1908" y="2266"/>
                  </a:cubicBezTo>
                  <a:cubicBezTo>
                    <a:pt x="1908" y="2157"/>
                    <a:pt x="1970" y="2064"/>
                    <a:pt x="2048" y="2018"/>
                  </a:cubicBezTo>
                  <a:cubicBezTo>
                    <a:pt x="2095" y="1994"/>
                    <a:pt x="2139" y="1986"/>
                    <a:pt x="2183" y="1986"/>
                  </a:cubicBezTo>
                  <a:cubicBezTo>
                    <a:pt x="2256" y="1986"/>
                    <a:pt x="2327" y="2008"/>
                    <a:pt x="2405" y="2018"/>
                  </a:cubicBezTo>
                  <a:cubicBezTo>
                    <a:pt x="2430" y="2021"/>
                    <a:pt x="2455" y="2023"/>
                    <a:pt x="2479" y="2023"/>
                  </a:cubicBezTo>
                  <a:cubicBezTo>
                    <a:pt x="2558" y="2023"/>
                    <a:pt x="2632" y="2003"/>
                    <a:pt x="2715" y="1955"/>
                  </a:cubicBezTo>
                  <a:cubicBezTo>
                    <a:pt x="2792" y="1893"/>
                    <a:pt x="2823" y="1800"/>
                    <a:pt x="2839" y="1707"/>
                  </a:cubicBezTo>
                  <a:cubicBezTo>
                    <a:pt x="2885" y="1459"/>
                    <a:pt x="2761" y="1195"/>
                    <a:pt x="2730" y="963"/>
                  </a:cubicBezTo>
                  <a:cubicBezTo>
                    <a:pt x="2668" y="746"/>
                    <a:pt x="2684" y="482"/>
                    <a:pt x="2839" y="311"/>
                  </a:cubicBezTo>
                  <a:cubicBezTo>
                    <a:pt x="2885" y="265"/>
                    <a:pt x="2947" y="234"/>
                    <a:pt x="2978" y="218"/>
                  </a:cubicBezTo>
                  <a:cubicBezTo>
                    <a:pt x="3017" y="193"/>
                    <a:pt x="2220" y="1"/>
                    <a:pt x="16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8"/>
            <p:cNvSpPr/>
            <p:nvPr/>
          </p:nvSpPr>
          <p:spPr>
            <a:xfrm>
              <a:off x="2814850" y="557225"/>
              <a:ext cx="51200" cy="116725"/>
            </a:xfrm>
            <a:custGeom>
              <a:avLst/>
              <a:gdLst/>
              <a:ahLst/>
              <a:cxnLst/>
              <a:rect l="l" t="t" r="r" b="b"/>
              <a:pathLst>
                <a:path w="2048" h="4669" extrusionOk="0">
                  <a:moveTo>
                    <a:pt x="2032" y="0"/>
                  </a:moveTo>
                  <a:cubicBezTo>
                    <a:pt x="1939" y="47"/>
                    <a:pt x="1862" y="109"/>
                    <a:pt x="1800" y="202"/>
                  </a:cubicBezTo>
                  <a:cubicBezTo>
                    <a:pt x="1769" y="280"/>
                    <a:pt x="1722" y="388"/>
                    <a:pt x="1722" y="481"/>
                  </a:cubicBezTo>
                  <a:cubicBezTo>
                    <a:pt x="1707" y="683"/>
                    <a:pt x="1784" y="884"/>
                    <a:pt x="1862" y="1071"/>
                  </a:cubicBezTo>
                  <a:cubicBezTo>
                    <a:pt x="1939" y="1272"/>
                    <a:pt x="1970" y="1458"/>
                    <a:pt x="1939" y="1660"/>
                  </a:cubicBezTo>
                  <a:cubicBezTo>
                    <a:pt x="1924" y="1737"/>
                    <a:pt x="1877" y="1815"/>
                    <a:pt x="1800" y="1877"/>
                  </a:cubicBezTo>
                  <a:cubicBezTo>
                    <a:pt x="1722" y="1924"/>
                    <a:pt x="1629" y="1970"/>
                    <a:pt x="1536" y="1970"/>
                  </a:cubicBezTo>
                  <a:cubicBezTo>
                    <a:pt x="1443" y="1970"/>
                    <a:pt x="1346" y="1951"/>
                    <a:pt x="1253" y="1951"/>
                  </a:cubicBezTo>
                  <a:cubicBezTo>
                    <a:pt x="1160" y="1951"/>
                    <a:pt x="1071" y="1970"/>
                    <a:pt x="993" y="2048"/>
                  </a:cubicBezTo>
                  <a:cubicBezTo>
                    <a:pt x="854" y="2203"/>
                    <a:pt x="931" y="2420"/>
                    <a:pt x="962" y="2590"/>
                  </a:cubicBezTo>
                  <a:cubicBezTo>
                    <a:pt x="1086" y="2994"/>
                    <a:pt x="1303" y="3506"/>
                    <a:pt x="1009" y="3893"/>
                  </a:cubicBezTo>
                  <a:cubicBezTo>
                    <a:pt x="854" y="4079"/>
                    <a:pt x="637" y="4219"/>
                    <a:pt x="404" y="4312"/>
                  </a:cubicBezTo>
                  <a:cubicBezTo>
                    <a:pt x="249" y="4390"/>
                    <a:pt x="63" y="4467"/>
                    <a:pt x="1" y="4669"/>
                  </a:cubicBezTo>
                  <a:lnTo>
                    <a:pt x="16" y="4669"/>
                  </a:lnTo>
                  <a:cubicBezTo>
                    <a:pt x="78" y="4467"/>
                    <a:pt x="295" y="4421"/>
                    <a:pt x="466" y="4359"/>
                  </a:cubicBezTo>
                  <a:cubicBezTo>
                    <a:pt x="652" y="4281"/>
                    <a:pt x="838" y="4157"/>
                    <a:pt x="993" y="4033"/>
                  </a:cubicBezTo>
                  <a:cubicBezTo>
                    <a:pt x="1148" y="3878"/>
                    <a:pt x="1226" y="3676"/>
                    <a:pt x="1226" y="3459"/>
                  </a:cubicBezTo>
                  <a:cubicBezTo>
                    <a:pt x="1226" y="3257"/>
                    <a:pt x="1179" y="3040"/>
                    <a:pt x="1102" y="2823"/>
                  </a:cubicBezTo>
                  <a:cubicBezTo>
                    <a:pt x="1071" y="2730"/>
                    <a:pt x="1040" y="2606"/>
                    <a:pt x="1009" y="2513"/>
                  </a:cubicBezTo>
                  <a:cubicBezTo>
                    <a:pt x="962" y="2420"/>
                    <a:pt x="962" y="2327"/>
                    <a:pt x="962" y="2218"/>
                  </a:cubicBezTo>
                  <a:cubicBezTo>
                    <a:pt x="993" y="2125"/>
                    <a:pt x="1071" y="2048"/>
                    <a:pt x="1164" y="2032"/>
                  </a:cubicBezTo>
                  <a:cubicBezTo>
                    <a:pt x="1195" y="2027"/>
                    <a:pt x="1229" y="2025"/>
                    <a:pt x="1265" y="2025"/>
                  </a:cubicBezTo>
                  <a:cubicBezTo>
                    <a:pt x="1336" y="2025"/>
                    <a:pt x="1412" y="2032"/>
                    <a:pt x="1474" y="2032"/>
                  </a:cubicBezTo>
                  <a:cubicBezTo>
                    <a:pt x="1497" y="2036"/>
                    <a:pt x="1520" y="2038"/>
                    <a:pt x="1541" y="2038"/>
                  </a:cubicBezTo>
                  <a:cubicBezTo>
                    <a:pt x="1607" y="2038"/>
                    <a:pt x="1668" y="2021"/>
                    <a:pt x="1738" y="1986"/>
                  </a:cubicBezTo>
                  <a:cubicBezTo>
                    <a:pt x="1800" y="1955"/>
                    <a:pt x="1862" y="1893"/>
                    <a:pt x="1893" y="1831"/>
                  </a:cubicBezTo>
                  <a:cubicBezTo>
                    <a:pt x="1970" y="1675"/>
                    <a:pt x="2017" y="1505"/>
                    <a:pt x="1970" y="1350"/>
                  </a:cubicBezTo>
                  <a:cubicBezTo>
                    <a:pt x="1939" y="1117"/>
                    <a:pt x="1800" y="900"/>
                    <a:pt x="1753" y="667"/>
                  </a:cubicBezTo>
                  <a:cubicBezTo>
                    <a:pt x="1676" y="419"/>
                    <a:pt x="1800" y="171"/>
                    <a:pt x="2032" y="31"/>
                  </a:cubicBezTo>
                  <a:cubicBezTo>
                    <a:pt x="2032" y="16"/>
                    <a:pt x="2048" y="16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8"/>
            <p:cNvSpPr/>
            <p:nvPr/>
          </p:nvSpPr>
          <p:spPr>
            <a:xfrm>
              <a:off x="2789650" y="548825"/>
              <a:ext cx="71750" cy="136775"/>
            </a:xfrm>
            <a:custGeom>
              <a:avLst/>
              <a:gdLst/>
              <a:ahLst/>
              <a:cxnLst/>
              <a:rect l="l" t="t" r="r" b="b"/>
              <a:pathLst>
                <a:path w="2870" h="5471" extrusionOk="0">
                  <a:moveTo>
                    <a:pt x="1652" y="0"/>
                  </a:moveTo>
                  <a:cubicBezTo>
                    <a:pt x="1510" y="0"/>
                    <a:pt x="1367" y="18"/>
                    <a:pt x="1226" y="57"/>
                  </a:cubicBezTo>
                  <a:cubicBezTo>
                    <a:pt x="729" y="197"/>
                    <a:pt x="373" y="616"/>
                    <a:pt x="249" y="1112"/>
                  </a:cubicBezTo>
                  <a:cubicBezTo>
                    <a:pt x="187" y="1376"/>
                    <a:pt x="187" y="1670"/>
                    <a:pt x="249" y="1934"/>
                  </a:cubicBezTo>
                  <a:cubicBezTo>
                    <a:pt x="311" y="2198"/>
                    <a:pt x="404" y="2446"/>
                    <a:pt x="404" y="2709"/>
                  </a:cubicBezTo>
                  <a:cubicBezTo>
                    <a:pt x="404" y="3004"/>
                    <a:pt x="249" y="3252"/>
                    <a:pt x="140" y="3516"/>
                  </a:cubicBezTo>
                  <a:cubicBezTo>
                    <a:pt x="32" y="3717"/>
                    <a:pt x="1" y="3935"/>
                    <a:pt x="1" y="4167"/>
                  </a:cubicBezTo>
                  <a:cubicBezTo>
                    <a:pt x="1" y="4615"/>
                    <a:pt x="169" y="5031"/>
                    <a:pt x="491" y="5341"/>
                  </a:cubicBezTo>
                  <a:lnTo>
                    <a:pt x="491" y="5341"/>
                  </a:lnTo>
                  <a:cubicBezTo>
                    <a:pt x="239" y="5062"/>
                    <a:pt x="76" y="4709"/>
                    <a:pt x="63" y="4322"/>
                  </a:cubicBezTo>
                  <a:cubicBezTo>
                    <a:pt x="32" y="4105"/>
                    <a:pt x="78" y="3888"/>
                    <a:pt x="156" y="3686"/>
                  </a:cubicBezTo>
                  <a:cubicBezTo>
                    <a:pt x="249" y="3438"/>
                    <a:pt x="404" y="3221"/>
                    <a:pt x="466" y="2942"/>
                  </a:cubicBezTo>
                  <a:cubicBezTo>
                    <a:pt x="528" y="2694"/>
                    <a:pt x="466" y="2446"/>
                    <a:pt x="388" y="2213"/>
                  </a:cubicBezTo>
                  <a:cubicBezTo>
                    <a:pt x="311" y="1965"/>
                    <a:pt x="249" y="1686"/>
                    <a:pt x="264" y="1422"/>
                  </a:cubicBezTo>
                  <a:cubicBezTo>
                    <a:pt x="295" y="910"/>
                    <a:pt x="605" y="445"/>
                    <a:pt x="1040" y="212"/>
                  </a:cubicBezTo>
                  <a:cubicBezTo>
                    <a:pt x="1259" y="109"/>
                    <a:pt x="1488" y="68"/>
                    <a:pt x="1718" y="68"/>
                  </a:cubicBezTo>
                  <a:cubicBezTo>
                    <a:pt x="2041" y="68"/>
                    <a:pt x="2362" y="150"/>
                    <a:pt x="2653" y="259"/>
                  </a:cubicBezTo>
                  <a:lnTo>
                    <a:pt x="2870" y="336"/>
                  </a:lnTo>
                  <a:cubicBezTo>
                    <a:pt x="2488" y="151"/>
                    <a:pt x="2071" y="0"/>
                    <a:pt x="1652" y="0"/>
                  </a:cubicBezTo>
                  <a:close/>
                  <a:moveTo>
                    <a:pt x="491" y="5341"/>
                  </a:moveTo>
                  <a:lnTo>
                    <a:pt x="491" y="5341"/>
                  </a:lnTo>
                  <a:cubicBezTo>
                    <a:pt x="532" y="5386"/>
                    <a:pt x="576" y="5429"/>
                    <a:pt x="621" y="5470"/>
                  </a:cubicBezTo>
                  <a:lnTo>
                    <a:pt x="497" y="5346"/>
                  </a:lnTo>
                  <a:cubicBezTo>
                    <a:pt x="495" y="5344"/>
                    <a:pt x="493" y="5342"/>
                    <a:pt x="491" y="53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8"/>
            <p:cNvSpPr/>
            <p:nvPr/>
          </p:nvSpPr>
          <p:spPr>
            <a:xfrm>
              <a:off x="2859825" y="549225"/>
              <a:ext cx="10900" cy="15975"/>
            </a:xfrm>
            <a:custGeom>
              <a:avLst/>
              <a:gdLst/>
              <a:ahLst/>
              <a:cxnLst/>
              <a:rect l="l" t="t" r="r" b="b"/>
              <a:pathLst>
                <a:path w="436" h="639" extrusionOk="0">
                  <a:moveTo>
                    <a:pt x="196" y="0"/>
                  </a:moveTo>
                  <a:cubicBezTo>
                    <a:pt x="132" y="0"/>
                    <a:pt x="65" y="39"/>
                    <a:pt x="16" y="88"/>
                  </a:cubicBezTo>
                  <a:cubicBezTo>
                    <a:pt x="1" y="134"/>
                    <a:pt x="94" y="569"/>
                    <a:pt x="202" y="631"/>
                  </a:cubicBezTo>
                  <a:cubicBezTo>
                    <a:pt x="214" y="636"/>
                    <a:pt x="225" y="639"/>
                    <a:pt x="238" y="639"/>
                  </a:cubicBezTo>
                  <a:cubicBezTo>
                    <a:pt x="327" y="639"/>
                    <a:pt x="435" y="507"/>
                    <a:pt x="435" y="507"/>
                  </a:cubicBezTo>
                  <a:lnTo>
                    <a:pt x="249" y="10"/>
                  </a:lnTo>
                  <a:cubicBezTo>
                    <a:pt x="232" y="3"/>
                    <a:pt x="214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8"/>
            <p:cNvSpPr/>
            <p:nvPr/>
          </p:nvSpPr>
          <p:spPr>
            <a:xfrm>
              <a:off x="2835400" y="965500"/>
              <a:ext cx="20200" cy="14375"/>
            </a:xfrm>
            <a:custGeom>
              <a:avLst/>
              <a:gdLst/>
              <a:ahLst/>
              <a:cxnLst/>
              <a:rect l="l" t="t" r="r" b="b"/>
              <a:pathLst>
                <a:path w="808" h="575" extrusionOk="0">
                  <a:moveTo>
                    <a:pt x="1" y="1"/>
                  </a:moveTo>
                  <a:lnTo>
                    <a:pt x="1" y="575"/>
                  </a:lnTo>
                  <a:lnTo>
                    <a:pt x="807" y="575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8"/>
            <p:cNvSpPr/>
            <p:nvPr/>
          </p:nvSpPr>
          <p:spPr>
            <a:xfrm>
              <a:off x="2827250" y="979850"/>
              <a:ext cx="36100" cy="195075"/>
            </a:xfrm>
            <a:custGeom>
              <a:avLst/>
              <a:gdLst/>
              <a:ahLst/>
              <a:cxnLst/>
              <a:rect l="l" t="t" r="r" b="b"/>
              <a:pathLst>
                <a:path w="1444" h="7803" extrusionOk="0">
                  <a:moveTo>
                    <a:pt x="1" y="1"/>
                  </a:moveTo>
                  <a:lnTo>
                    <a:pt x="1" y="7802"/>
                  </a:lnTo>
                  <a:lnTo>
                    <a:pt x="1443" y="7802"/>
                  </a:lnTo>
                  <a:lnTo>
                    <a:pt x="14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8"/>
            <p:cNvSpPr/>
            <p:nvPr/>
          </p:nvSpPr>
          <p:spPr>
            <a:xfrm>
              <a:off x="2863325" y="1050425"/>
              <a:ext cx="15925" cy="7000"/>
            </a:xfrm>
            <a:custGeom>
              <a:avLst/>
              <a:gdLst/>
              <a:ahLst/>
              <a:cxnLst/>
              <a:rect l="l" t="t" r="r" b="b"/>
              <a:pathLst>
                <a:path w="637" h="280" extrusionOk="0">
                  <a:moveTo>
                    <a:pt x="0" y="1"/>
                  </a:moveTo>
                  <a:lnTo>
                    <a:pt x="0" y="280"/>
                  </a:lnTo>
                  <a:lnTo>
                    <a:pt x="636" y="280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8"/>
            <p:cNvSpPr/>
            <p:nvPr/>
          </p:nvSpPr>
          <p:spPr>
            <a:xfrm>
              <a:off x="2879225" y="1046550"/>
              <a:ext cx="31825" cy="13600"/>
            </a:xfrm>
            <a:custGeom>
              <a:avLst/>
              <a:gdLst/>
              <a:ahLst/>
              <a:cxnLst/>
              <a:rect l="l" t="t" r="r" b="b"/>
              <a:pathLst>
                <a:path w="1273" h="544" extrusionOk="0">
                  <a:moveTo>
                    <a:pt x="0" y="0"/>
                  </a:moveTo>
                  <a:lnTo>
                    <a:pt x="0" y="543"/>
                  </a:lnTo>
                  <a:lnTo>
                    <a:pt x="1272" y="543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8"/>
            <p:cNvSpPr/>
            <p:nvPr/>
          </p:nvSpPr>
          <p:spPr>
            <a:xfrm>
              <a:off x="2823000" y="1174900"/>
              <a:ext cx="46150" cy="41900"/>
            </a:xfrm>
            <a:custGeom>
              <a:avLst/>
              <a:gdLst/>
              <a:ahLst/>
              <a:cxnLst/>
              <a:rect l="l" t="t" r="r" b="b"/>
              <a:pathLst>
                <a:path w="1846" h="1676" extrusionOk="0">
                  <a:moveTo>
                    <a:pt x="0" y="0"/>
                  </a:moveTo>
                  <a:lnTo>
                    <a:pt x="0" y="1675"/>
                  </a:lnTo>
                  <a:lnTo>
                    <a:pt x="1846" y="1675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8"/>
            <p:cNvSpPr/>
            <p:nvPr/>
          </p:nvSpPr>
          <p:spPr>
            <a:xfrm>
              <a:off x="2827250" y="1164425"/>
              <a:ext cx="36100" cy="11275"/>
            </a:xfrm>
            <a:custGeom>
              <a:avLst/>
              <a:gdLst/>
              <a:ahLst/>
              <a:cxnLst/>
              <a:rect l="l" t="t" r="r" b="b"/>
              <a:pathLst>
                <a:path w="1444" h="451" extrusionOk="0">
                  <a:moveTo>
                    <a:pt x="1" y="0"/>
                  </a:moveTo>
                  <a:lnTo>
                    <a:pt x="1" y="450"/>
                  </a:lnTo>
                  <a:lnTo>
                    <a:pt x="1443" y="450"/>
                  </a:lnTo>
                  <a:lnTo>
                    <a:pt x="1443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8"/>
            <p:cNvSpPr/>
            <p:nvPr/>
          </p:nvSpPr>
          <p:spPr>
            <a:xfrm>
              <a:off x="2691550" y="1239250"/>
              <a:ext cx="46550" cy="46550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31" y="1"/>
                  </a:moveTo>
                  <a:cubicBezTo>
                    <a:pt x="419" y="1"/>
                    <a:pt x="1" y="420"/>
                    <a:pt x="1" y="931"/>
                  </a:cubicBezTo>
                  <a:cubicBezTo>
                    <a:pt x="1" y="1459"/>
                    <a:pt x="419" y="1862"/>
                    <a:pt x="931" y="1862"/>
                  </a:cubicBezTo>
                  <a:cubicBezTo>
                    <a:pt x="1443" y="1862"/>
                    <a:pt x="1862" y="1459"/>
                    <a:pt x="1862" y="931"/>
                  </a:cubicBezTo>
                  <a:cubicBezTo>
                    <a:pt x="1862" y="420"/>
                    <a:pt x="1443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8"/>
            <p:cNvSpPr/>
            <p:nvPr/>
          </p:nvSpPr>
          <p:spPr>
            <a:xfrm>
              <a:off x="2697375" y="1239250"/>
              <a:ext cx="46550" cy="46550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31" y="1"/>
                  </a:moveTo>
                  <a:cubicBezTo>
                    <a:pt x="419" y="1"/>
                    <a:pt x="0" y="420"/>
                    <a:pt x="0" y="931"/>
                  </a:cubicBezTo>
                  <a:cubicBezTo>
                    <a:pt x="0" y="1459"/>
                    <a:pt x="419" y="1862"/>
                    <a:pt x="931" y="1862"/>
                  </a:cubicBezTo>
                  <a:cubicBezTo>
                    <a:pt x="1443" y="1862"/>
                    <a:pt x="1861" y="1459"/>
                    <a:pt x="1861" y="931"/>
                  </a:cubicBezTo>
                  <a:cubicBezTo>
                    <a:pt x="1861" y="420"/>
                    <a:pt x="1443" y="1"/>
                    <a:pt x="9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8"/>
            <p:cNvSpPr/>
            <p:nvPr/>
          </p:nvSpPr>
          <p:spPr>
            <a:xfrm>
              <a:off x="2709400" y="1251675"/>
              <a:ext cx="22125" cy="21725"/>
            </a:xfrm>
            <a:custGeom>
              <a:avLst/>
              <a:gdLst/>
              <a:ahLst/>
              <a:cxnLst/>
              <a:rect l="l" t="t" r="r" b="b"/>
              <a:pathLst>
                <a:path w="885" h="869" extrusionOk="0">
                  <a:moveTo>
                    <a:pt x="434" y="0"/>
                  </a:moveTo>
                  <a:cubicBezTo>
                    <a:pt x="202" y="0"/>
                    <a:pt x="0" y="186"/>
                    <a:pt x="0" y="450"/>
                  </a:cubicBezTo>
                  <a:cubicBezTo>
                    <a:pt x="0" y="682"/>
                    <a:pt x="202" y="869"/>
                    <a:pt x="450" y="869"/>
                  </a:cubicBezTo>
                  <a:cubicBezTo>
                    <a:pt x="682" y="869"/>
                    <a:pt x="884" y="682"/>
                    <a:pt x="884" y="419"/>
                  </a:cubicBezTo>
                  <a:cubicBezTo>
                    <a:pt x="884" y="186"/>
                    <a:pt x="682" y="0"/>
                    <a:pt x="4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8"/>
            <p:cNvSpPr/>
            <p:nvPr/>
          </p:nvSpPr>
          <p:spPr>
            <a:xfrm>
              <a:off x="2689625" y="1234600"/>
              <a:ext cx="57000" cy="26400"/>
            </a:xfrm>
            <a:custGeom>
              <a:avLst/>
              <a:gdLst/>
              <a:ahLst/>
              <a:cxnLst/>
              <a:rect l="l" t="t" r="r" b="b"/>
              <a:pathLst>
                <a:path w="2280" h="1056" extrusionOk="0">
                  <a:moveTo>
                    <a:pt x="1163" y="1"/>
                  </a:moveTo>
                  <a:cubicBezTo>
                    <a:pt x="496" y="1"/>
                    <a:pt x="0" y="466"/>
                    <a:pt x="0" y="1055"/>
                  </a:cubicBezTo>
                  <a:lnTo>
                    <a:pt x="2280" y="1055"/>
                  </a:lnTo>
                  <a:cubicBezTo>
                    <a:pt x="2280" y="466"/>
                    <a:pt x="1737" y="1"/>
                    <a:pt x="11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8"/>
            <p:cNvSpPr/>
            <p:nvPr/>
          </p:nvSpPr>
          <p:spPr>
            <a:xfrm>
              <a:off x="2951350" y="1239650"/>
              <a:ext cx="46550" cy="46550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31" y="0"/>
                  </a:moveTo>
                  <a:cubicBezTo>
                    <a:pt x="434" y="0"/>
                    <a:pt x="0" y="404"/>
                    <a:pt x="0" y="931"/>
                  </a:cubicBezTo>
                  <a:cubicBezTo>
                    <a:pt x="0" y="1427"/>
                    <a:pt x="434" y="1861"/>
                    <a:pt x="931" y="1861"/>
                  </a:cubicBezTo>
                  <a:cubicBezTo>
                    <a:pt x="1442" y="1861"/>
                    <a:pt x="1861" y="1443"/>
                    <a:pt x="1861" y="931"/>
                  </a:cubicBezTo>
                  <a:cubicBezTo>
                    <a:pt x="1861" y="404"/>
                    <a:pt x="1442" y="0"/>
                    <a:pt x="9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8"/>
            <p:cNvSpPr/>
            <p:nvPr/>
          </p:nvSpPr>
          <p:spPr>
            <a:xfrm>
              <a:off x="2946300" y="1239650"/>
              <a:ext cx="46550" cy="46550"/>
            </a:xfrm>
            <a:custGeom>
              <a:avLst/>
              <a:gdLst/>
              <a:ahLst/>
              <a:cxnLst/>
              <a:rect l="l" t="t" r="r" b="b"/>
              <a:pathLst>
                <a:path w="1862" h="1862" extrusionOk="0">
                  <a:moveTo>
                    <a:pt x="931" y="0"/>
                  </a:moveTo>
                  <a:cubicBezTo>
                    <a:pt x="419" y="0"/>
                    <a:pt x="0" y="404"/>
                    <a:pt x="0" y="931"/>
                  </a:cubicBezTo>
                  <a:cubicBezTo>
                    <a:pt x="0" y="1427"/>
                    <a:pt x="404" y="1861"/>
                    <a:pt x="931" y="1861"/>
                  </a:cubicBezTo>
                  <a:cubicBezTo>
                    <a:pt x="1427" y="1861"/>
                    <a:pt x="1862" y="1443"/>
                    <a:pt x="1862" y="931"/>
                  </a:cubicBezTo>
                  <a:cubicBezTo>
                    <a:pt x="1862" y="404"/>
                    <a:pt x="1427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8"/>
            <p:cNvSpPr/>
            <p:nvPr/>
          </p:nvSpPr>
          <p:spPr>
            <a:xfrm>
              <a:off x="2958325" y="1251675"/>
              <a:ext cx="21725" cy="2172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50" y="0"/>
                  </a:moveTo>
                  <a:cubicBezTo>
                    <a:pt x="186" y="0"/>
                    <a:pt x="0" y="186"/>
                    <a:pt x="0" y="419"/>
                  </a:cubicBezTo>
                  <a:cubicBezTo>
                    <a:pt x="0" y="682"/>
                    <a:pt x="186" y="869"/>
                    <a:pt x="419" y="869"/>
                  </a:cubicBezTo>
                  <a:cubicBezTo>
                    <a:pt x="683" y="869"/>
                    <a:pt x="869" y="682"/>
                    <a:pt x="869" y="450"/>
                  </a:cubicBezTo>
                  <a:cubicBezTo>
                    <a:pt x="869" y="186"/>
                    <a:pt x="683" y="0"/>
                    <a:pt x="4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8"/>
            <p:cNvSpPr/>
            <p:nvPr/>
          </p:nvSpPr>
          <p:spPr>
            <a:xfrm>
              <a:off x="2943200" y="1234600"/>
              <a:ext cx="57400" cy="26400"/>
            </a:xfrm>
            <a:custGeom>
              <a:avLst/>
              <a:gdLst/>
              <a:ahLst/>
              <a:cxnLst/>
              <a:rect l="l" t="t" r="r" b="b"/>
              <a:pathLst>
                <a:path w="2296" h="1056" extrusionOk="0">
                  <a:moveTo>
                    <a:pt x="1133" y="1"/>
                  </a:moveTo>
                  <a:cubicBezTo>
                    <a:pt x="543" y="1"/>
                    <a:pt x="0" y="466"/>
                    <a:pt x="0" y="1055"/>
                  </a:cubicBezTo>
                  <a:lnTo>
                    <a:pt x="2296" y="1055"/>
                  </a:lnTo>
                  <a:cubicBezTo>
                    <a:pt x="2296" y="466"/>
                    <a:pt x="1799" y="1"/>
                    <a:pt x="11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8"/>
            <p:cNvSpPr/>
            <p:nvPr/>
          </p:nvSpPr>
          <p:spPr>
            <a:xfrm>
              <a:off x="2829200" y="1240425"/>
              <a:ext cx="38025" cy="46550"/>
            </a:xfrm>
            <a:custGeom>
              <a:avLst/>
              <a:gdLst/>
              <a:ahLst/>
              <a:cxnLst/>
              <a:rect l="l" t="t" r="r" b="b"/>
              <a:pathLst>
                <a:path w="1521" h="1862" extrusionOk="0">
                  <a:moveTo>
                    <a:pt x="760" y="0"/>
                  </a:moveTo>
                  <a:cubicBezTo>
                    <a:pt x="342" y="0"/>
                    <a:pt x="1" y="419"/>
                    <a:pt x="1" y="931"/>
                  </a:cubicBezTo>
                  <a:cubicBezTo>
                    <a:pt x="1" y="1443"/>
                    <a:pt x="342" y="1861"/>
                    <a:pt x="760" y="1861"/>
                  </a:cubicBezTo>
                  <a:cubicBezTo>
                    <a:pt x="1179" y="1861"/>
                    <a:pt x="1520" y="1443"/>
                    <a:pt x="1520" y="931"/>
                  </a:cubicBezTo>
                  <a:cubicBezTo>
                    <a:pt x="1520" y="419"/>
                    <a:pt x="1179" y="0"/>
                    <a:pt x="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8"/>
            <p:cNvSpPr/>
            <p:nvPr/>
          </p:nvSpPr>
          <p:spPr>
            <a:xfrm>
              <a:off x="2824550" y="1240425"/>
              <a:ext cx="37625" cy="46550"/>
            </a:xfrm>
            <a:custGeom>
              <a:avLst/>
              <a:gdLst/>
              <a:ahLst/>
              <a:cxnLst/>
              <a:rect l="l" t="t" r="r" b="b"/>
              <a:pathLst>
                <a:path w="1505" h="1862" extrusionOk="0">
                  <a:moveTo>
                    <a:pt x="760" y="0"/>
                  </a:moveTo>
                  <a:cubicBezTo>
                    <a:pt x="342" y="0"/>
                    <a:pt x="0" y="419"/>
                    <a:pt x="0" y="931"/>
                  </a:cubicBezTo>
                  <a:cubicBezTo>
                    <a:pt x="0" y="1443"/>
                    <a:pt x="326" y="1861"/>
                    <a:pt x="760" y="1861"/>
                  </a:cubicBezTo>
                  <a:cubicBezTo>
                    <a:pt x="1179" y="1861"/>
                    <a:pt x="1505" y="1458"/>
                    <a:pt x="1505" y="931"/>
                  </a:cubicBezTo>
                  <a:cubicBezTo>
                    <a:pt x="1505" y="404"/>
                    <a:pt x="1164" y="0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8"/>
            <p:cNvSpPr/>
            <p:nvPr/>
          </p:nvSpPr>
          <p:spPr>
            <a:xfrm>
              <a:off x="2835025" y="1252450"/>
              <a:ext cx="17475" cy="22500"/>
            </a:xfrm>
            <a:custGeom>
              <a:avLst/>
              <a:gdLst/>
              <a:ahLst/>
              <a:cxnLst/>
              <a:rect l="l" t="t" r="r" b="b"/>
              <a:pathLst>
                <a:path w="699" h="900" extrusionOk="0">
                  <a:moveTo>
                    <a:pt x="357" y="0"/>
                  </a:moveTo>
                  <a:cubicBezTo>
                    <a:pt x="155" y="0"/>
                    <a:pt x="0" y="202"/>
                    <a:pt x="0" y="450"/>
                  </a:cubicBezTo>
                  <a:cubicBezTo>
                    <a:pt x="0" y="698"/>
                    <a:pt x="155" y="900"/>
                    <a:pt x="357" y="900"/>
                  </a:cubicBezTo>
                  <a:cubicBezTo>
                    <a:pt x="543" y="900"/>
                    <a:pt x="698" y="698"/>
                    <a:pt x="698" y="450"/>
                  </a:cubicBezTo>
                  <a:cubicBezTo>
                    <a:pt x="698" y="202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8"/>
            <p:cNvSpPr/>
            <p:nvPr/>
          </p:nvSpPr>
          <p:spPr>
            <a:xfrm>
              <a:off x="2822600" y="1235775"/>
              <a:ext cx="46175" cy="26000"/>
            </a:xfrm>
            <a:custGeom>
              <a:avLst/>
              <a:gdLst/>
              <a:ahLst/>
              <a:cxnLst/>
              <a:rect l="l" t="t" r="r" b="b"/>
              <a:pathLst>
                <a:path w="1847" h="1040" extrusionOk="0">
                  <a:moveTo>
                    <a:pt x="885" y="0"/>
                  </a:moveTo>
                  <a:cubicBezTo>
                    <a:pt x="451" y="0"/>
                    <a:pt x="1" y="465"/>
                    <a:pt x="1" y="1039"/>
                  </a:cubicBezTo>
                  <a:lnTo>
                    <a:pt x="1846" y="1039"/>
                  </a:lnTo>
                  <a:cubicBezTo>
                    <a:pt x="1846" y="465"/>
                    <a:pt x="1459" y="0"/>
                    <a:pt x="8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8"/>
            <p:cNvSpPr/>
            <p:nvPr/>
          </p:nvSpPr>
          <p:spPr>
            <a:xfrm>
              <a:off x="2710950" y="1208625"/>
              <a:ext cx="134550" cy="29875"/>
            </a:xfrm>
            <a:custGeom>
              <a:avLst/>
              <a:gdLst/>
              <a:ahLst/>
              <a:cxnLst/>
              <a:rect l="l" t="t" r="r" b="b"/>
              <a:pathLst>
                <a:path w="5382" h="1195" extrusionOk="0">
                  <a:moveTo>
                    <a:pt x="0" y="0"/>
                  </a:moveTo>
                  <a:lnTo>
                    <a:pt x="0" y="1195"/>
                  </a:lnTo>
                  <a:lnTo>
                    <a:pt x="698" y="1195"/>
                  </a:lnTo>
                  <a:lnTo>
                    <a:pt x="698" y="698"/>
                  </a:lnTo>
                  <a:lnTo>
                    <a:pt x="5382" y="698"/>
                  </a:lnTo>
                  <a:lnTo>
                    <a:pt x="53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8"/>
            <p:cNvSpPr/>
            <p:nvPr/>
          </p:nvSpPr>
          <p:spPr>
            <a:xfrm>
              <a:off x="2845475" y="1208625"/>
              <a:ext cx="134575" cy="29875"/>
            </a:xfrm>
            <a:custGeom>
              <a:avLst/>
              <a:gdLst/>
              <a:ahLst/>
              <a:cxnLst/>
              <a:rect l="l" t="t" r="r" b="b"/>
              <a:pathLst>
                <a:path w="5383" h="1195" extrusionOk="0">
                  <a:moveTo>
                    <a:pt x="1" y="0"/>
                  </a:moveTo>
                  <a:lnTo>
                    <a:pt x="1" y="698"/>
                  </a:lnTo>
                  <a:lnTo>
                    <a:pt x="4685" y="698"/>
                  </a:lnTo>
                  <a:lnTo>
                    <a:pt x="4685" y="1195"/>
                  </a:lnTo>
                  <a:lnTo>
                    <a:pt x="5383" y="1195"/>
                  </a:lnTo>
                  <a:lnTo>
                    <a:pt x="53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8"/>
            <p:cNvSpPr/>
            <p:nvPr/>
          </p:nvSpPr>
          <p:spPr>
            <a:xfrm>
              <a:off x="2836575" y="1217150"/>
              <a:ext cx="17475" cy="21350"/>
            </a:xfrm>
            <a:custGeom>
              <a:avLst/>
              <a:gdLst/>
              <a:ahLst/>
              <a:cxnLst/>
              <a:rect l="l" t="t" r="r" b="b"/>
              <a:pathLst>
                <a:path w="699" h="854" extrusionOk="0">
                  <a:moveTo>
                    <a:pt x="0" y="1"/>
                  </a:moveTo>
                  <a:lnTo>
                    <a:pt x="0" y="854"/>
                  </a:lnTo>
                  <a:lnTo>
                    <a:pt x="698" y="854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8"/>
            <p:cNvSpPr/>
            <p:nvPr/>
          </p:nvSpPr>
          <p:spPr>
            <a:xfrm>
              <a:off x="2667900" y="547525"/>
              <a:ext cx="216375" cy="432350"/>
            </a:xfrm>
            <a:custGeom>
              <a:avLst/>
              <a:gdLst/>
              <a:ahLst/>
              <a:cxnLst/>
              <a:rect l="l" t="t" r="r" b="b"/>
              <a:pathLst>
                <a:path w="8655" h="17294" extrusionOk="0">
                  <a:moveTo>
                    <a:pt x="3413" y="1272"/>
                  </a:moveTo>
                  <a:lnTo>
                    <a:pt x="3893" y="2343"/>
                  </a:lnTo>
                  <a:lnTo>
                    <a:pt x="1148" y="2343"/>
                  </a:lnTo>
                  <a:lnTo>
                    <a:pt x="1257" y="1272"/>
                  </a:lnTo>
                  <a:close/>
                  <a:moveTo>
                    <a:pt x="1" y="1"/>
                  </a:moveTo>
                  <a:lnTo>
                    <a:pt x="1396" y="17294"/>
                  </a:lnTo>
                  <a:lnTo>
                    <a:pt x="8267" y="17294"/>
                  </a:lnTo>
                  <a:lnTo>
                    <a:pt x="8655" y="11199"/>
                  </a:lnTo>
                  <a:lnTo>
                    <a:pt x="6111" y="3180"/>
                  </a:lnTo>
                  <a:lnTo>
                    <a:pt x="5491" y="1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8"/>
            <p:cNvSpPr/>
            <p:nvPr/>
          </p:nvSpPr>
          <p:spPr>
            <a:xfrm>
              <a:off x="2667900" y="547525"/>
              <a:ext cx="216375" cy="432350"/>
            </a:xfrm>
            <a:custGeom>
              <a:avLst/>
              <a:gdLst/>
              <a:ahLst/>
              <a:cxnLst/>
              <a:rect l="l" t="t" r="r" b="b"/>
              <a:pathLst>
                <a:path w="8655" h="17294" extrusionOk="0">
                  <a:moveTo>
                    <a:pt x="3413" y="1272"/>
                  </a:moveTo>
                  <a:lnTo>
                    <a:pt x="3893" y="2343"/>
                  </a:lnTo>
                  <a:lnTo>
                    <a:pt x="1148" y="2343"/>
                  </a:lnTo>
                  <a:lnTo>
                    <a:pt x="1257" y="1272"/>
                  </a:lnTo>
                  <a:close/>
                  <a:moveTo>
                    <a:pt x="1" y="1"/>
                  </a:moveTo>
                  <a:lnTo>
                    <a:pt x="1396" y="17294"/>
                  </a:lnTo>
                  <a:lnTo>
                    <a:pt x="8267" y="17294"/>
                  </a:lnTo>
                  <a:lnTo>
                    <a:pt x="8655" y="11199"/>
                  </a:lnTo>
                  <a:lnTo>
                    <a:pt x="6111" y="3180"/>
                  </a:lnTo>
                  <a:lnTo>
                    <a:pt x="54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8"/>
            <p:cNvSpPr/>
            <p:nvPr/>
          </p:nvSpPr>
          <p:spPr>
            <a:xfrm>
              <a:off x="2669075" y="559150"/>
              <a:ext cx="198525" cy="420725"/>
            </a:xfrm>
            <a:custGeom>
              <a:avLst/>
              <a:gdLst/>
              <a:ahLst/>
              <a:cxnLst/>
              <a:rect l="l" t="t" r="r" b="b"/>
              <a:pathLst>
                <a:path w="7941" h="16829" extrusionOk="0">
                  <a:moveTo>
                    <a:pt x="3366" y="807"/>
                  </a:moveTo>
                  <a:lnTo>
                    <a:pt x="3846" y="1878"/>
                  </a:lnTo>
                  <a:lnTo>
                    <a:pt x="1101" y="1878"/>
                  </a:lnTo>
                  <a:lnTo>
                    <a:pt x="1210" y="807"/>
                  </a:lnTo>
                  <a:close/>
                  <a:moveTo>
                    <a:pt x="0" y="1"/>
                  </a:moveTo>
                  <a:lnTo>
                    <a:pt x="1349" y="16829"/>
                  </a:lnTo>
                  <a:lnTo>
                    <a:pt x="7553" y="16829"/>
                  </a:lnTo>
                  <a:lnTo>
                    <a:pt x="7941" y="10734"/>
                  </a:lnTo>
                  <a:lnTo>
                    <a:pt x="5382" y="2715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8"/>
            <p:cNvSpPr/>
            <p:nvPr/>
          </p:nvSpPr>
          <p:spPr>
            <a:xfrm>
              <a:off x="2873025" y="898050"/>
              <a:ext cx="184200" cy="81825"/>
            </a:xfrm>
            <a:custGeom>
              <a:avLst/>
              <a:gdLst/>
              <a:ahLst/>
              <a:cxnLst/>
              <a:rect l="l" t="t" r="r" b="b"/>
              <a:pathLst>
                <a:path w="7368" h="3273" extrusionOk="0">
                  <a:moveTo>
                    <a:pt x="2156" y="0"/>
                  </a:moveTo>
                  <a:lnTo>
                    <a:pt x="140" y="1257"/>
                  </a:lnTo>
                  <a:lnTo>
                    <a:pt x="0" y="3273"/>
                  </a:lnTo>
                  <a:lnTo>
                    <a:pt x="7135" y="3273"/>
                  </a:lnTo>
                  <a:lnTo>
                    <a:pt x="7367" y="1443"/>
                  </a:lnTo>
                  <a:lnTo>
                    <a:pt x="6452" y="0"/>
                  </a:lnTo>
                  <a:close/>
                </a:path>
              </a:pathLst>
            </a:custGeom>
            <a:solidFill>
              <a:srgbClr val="FF99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8"/>
            <p:cNvSpPr/>
            <p:nvPr/>
          </p:nvSpPr>
          <p:spPr>
            <a:xfrm>
              <a:off x="2873025" y="898050"/>
              <a:ext cx="184200" cy="81825"/>
            </a:xfrm>
            <a:custGeom>
              <a:avLst/>
              <a:gdLst/>
              <a:ahLst/>
              <a:cxnLst/>
              <a:rect l="l" t="t" r="r" b="b"/>
              <a:pathLst>
                <a:path w="7368" h="3273" extrusionOk="0">
                  <a:moveTo>
                    <a:pt x="2156" y="0"/>
                  </a:moveTo>
                  <a:lnTo>
                    <a:pt x="140" y="1257"/>
                  </a:lnTo>
                  <a:lnTo>
                    <a:pt x="0" y="3273"/>
                  </a:lnTo>
                  <a:lnTo>
                    <a:pt x="7135" y="3273"/>
                  </a:lnTo>
                  <a:lnTo>
                    <a:pt x="7367" y="1443"/>
                  </a:lnTo>
                  <a:lnTo>
                    <a:pt x="6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8"/>
            <p:cNvSpPr/>
            <p:nvPr/>
          </p:nvSpPr>
          <p:spPr>
            <a:xfrm>
              <a:off x="2888125" y="914325"/>
              <a:ext cx="163275" cy="65550"/>
            </a:xfrm>
            <a:custGeom>
              <a:avLst/>
              <a:gdLst/>
              <a:ahLst/>
              <a:cxnLst/>
              <a:rect l="l" t="t" r="r" b="b"/>
              <a:pathLst>
                <a:path w="6531" h="2622" extrusionOk="0">
                  <a:moveTo>
                    <a:pt x="1909" y="1"/>
                  </a:moveTo>
                  <a:lnTo>
                    <a:pt x="110" y="993"/>
                  </a:lnTo>
                  <a:lnTo>
                    <a:pt x="1" y="2622"/>
                  </a:lnTo>
                  <a:lnTo>
                    <a:pt x="6313" y="2622"/>
                  </a:lnTo>
                  <a:lnTo>
                    <a:pt x="6531" y="1148"/>
                  </a:lnTo>
                  <a:lnTo>
                    <a:pt x="57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8"/>
            <p:cNvSpPr/>
            <p:nvPr/>
          </p:nvSpPr>
          <p:spPr>
            <a:xfrm>
              <a:off x="2952500" y="849575"/>
              <a:ext cx="59750" cy="48500"/>
            </a:xfrm>
            <a:custGeom>
              <a:avLst/>
              <a:gdLst/>
              <a:ahLst/>
              <a:cxnLst/>
              <a:rect l="l" t="t" r="r" b="b"/>
              <a:pathLst>
                <a:path w="2390" h="1940" extrusionOk="0">
                  <a:moveTo>
                    <a:pt x="1" y="1"/>
                  </a:moveTo>
                  <a:lnTo>
                    <a:pt x="1" y="1939"/>
                  </a:lnTo>
                  <a:lnTo>
                    <a:pt x="2389" y="1939"/>
                  </a:lnTo>
                  <a:lnTo>
                    <a:pt x="23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8"/>
            <p:cNvSpPr/>
            <p:nvPr/>
          </p:nvSpPr>
          <p:spPr>
            <a:xfrm>
              <a:off x="2912175" y="828650"/>
              <a:ext cx="145425" cy="21350"/>
            </a:xfrm>
            <a:custGeom>
              <a:avLst/>
              <a:gdLst/>
              <a:ahLst/>
              <a:cxnLst/>
              <a:rect l="l" t="t" r="r" b="b"/>
              <a:pathLst>
                <a:path w="5817" h="854" extrusionOk="0">
                  <a:moveTo>
                    <a:pt x="1" y="0"/>
                  </a:moveTo>
                  <a:lnTo>
                    <a:pt x="1" y="853"/>
                  </a:lnTo>
                  <a:lnTo>
                    <a:pt x="5817" y="853"/>
                  </a:lnTo>
                  <a:lnTo>
                    <a:pt x="5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0" name="Google Shape;2520;p48"/>
          <p:cNvGrpSpPr/>
          <p:nvPr/>
        </p:nvGrpSpPr>
        <p:grpSpPr>
          <a:xfrm>
            <a:off x="2043539" y="4122242"/>
            <a:ext cx="300770" cy="54726"/>
            <a:chOff x="4770650" y="685575"/>
            <a:chExt cx="158250" cy="28800"/>
          </a:xfrm>
        </p:grpSpPr>
        <p:sp>
          <p:nvSpPr>
            <p:cNvPr id="2521" name="Google Shape;2521;p48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8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8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4" name="Google Shape;2524;p48"/>
          <p:cNvGrpSpPr/>
          <p:nvPr/>
        </p:nvGrpSpPr>
        <p:grpSpPr>
          <a:xfrm flipH="1">
            <a:off x="-1786096" y="-665873"/>
            <a:ext cx="5253816" cy="1622108"/>
            <a:chOff x="5092229" y="-180802"/>
            <a:chExt cx="5253816" cy="1622108"/>
          </a:xfrm>
        </p:grpSpPr>
        <p:sp>
          <p:nvSpPr>
            <p:cNvPr id="2525" name="Google Shape;2525;p4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F5195-5A1F-A677-DC6A-BA38FA65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97" y="68830"/>
            <a:ext cx="1591941" cy="1048767"/>
          </a:xfrm>
          <a:prstGeom prst="rect">
            <a:avLst/>
          </a:prstGeom>
        </p:spPr>
      </p:pic>
      <p:sp>
        <p:nvSpPr>
          <p:cNvPr id="1493" name="Google Shape;1493;p40"/>
          <p:cNvSpPr txBox="1">
            <a:spLocks noGrp="1"/>
          </p:cNvSpPr>
          <p:nvPr>
            <p:ph type="title"/>
          </p:nvPr>
        </p:nvSpPr>
        <p:spPr>
          <a:xfrm>
            <a:off x="2262689" y="412764"/>
            <a:ext cx="45639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Side Code _Part1</a:t>
            </a:r>
            <a:endParaRPr dirty="0"/>
          </a:p>
        </p:txBody>
      </p:sp>
      <p:sp>
        <p:nvSpPr>
          <p:cNvPr id="1494" name="Google Shape;1494;p40"/>
          <p:cNvSpPr txBox="1">
            <a:spLocks noGrp="1"/>
          </p:cNvSpPr>
          <p:nvPr>
            <p:ph type="subTitle" idx="1"/>
          </p:nvPr>
        </p:nvSpPr>
        <p:spPr>
          <a:xfrm>
            <a:off x="158545" y="3027695"/>
            <a:ext cx="8826910" cy="1582274"/>
          </a:xfrm>
          <a:prstGeom prst="rect">
            <a:avLst/>
          </a:prstGeom>
        </p:spPr>
        <p:txBody>
          <a:bodyPr spcFirstLastPara="1" wrap="square" lIns="91425" tIns="91425" rIns="91425" bIns="91425" numCol="2" anchor="b" anchorCtr="0">
            <a:noAutofit/>
          </a:bodyPr>
          <a:lstStyle/>
          <a:p>
            <a:pPr algn="l"/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//Arduino Door Lock Access Control Project</a:t>
            </a:r>
          </a:p>
          <a:p>
            <a:pPr algn="l"/>
            <a:r>
              <a:rPr lang="en-US" sz="1400" dirty="0">
                <a:solidFill>
                  <a:srgbClr val="7F8C8D"/>
                </a:solidFill>
                <a:latin typeface="Consolas" panose="020B0609020204030204" pitchFamily="49" charset="0"/>
              </a:rPr>
              <a:t>//Master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&lt;MFRC522.h&gt;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&lt;LiquidCrystal_I2C.h&gt;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SoftwareSerial.h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SoftwareSerial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masterUno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RX, TX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String data;</a:t>
            </a:r>
          </a:p>
          <a:p>
            <a:pPr algn="l"/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isMatch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SS_PIN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RST_PIN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 Instance of the class MFRC522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MFRC522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rfid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(SS_PIN, RST_PIN);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 Create LCD object : Use 0x27 If 0x3F Doesn't work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LiquidCrystal_I2C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(0x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 Init array that will store new NUID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byte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nuidPICC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 Put Your access NUID Here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byte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master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= {0x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53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0x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9B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0x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B2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0x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0"/>
          <p:cNvSpPr txBox="1">
            <a:spLocks noGrp="1"/>
          </p:cNvSpPr>
          <p:nvPr>
            <p:ph type="title"/>
          </p:nvPr>
        </p:nvSpPr>
        <p:spPr>
          <a:xfrm>
            <a:off x="2262689" y="412764"/>
            <a:ext cx="45639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Side Code _Part2</a:t>
            </a:r>
            <a:endParaRPr dirty="0"/>
          </a:p>
        </p:txBody>
      </p:sp>
      <p:sp>
        <p:nvSpPr>
          <p:cNvPr id="1494" name="Google Shape;1494;p40"/>
          <p:cNvSpPr txBox="1">
            <a:spLocks noGrp="1"/>
          </p:cNvSpPr>
          <p:nvPr>
            <p:ph type="subTitle" idx="1"/>
          </p:nvPr>
        </p:nvSpPr>
        <p:spPr>
          <a:xfrm>
            <a:off x="158545" y="3027695"/>
            <a:ext cx="8826910" cy="1582274"/>
          </a:xfrm>
          <a:prstGeom prst="rect">
            <a:avLst/>
          </a:prstGeom>
        </p:spPr>
        <p:txBody>
          <a:bodyPr spcFirstLastPara="1" wrap="square" lIns="91425" tIns="91425" rIns="91425" bIns="91425" numCol="2" anchor="b" anchorCtr="0">
            <a:noAutofit/>
          </a:bodyPr>
          <a:lstStyle/>
          <a:p>
            <a:pPr algn="l"/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 Pin connected to lock relay signal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lockOutput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greenLED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redLED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buzzerPin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masterUno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SPI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Init SPI bus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rfid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PCD_Init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Init MFRC522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Setup LCD with backlight and initialize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init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backlight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printWelcomeMessage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Set OUTPUT pins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lockOutput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OUTPUT);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greenLED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OUTPUT);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redLED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OUTPUT);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buzzerPin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OUTPUT);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8E180C-FA7B-3F3E-0437-8D4A3DAF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907" y="71555"/>
            <a:ext cx="1583668" cy="10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9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56"/>
          <p:cNvSpPr txBox="1">
            <a:spLocks noGrp="1"/>
          </p:cNvSpPr>
          <p:nvPr>
            <p:ph type="subTitle" idx="2"/>
          </p:nvPr>
        </p:nvSpPr>
        <p:spPr>
          <a:xfrm>
            <a:off x="2995214" y="3268222"/>
            <a:ext cx="22944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Md. Naimul Islam</a:t>
            </a:r>
            <a:endParaRPr dirty="0"/>
          </a:p>
        </p:txBody>
      </p:sp>
      <p:sp>
        <p:nvSpPr>
          <p:cNvPr id="3528" name="Google Shape;3528;p56"/>
          <p:cNvSpPr txBox="1">
            <a:spLocks noGrp="1"/>
          </p:cNvSpPr>
          <p:nvPr>
            <p:ph type="subTitle" idx="4"/>
          </p:nvPr>
        </p:nvSpPr>
        <p:spPr>
          <a:xfrm>
            <a:off x="2995214" y="3807178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ID- 20200105218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D2_Group01</a:t>
            </a:r>
            <a:endParaRPr dirty="0"/>
          </a:p>
        </p:txBody>
      </p:sp>
      <p:sp>
        <p:nvSpPr>
          <p:cNvPr id="3529" name="Google Shape;3529;p56"/>
          <p:cNvSpPr txBox="1">
            <a:spLocks noGrp="1"/>
          </p:cNvSpPr>
          <p:nvPr>
            <p:ph type="title"/>
          </p:nvPr>
        </p:nvSpPr>
        <p:spPr>
          <a:xfrm>
            <a:off x="720000" y="3287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 – Member 01 </a:t>
            </a:r>
            <a:endParaRPr dirty="0"/>
          </a:p>
        </p:txBody>
      </p:sp>
      <p:pic>
        <p:nvPicPr>
          <p:cNvPr id="3531" name="Google Shape;3531;p56"/>
          <p:cNvPicPr preferRelativeResize="0"/>
          <p:nvPr/>
        </p:nvPicPr>
        <p:blipFill rotWithShape="1">
          <a:blip r:embed="rId3"/>
          <a:srcRect l="6782" t="-1401" r="5980" b="26360"/>
          <a:stretch/>
        </p:blipFill>
        <p:spPr>
          <a:xfrm>
            <a:off x="3059994" y="1302786"/>
            <a:ext cx="2164839" cy="1816944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532" name="Google Shape;3532;p56"/>
          <p:cNvGrpSpPr/>
          <p:nvPr/>
        </p:nvGrpSpPr>
        <p:grpSpPr>
          <a:xfrm>
            <a:off x="5044704" y="-665873"/>
            <a:ext cx="5253816" cy="1622108"/>
            <a:chOff x="5092229" y="-180802"/>
            <a:chExt cx="5253816" cy="1622108"/>
          </a:xfrm>
        </p:grpSpPr>
        <p:sp>
          <p:nvSpPr>
            <p:cNvPr id="3533" name="Google Shape;3533;p5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3" name="Google Shape;3543;p56"/>
          <p:cNvGrpSpPr/>
          <p:nvPr/>
        </p:nvGrpSpPr>
        <p:grpSpPr>
          <a:xfrm>
            <a:off x="715101" y="1290696"/>
            <a:ext cx="815646" cy="707088"/>
            <a:chOff x="2764825" y="4446250"/>
            <a:chExt cx="174900" cy="151625"/>
          </a:xfrm>
        </p:grpSpPr>
        <p:sp>
          <p:nvSpPr>
            <p:cNvPr id="3544" name="Google Shape;3544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6" name="Google Shape;3546;p56"/>
          <p:cNvGrpSpPr/>
          <p:nvPr/>
        </p:nvGrpSpPr>
        <p:grpSpPr>
          <a:xfrm>
            <a:off x="7263789" y="2882771"/>
            <a:ext cx="815646" cy="707088"/>
            <a:chOff x="2764825" y="4446250"/>
            <a:chExt cx="174900" cy="151625"/>
          </a:xfrm>
        </p:grpSpPr>
        <p:sp>
          <p:nvSpPr>
            <p:cNvPr id="3547" name="Google Shape;3547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132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0"/>
          <p:cNvSpPr txBox="1">
            <a:spLocks noGrp="1"/>
          </p:cNvSpPr>
          <p:nvPr>
            <p:ph type="title"/>
          </p:nvPr>
        </p:nvSpPr>
        <p:spPr>
          <a:xfrm>
            <a:off x="2262689" y="412764"/>
            <a:ext cx="45639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Side Code _Part3</a:t>
            </a:r>
            <a:endParaRPr dirty="0"/>
          </a:p>
        </p:txBody>
      </p:sp>
      <p:sp>
        <p:nvSpPr>
          <p:cNvPr id="1494" name="Google Shape;1494;p40"/>
          <p:cNvSpPr txBox="1">
            <a:spLocks noGrp="1"/>
          </p:cNvSpPr>
          <p:nvPr>
            <p:ph type="subTitle" idx="1"/>
          </p:nvPr>
        </p:nvSpPr>
        <p:spPr>
          <a:xfrm>
            <a:off x="57150" y="3493293"/>
            <a:ext cx="8871155" cy="1566732"/>
          </a:xfrm>
          <a:prstGeom prst="rect">
            <a:avLst/>
          </a:prstGeom>
        </p:spPr>
        <p:txBody>
          <a:bodyPr spcFirstLastPara="1" wrap="square" lIns="91425" tIns="91425" rIns="91425" bIns="91425" numCol="2" anchor="b" anchorCtr="0">
            <a:noAutofit/>
          </a:bodyPr>
          <a:lstStyle/>
          <a:p>
            <a:pPr algn="l"/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Reset the loop if no new card present on the sensor/reader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rfid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PICC_IsNewCardPresent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Verify if the NUID has been </a:t>
            </a:r>
            <a:r>
              <a:rPr lang="en-US" sz="14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readed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rfid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PICC_ReadCardSerial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Store NUID into </a:t>
            </a:r>
            <a:r>
              <a:rPr lang="en-US" sz="14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nuidPICC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array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(byte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nuidPICC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rfid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uidByte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Checks whether the scanned tag is authorized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getAccessState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(master,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nuidPICC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 Access Granted!"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isMatch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;</a:t>
            </a: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// Send true or false to slave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masterUno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isMatch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  // Turn on relay &amp; green LED for 5 seconds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greenLED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HIGH);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greenLED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LOW);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 //To fix (LCD, Solenoid) issue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printWelcomeMessage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 Access Denied!"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isMatch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;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2F7636-1C0E-C057-44BF-FD88F154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336" y="71961"/>
            <a:ext cx="1579001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60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0"/>
          <p:cNvSpPr txBox="1">
            <a:spLocks noGrp="1"/>
          </p:cNvSpPr>
          <p:nvPr>
            <p:ph type="title"/>
          </p:nvPr>
        </p:nvSpPr>
        <p:spPr>
          <a:xfrm>
            <a:off x="2262689" y="412764"/>
            <a:ext cx="45639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Master Side Code _Part4</a:t>
            </a:r>
            <a:endParaRPr dirty="0"/>
          </a:p>
        </p:txBody>
      </p:sp>
      <p:sp>
        <p:nvSpPr>
          <p:cNvPr id="1494" name="Google Shape;1494;p40"/>
          <p:cNvSpPr txBox="1">
            <a:spLocks noGrp="1"/>
          </p:cNvSpPr>
          <p:nvPr>
            <p:ph type="subTitle" idx="1"/>
          </p:nvPr>
        </p:nvSpPr>
        <p:spPr>
          <a:xfrm>
            <a:off x="-50006" y="3393280"/>
            <a:ext cx="8871155" cy="1566732"/>
          </a:xfrm>
          <a:prstGeom prst="rect">
            <a:avLst/>
          </a:prstGeom>
        </p:spPr>
        <p:txBody>
          <a:bodyPr spcFirstLastPara="1" wrap="square" lIns="91425" tIns="91425" rIns="91425" bIns="91425" numCol="2" anchor="b" anchorCtr="0">
            <a:noAutofit/>
          </a:bodyPr>
          <a:lstStyle/>
          <a:p>
            <a:pPr algn="l"/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Send true or false to slave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masterUno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isMatch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redLED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HIGH);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buzzerPin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HIGH);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redLED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LOW);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buzzerPin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LOW);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printWelcomeMessage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Halt PICC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rfid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PICC_HaltA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Stop encryption on PCD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rfid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PCD_StopCrypto1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getAccessState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(byte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accessCode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[], byte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newCode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[])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(byte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newCode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 !=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accessCode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printWelcomeMessage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"&lt;Access Control&gt;"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setCursor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lcd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 Scan Your Tag!"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10087D-812A-E1C0-C9E0-E24B19C85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267" y="71961"/>
            <a:ext cx="1579001" cy="10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16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38"/>
          <p:cNvSpPr txBox="1">
            <a:spLocks noGrp="1"/>
          </p:cNvSpPr>
          <p:nvPr>
            <p:ph type="title" idx="4294967295"/>
          </p:nvPr>
        </p:nvSpPr>
        <p:spPr>
          <a:xfrm>
            <a:off x="6672615" y="2357698"/>
            <a:ext cx="1886700" cy="3921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/>
              <a:t>Slave</a:t>
            </a:r>
            <a:endParaRPr lang="en-US" dirty="0"/>
          </a:p>
        </p:txBody>
      </p:sp>
      <p:sp>
        <p:nvSpPr>
          <p:cNvPr id="1381" name="Google Shape;1381;p38"/>
          <p:cNvSpPr txBox="1">
            <a:spLocks noGrp="1"/>
          </p:cNvSpPr>
          <p:nvPr>
            <p:ph type="title"/>
          </p:nvPr>
        </p:nvSpPr>
        <p:spPr>
          <a:xfrm>
            <a:off x="719989" y="97694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I2C Master-Slave Connection</a:t>
            </a:r>
            <a:endParaRPr dirty="0"/>
          </a:p>
        </p:txBody>
      </p:sp>
      <p:sp>
        <p:nvSpPr>
          <p:cNvPr id="1383" name="Google Shape;1383;p38"/>
          <p:cNvSpPr txBox="1">
            <a:spLocks noGrp="1"/>
          </p:cNvSpPr>
          <p:nvPr>
            <p:ph type="subTitle" idx="4294967295"/>
          </p:nvPr>
        </p:nvSpPr>
        <p:spPr>
          <a:xfrm>
            <a:off x="6687457" y="1787729"/>
            <a:ext cx="18867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Keypad Connection</a:t>
            </a:r>
            <a:endParaRPr dirty="0"/>
          </a:p>
        </p:txBody>
      </p:sp>
      <p:sp>
        <p:nvSpPr>
          <p:cNvPr id="1384" name="Google Shape;1384;p38"/>
          <p:cNvSpPr txBox="1">
            <a:spLocks noGrp="1"/>
          </p:cNvSpPr>
          <p:nvPr>
            <p:ph type="title" idx="4294967295"/>
          </p:nvPr>
        </p:nvSpPr>
        <p:spPr>
          <a:xfrm>
            <a:off x="186462" y="2634219"/>
            <a:ext cx="1886700" cy="1123394"/>
          </a:xfrm>
          <a:prstGeom prst="rect">
            <a:avLst/>
          </a:prstGeom>
          <a:solidFill>
            <a:srgbClr val="FF9933">
              <a:alpha val="3848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/>
              <a:t>Master</a:t>
            </a:r>
            <a:endParaRPr sz="2500" dirty="0"/>
          </a:p>
        </p:txBody>
      </p:sp>
      <p:sp>
        <p:nvSpPr>
          <p:cNvPr id="1385" name="Google Shape;1385;p38"/>
          <p:cNvSpPr txBox="1">
            <a:spLocks noGrp="1"/>
          </p:cNvSpPr>
          <p:nvPr>
            <p:ph type="subTitle" idx="4294967295"/>
          </p:nvPr>
        </p:nvSpPr>
        <p:spPr>
          <a:xfrm>
            <a:off x="194034" y="3843771"/>
            <a:ext cx="1886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LCD, RFID Connection</a:t>
            </a:r>
            <a:endParaRPr dirty="0"/>
          </a:p>
        </p:txBody>
      </p:sp>
      <p:cxnSp>
        <p:nvCxnSpPr>
          <p:cNvPr id="1393" name="Google Shape;1393;p38"/>
          <p:cNvCxnSpPr>
            <a:cxnSpLocks/>
            <a:endCxn id="1379" idx="2"/>
          </p:cNvCxnSpPr>
          <p:nvPr/>
        </p:nvCxnSpPr>
        <p:spPr>
          <a:xfrm flipV="1">
            <a:off x="2080734" y="2749798"/>
            <a:ext cx="5535231" cy="318185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4" name="Google Shape;1394;p38"/>
          <p:cNvGrpSpPr/>
          <p:nvPr/>
        </p:nvGrpSpPr>
        <p:grpSpPr>
          <a:xfrm>
            <a:off x="4863629" y="-647279"/>
            <a:ext cx="5253816" cy="1622108"/>
            <a:chOff x="5092229" y="-180802"/>
            <a:chExt cx="5253816" cy="1622108"/>
          </a:xfrm>
        </p:grpSpPr>
        <p:sp>
          <p:nvSpPr>
            <p:cNvPr id="1395" name="Google Shape;1395;p3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5" name="Google Shape;1405;p38"/>
          <p:cNvGrpSpPr/>
          <p:nvPr/>
        </p:nvGrpSpPr>
        <p:grpSpPr>
          <a:xfrm rot="10800000" flipH="1">
            <a:off x="5730504" y="4189873"/>
            <a:ext cx="5253816" cy="1622108"/>
            <a:chOff x="5092229" y="-180802"/>
            <a:chExt cx="5253816" cy="1622108"/>
          </a:xfrm>
        </p:grpSpPr>
        <p:sp>
          <p:nvSpPr>
            <p:cNvPr id="1406" name="Google Shape;1406;p3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" name="Google Shape;1393;p38">
            <a:extLst>
              <a:ext uri="{FF2B5EF4-FFF2-40B4-BE49-F238E27FC236}">
                <a16:creationId xmlns:a16="http://schemas.microsoft.com/office/drawing/2014/main" id="{A1CD58A3-43A3-F61C-4673-08BA479C25BA}"/>
              </a:ext>
            </a:extLst>
          </p:cNvPr>
          <p:cNvCxnSpPr>
            <a:cxnSpLocks/>
          </p:cNvCxnSpPr>
          <p:nvPr/>
        </p:nvCxnSpPr>
        <p:spPr>
          <a:xfrm>
            <a:off x="2066872" y="3434651"/>
            <a:ext cx="5766998" cy="43033"/>
          </a:xfrm>
          <a:prstGeom prst="bentConnector3">
            <a:avLst>
              <a:gd name="adj1" fmla="val 9917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A5ADD5-F76D-F310-32B1-8DCECBFC2CF7}"/>
              </a:ext>
            </a:extLst>
          </p:cNvPr>
          <p:cNvCxnSpPr/>
          <p:nvPr/>
        </p:nvCxnSpPr>
        <p:spPr>
          <a:xfrm>
            <a:off x="4571989" y="3068564"/>
            <a:ext cx="0" cy="960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15B51F3-C74B-B679-DFAC-6CAF4C93566E}"/>
              </a:ext>
            </a:extLst>
          </p:cNvPr>
          <p:cNvCxnSpPr>
            <a:cxnSpLocks/>
          </p:cNvCxnSpPr>
          <p:nvPr/>
        </p:nvCxnSpPr>
        <p:spPr>
          <a:xfrm>
            <a:off x="5400675" y="3456167"/>
            <a:ext cx="0" cy="57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D963FA4-65EE-BB36-2B2E-29A513B397DD}"/>
              </a:ext>
            </a:extLst>
          </p:cNvPr>
          <p:cNvCxnSpPr/>
          <p:nvPr/>
        </p:nvCxnSpPr>
        <p:spPr>
          <a:xfrm>
            <a:off x="4571989" y="4029075"/>
            <a:ext cx="83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DF39562-8776-1A6D-878D-504CE2B9C1AC}"/>
              </a:ext>
            </a:extLst>
          </p:cNvPr>
          <p:cNvCxnSpPr/>
          <p:nvPr/>
        </p:nvCxnSpPr>
        <p:spPr>
          <a:xfrm>
            <a:off x="4989904" y="4029075"/>
            <a:ext cx="0" cy="21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17913D7-EF83-3F18-58E8-A31A47D1CC57}"/>
              </a:ext>
            </a:extLst>
          </p:cNvPr>
          <p:cNvSpPr txBox="1"/>
          <p:nvPr/>
        </p:nvSpPr>
        <p:spPr>
          <a:xfrm>
            <a:off x="4753446" y="4222160"/>
            <a:ext cx="54935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Vcc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AF5CC0-59CC-3787-DFF6-622C2547FE79}"/>
              </a:ext>
            </a:extLst>
          </p:cNvPr>
          <p:cNvCxnSpPr>
            <a:cxnSpLocks/>
          </p:cNvCxnSpPr>
          <p:nvPr/>
        </p:nvCxnSpPr>
        <p:spPr>
          <a:xfrm>
            <a:off x="7615965" y="3067983"/>
            <a:ext cx="1528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07DBEE7-FB95-7C98-7784-F9F8B3F9BBFB}"/>
              </a:ext>
            </a:extLst>
          </p:cNvPr>
          <p:cNvCxnSpPr/>
          <p:nvPr/>
        </p:nvCxnSpPr>
        <p:spPr>
          <a:xfrm>
            <a:off x="7773128" y="3434651"/>
            <a:ext cx="1449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CE304C8-8E50-80BE-6E13-D8CAE5AB52D5}"/>
              </a:ext>
            </a:extLst>
          </p:cNvPr>
          <p:cNvCxnSpPr>
            <a:cxnSpLocks/>
          </p:cNvCxnSpPr>
          <p:nvPr/>
        </p:nvCxnSpPr>
        <p:spPr>
          <a:xfrm flipH="1" flipV="1">
            <a:off x="7623537" y="2749798"/>
            <a:ext cx="7270" cy="318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5" name="Straight Arrow Connector 1344">
            <a:extLst>
              <a:ext uri="{FF2B5EF4-FFF2-40B4-BE49-F238E27FC236}">
                <a16:creationId xmlns:a16="http://schemas.microsoft.com/office/drawing/2014/main" id="{F3D09ADD-6F57-542F-14C6-1DBAA7426533}"/>
              </a:ext>
            </a:extLst>
          </p:cNvPr>
          <p:cNvCxnSpPr/>
          <p:nvPr/>
        </p:nvCxnSpPr>
        <p:spPr>
          <a:xfrm flipV="1">
            <a:off x="7975897" y="2750379"/>
            <a:ext cx="0" cy="705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9" name="TextBox 1348">
            <a:extLst>
              <a:ext uri="{FF2B5EF4-FFF2-40B4-BE49-F238E27FC236}">
                <a16:creationId xmlns:a16="http://schemas.microsoft.com/office/drawing/2014/main" id="{D3861BB6-F5E1-12C3-E0C2-E5358D6770F6}"/>
              </a:ext>
            </a:extLst>
          </p:cNvPr>
          <p:cNvSpPr txBox="1"/>
          <p:nvPr/>
        </p:nvSpPr>
        <p:spPr>
          <a:xfrm>
            <a:off x="2197757" y="2774264"/>
            <a:ext cx="12160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SDA</a:t>
            </a:r>
          </a:p>
        </p:txBody>
      </p:sp>
    </p:spTree>
    <p:extLst>
      <p:ext uri="{BB962C8B-B14F-4D97-AF65-F5344CB8AC3E}">
        <p14:creationId xmlns:p14="http://schemas.microsoft.com/office/powerpoint/2010/main" val="14034623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0"/>
          <p:cNvSpPr txBox="1">
            <a:spLocks noGrp="1"/>
          </p:cNvSpPr>
          <p:nvPr>
            <p:ph type="title"/>
          </p:nvPr>
        </p:nvSpPr>
        <p:spPr>
          <a:xfrm>
            <a:off x="2262689" y="412764"/>
            <a:ext cx="45639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Slave Side Code _Part1</a:t>
            </a:r>
            <a:endParaRPr dirty="0"/>
          </a:p>
        </p:txBody>
      </p:sp>
      <p:sp>
        <p:nvSpPr>
          <p:cNvPr id="1494" name="Google Shape;1494;p40"/>
          <p:cNvSpPr txBox="1">
            <a:spLocks noGrp="1"/>
          </p:cNvSpPr>
          <p:nvPr>
            <p:ph type="subTitle" idx="1"/>
          </p:nvPr>
        </p:nvSpPr>
        <p:spPr>
          <a:xfrm>
            <a:off x="109061" y="3576768"/>
            <a:ext cx="8871155" cy="1566732"/>
          </a:xfrm>
          <a:prstGeom prst="rect">
            <a:avLst/>
          </a:prstGeom>
        </p:spPr>
        <p:txBody>
          <a:bodyPr spcFirstLastPara="1" wrap="square" lIns="91425" tIns="91425" rIns="91425" bIns="91425" numCol="2" anchor="b" anchorCtr="0">
            <a:noAutofit/>
          </a:bodyPr>
          <a:lstStyle/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//Slave</a:t>
            </a: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Keypad.h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400" b="0" dirty="0" err="1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SoftwareSerial.h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SoftwareSerial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slave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RX, TX</a:t>
            </a:r>
            <a:endParaRPr lang="en-US" sz="1400" dirty="0">
              <a:solidFill>
                <a:srgbClr val="DAE3E3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isOn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* password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"3690"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To increase the passcode length change the numerical to the size after position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position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algn="l"/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byte ROWS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4 rows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byte COLS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4 columns </a:t>
            </a: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keys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[ROWS][COLS] =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{'1','2','3','A'},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{'4','5','6','B'},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{'7','8','9','C'},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{'*','0','#','D'}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endParaRPr lang="en-US" sz="1400" dirty="0">
              <a:solidFill>
                <a:srgbClr val="7F8C8D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//mapping of the keys done w.r.t to the grid keypad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byte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rowPins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[ROWS] = {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};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//connection of rows pins to the </a:t>
            </a:r>
            <a:r>
              <a:rPr lang="en-US" sz="14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   byte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colPins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[COLS] = {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};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connection of the columns pins to the </a:t>
            </a:r>
            <a:r>
              <a:rPr lang="en-US" sz="1400" b="0" dirty="0" err="1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Keypad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keypad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Keypad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makeKeymap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(keys),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rowPins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colPins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, ROWS, COLS );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Lock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Connecting the relay to the 5th pin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E2869D-9892-23F9-745A-2C16DA1AA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010" y="121456"/>
            <a:ext cx="1268682" cy="83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0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0"/>
          <p:cNvSpPr txBox="1">
            <a:spLocks noGrp="1"/>
          </p:cNvSpPr>
          <p:nvPr>
            <p:ph type="title"/>
          </p:nvPr>
        </p:nvSpPr>
        <p:spPr>
          <a:xfrm>
            <a:off x="2262689" y="412764"/>
            <a:ext cx="45639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Slave Side Code _Part2</a:t>
            </a:r>
            <a:endParaRPr dirty="0"/>
          </a:p>
        </p:txBody>
      </p:sp>
      <p:sp>
        <p:nvSpPr>
          <p:cNvPr id="1494" name="Google Shape;1494;p40"/>
          <p:cNvSpPr txBox="1">
            <a:spLocks noGrp="1"/>
          </p:cNvSpPr>
          <p:nvPr>
            <p:ph type="subTitle" idx="1"/>
          </p:nvPr>
        </p:nvSpPr>
        <p:spPr>
          <a:xfrm>
            <a:off x="272845" y="2940975"/>
            <a:ext cx="8871155" cy="1566732"/>
          </a:xfrm>
          <a:prstGeom prst="rect">
            <a:avLst/>
          </a:prstGeom>
        </p:spPr>
        <p:txBody>
          <a:bodyPr spcFirstLastPara="1" wrap="square" lIns="91425" tIns="91425" rIns="91425" bIns="91425" numCol="2" anchor="b" anchorCtr="0">
            <a:noAutofit/>
          </a:bodyPr>
          <a:lstStyle/>
          <a:p>
            <a:pPr algn="l"/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slave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9600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(Lock, OUTPUT);</a:t>
            </a:r>
          </a:p>
          <a:p>
            <a:pPr algn="l"/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LockedPosition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Wait for master to send data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slave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==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key =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keypad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getKey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(key == '*' || key == 'A')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//OR operator used to lock the device back again 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position 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LockedPosition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(key == </a:t>
            </a:r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[position])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position ++;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(position == 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 // change this if you want to increase the password length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LockedPosition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400" b="0" dirty="0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645F77-E803-9B0A-F219-1B7EB7825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309" y="178674"/>
            <a:ext cx="1255741" cy="82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2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40"/>
          <p:cNvSpPr txBox="1">
            <a:spLocks noGrp="1"/>
          </p:cNvSpPr>
          <p:nvPr>
            <p:ph type="title"/>
          </p:nvPr>
        </p:nvSpPr>
        <p:spPr>
          <a:xfrm>
            <a:off x="2262689" y="412764"/>
            <a:ext cx="4563900" cy="3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Slave Side Code _Part3</a:t>
            </a:r>
            <a:endParaRPr dirty="0"/>
          </a:p>
        </p:txBody>
      </p:sp>
      <p:sp>
        <p:nvSpPr>
          <p:cNvPr id="1494" name="Google Shape;1494;p40"/>
          <p:cNvSpPr txBox="1">
            <a:spLocks noGrp="1"/>
          </p:cNvSpPr>
          <p:nvPr>
            <p:ph type="subTitle" idx="1"/>
          </p:nvPr>
        </p:nvSpPr>
        <p:spPr>
          <a:xfrm>
            <a:off x="272845" y="2940975"/>
            <a:ext cx="8871155" cy="1566732"/>
          </a:xfrm>
          <a:prstGeom prst="rect">
            <a:avLst/>
          </a:prstGeom>
        </p:spPr>
        <p:txBody>
          <a:bodyPr spcFirstLastPara="1" wrap="square" lIns="91425" tIns="91425" rIns="91425" bIns="91425" numCol="2" anchor="b" anchorCtr="0">
            <a:noAutofit/>
          </a:bodyPr>
          <a:lstStyle/>
          <a:p>
            <a:pPr algn="l"/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// Read data from master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isOn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slave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 ;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7F8C8D"/>
                </a:solidFill>
                <a:effectLst/>
                <a:latin typeface="Consolas" panose="020B0609020204030204" pitchFamily="49" charset="0"/>
              </a:rPr>
              <a:t>  // Execute code based on data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400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isOn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(Lock, HIGH);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 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{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(Lock, LOW);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LockedPosition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CA1A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locked)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(locked)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(Lock, LOW);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400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(Lock, HIGH);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==========</a:t>
            </a:r>
            <a:br>
              <a:rPr lang="en-US" sz="1400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DAE3E3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F113E9-F21F-4BDD-ECCC-37697209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344" y="225289"/>
            <a:ext cx="1243516" cy="8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80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50"/>
          <p:cNvSpPr/>
          <p:nvPr/>
        </p:nvSpPr>
        <p:spPr>
          <a:xfrm>
            <a:off x="333104" y="365902"/>
            <a:ext cx="4397799" cy="3813184"/>
          </a:xfrm>
          <a:custGeom>
            <a:avLst/>
            <a:gdLst/>
            <a:ahLst/>
            <a:cxnLst/>
            <a:rect l="l" t="t" r="r" b="b"/>
            <a:pathLst>
              <a:path w="16332" h="10505" extrusionOk="0">
                <a:moveTo>
                  <a:pt x="6908" y="0"/>
                </a:moveTo>
                <a:cubicBezTo>
                  <a:pt x="6129" y="0"/>
                  <a:pt x="5349" y="114"/>
                  <a:pt x="4603" y="342"/>
                </a:cubicBezTo>
                <a:cubicBezTo>
                  <a:pt x="3960" y="539"/>
                  <a:pt x="3333" y="824"/>
                  <a:pt x="2830" y="1273"/>
                </a:cubicBezTo>
                <a:cubicBezTo>
                  <a:pt x="2336" y="1711"/>
                  <a:pt x="1984" y="2283"/>
                  <a:pt x="1639" y="2845"/>
                </a:cubicBezTo>
                <a:cubicBezTo>
                  <a:pt x="1000" y="3884"/>
                  <a:pt x="348" y="4964"/>
                  <a:pt x="193" y="6177"/>
                </a:cubicBezTo>
                <a:cubicBezTo>
                  <a:pt x="1" y="7666"/>
                  <a:pt x="582" y="9136"/>
                  <a:pt x="1194" y="10505"/>
                </a:cubicBezTo>
                <a:lnTo>
                  <a:pt x="15575" y="10432"/>
                </a:lnTo>
                <a:cubicBezTo>
                  <a:pt x="15634" y="9412"/>
                  <a:pt x="15877" y="8413"/>
                  <a:pt x="16052" y="7407"/>
                </a:cubicBezTo>
                <a:cubicBezTo>
                  <a:pt x="16226" y="6400"/>
                  <a:pt x="16332" y="5360"/>
                  <a:pt x="16116" y="4361"/>
                </a:cubicBezTo>
                <a:cubicBezTo>
                  <a:pt x="15901" y="3363"/>
                  <a:pt x="15320" y="2403"/>
                  <a:pt x="14418" y="1945"/>
                </a:cubicBezTo>
                <a:cubicBezTo>
                  <a:pt x="13647" y="1553"/>
                  <a:pt x="12744" y="1563"/>
                  <a:pt x="11908" y="1353"/>
                </a:cubicBezTo>
                <a:cubicBezTo>
                  <a:pt x="11103" y="1151"/>
                  <a:pt x="10363" y="745"/>
                  <a:pt x="9583" y="464"/>
                </a:cubicBezTo>
                <a:cubicBezTo>
                  <a:pt x="8727" y="155"/>
                  <a:pt x="7817" y="0"/>
                  <a:pt x="6908" y="0"/>
                </a:cubicBezTo>
                <a:close/>
              </a:path>
            </a:pathLst>
          </a:cu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50"/>
          <p:cNvSpPr txBox="1">
            <a:spLocks noGrp="1"/>
          </p:cNvSpPr>
          <p:nvPr>
            <p:ph type="title"/>
          </p:nvPr>
        </p:nvSpPr>
        <p:spPr>
          <a:xfrm>
            <a:off x="5024699" y="1923762"/>
            <a:ext cx="3962997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8000" dirty="0"/>
              <a:t>Applications</a:t>
            </a:r>
          </a:p>
        </p:txBody>
      </p:sp>
      <p:grpSp>
        <p:nvGrpSpPr>
          <p:cNvPr id="2578" name="Google Shape;2578;p50"/>
          <p:cNvGrpSpPr/>
          <p:nvPr/>
        </p:nvGrpSpPr>
        <p:grpSpPr>
          <a:xfrm>
            <a:off x="715088" y="535137"/>
            <a:ext cx="3961085" cy="4073452"/>
            <a:chOff x="2748950" y="2077550"/>
            <a:chExt cx="793725" cy="816225"/>
          </a:xfrm>
        </p:grpSpPr>
        <p:sp>
          <p:nvSpPr>
            <p:cNvPr id="2579" name="Google Shape;2579;p50"/>
            <p:cNvSpPr/>
            <p:nvPr/>
          </p:nvSpPr>
          <p:spPr>
            <a:xfrm>
              <a:off x="3042075" y="2078325"/>
              <a:ext cx="83775" cy="83400"/>
            </a:xfrm>
            <a:custGeom>
              <a:avLst/>
              <a:gdLst/>
              <a:ahLst/>
              <a:cxnLst/>
              <a:rect l="l" t="t" r="r" b="b"/>
              <a:pathLst>
                <a:path w="3351" h="3336" extrusionOk="0">
                  <a:moveTo>
                    <a:pt x="1697" y="901"/>
                  </a:moveTo>
                  <a:cubicBezTo>
                    <a:pt x="1970" y="901"/>
                    <a:pt x="2234" y="1047"/>
                    <a:pt x="2373" y="1303"/>
                  </a:cubicBezTo>
                  <a:cubicBezTo>
                    <a:pt x="2559" y="1660"/>
                    <a:pt x="2420" y="2125"/>
                    <a:pt x="2063" y="2327"/>
                  </a:cubicBezTo>
                  <a:cubicBezTo>
                    <a:pt x="1947" y="2390"/>
                    <a:pt x="1823" y="2419"/>
                    <a:pt x="1700" y="2419"/>
                  </a:cubicBezTo>
                  <a:cubicBezTo>
                    <a:pt x="1427" y="2419"/>
                    <a:pt x="1163" y="2273"/>
                    <a:pt x="1024" y="2017"/>
                  </a:cubicBezTo>
                  <a:cubicBezTo>
                    <a:pt x="838" y="1660"/>
                    <a:pt x="977" y="1179"/>
                    <a:pt x="1334" y="993"/>
                  </a:cubicBezTo>
                  <a:cubicBezTo>
                    <a:pt x="1450" y="930"/>
                    <a:pt x="1574" y="901"/>
                    <a:pt x="1697" y="901"/>
                  </a:cubicBezTo>
                  <a:close/>
                  <a:moveTo>
                    <a:pt x="1257" y="0"/>
                  </a:moveTo>
                  <a:lnTo>
                    <a:pt x="1257" y="295"/>
                  </a:lnTo>
                  <a:cubicBezTo>
                    <a:pt x="1257" y="373"/>
                    <a:pt x="1210" y="450"/>
                    <a:pt x="1132" y="481"/>
                  </a:cubicBezTo>
                  <a:cubicBezTo>
                    <a:pt x="1101" y="512"/>
                    <a:pt x="1086" y="512"/>
                    <a:pt x="1070" y="528"/>
                  </a:cubicBezTo>
                  <a:cubicBezTo>
                    <a:pt x="1055" y="543"/>
                    <a:pt x="1024" y="543"/>
                    <a:pt x="1008" y="559"/>
                  </a:cubicBezTo>
                  <a:cubicBezTo>
                    <a:pt x="970" y="582"/>
                    <a:pt x="931" y="594"/>
                    <a:pt x="892" y="594"/>
                  </a:cubicBezTo>
                  <a:cubicBezTo>
                    <a:pt x="853" y="594"/>
                    <a:pt x="815" y="582"/>
                    <a:pt x="776" y="559"/>
                  </a:cubicBezTo>
                  <a:lnTo>
                    <a:pt x="528" y="404"/>
                  </a:lnTo>
                  <a:lnTo>
                    <a:pt x="47" y="1210"/>
                  </a:lnTo>
                  <a:lnTo>
                    <a:pt x="279" y="1365"/>
                  </a:lnTo>
                  <a:cubicBezTo>
                    <a:pt x="341" y="1396"/>
                    <a:pt x="388" y="1474"/>
                    <a:pt x="373" y="1567"/>
                  </a:cubicBezTo>
                  <a:lnTo>
                    <a:pt x="373" y="1707"/>
                  </a:lnTo>
                  <a:cubicBezTo>
                    <a:pt x="373" y="1784"/>
                    <a:pt x="326" y="1862"/>
                    <a:pt x="248" y="1908"/>
                  </a:cubicBezTo>
                  <a:lnTo>
                    <a:pt x="0" y="2032"/>
                  </a:lnTo>
                  <a:lnTo>
                    <a:pt x="450" y="2854"/>
                  </a:lnTo>
                  <a:lnTo>
                    <a:pt x="698" y="2715"/>
                  </a:lnTo>
                  <a:cubicBezTo>
                    <a:pt x="733" y="2701"/>
                    <a:pt x="768" y="2693"/>
                    <a:pt x="803" y="2693"/>
                  </a:cubicBezTo>
                  <a:cubicBezTo>
                    <a:pt x="845" y="2693"/>
                    <a:pt x="888" y="2705"/>
                    <a:pt x="931" y="2730"/>
                  </a:cubicBezTo>
                  <a:cubicBezTo>
                    <a:pt x="962" y="2761"/>
                    <a:pt x="1008" y="2792"/>
                    <a:pt x="1055" y="2808"/>
                  </a:cubicBezTo>
                  <a:cubicBezTo>
                    <a:pt x="1117" y="2854"/>
                    <a:pt x="1163" y="2932"/>
                    <a:pt x="1163" y="3009"/>
                  </a:cubicBezTo>
                  <a:lnTo>
                    <a:pt x="1163" y="3304"/>
                  </a:lnTo>
                  <a:lnTo>
                    <a:pt x="2094" y="3335"/>
                  </a:lnTo>
                  <a:lnTo>
                    <a:pt x="2094" y="3040"/>
                  </a:lnTo>
                  <a:cubicBezTo>
                    <a:pt x="2094" y="2963"/>
                    <a:pt x="2156" y="2885"/>
                    <a:pt x="2234" y="2854"/>
                  </a:cubicBezTo>
                  <a:cubicBezTo>
                    <a:pt x="2249" y="2839"/>
                    <a:pt x="2265" y="2839"/>
                    <a:pt x="2296" y="2808"/>
                  </a:cubicBezTo>
                  <a:cubicBezTo>
                    <a:pt x="2311" y="2792"/>
                    <a:pt x="2327" y="2792"/>
                    <a:pt x="2342" y="2777"/>
                  </a:cubicBezTo>
                  <a:cubicBezTo>
                    <a:pt x="2381" y="2753"/>
                    <a:pt x="2420" y="2742"/>
                    <a:pt x="2459" y="2742"/>
                  </a:cubicBezTo>
                  <a:cubicBezTo>
                    <a:pt x="2497" y="2742"/>
                    <a:pt x="2536" y="2753"/>
                    <a:pt x="2575" y="2777"/>
                  </a:cubicBezTo>
                  <a:lnTo>
                    <a:pt x="2839" y="2916"/>
                  </a:lnTo>
                  <a:lnTo>
                    <a:pt x="3319" y="2125"/>
                  </a:lnTo>
                  <a:lnTo>
                    <a:pt x="3087" y="1955"/>
                  </a:lnTo>
                  <a:cubicBezTo>
                    <a:pt x="3009" y="1924"/>
                    <a:pt x="2963" y="1846"/>
                    <a:pt x="2994" y="1753"/>
                  </a:cubicBezTo>
                  <a:lnTo>
                    <a:pt x="2994" y="1613"/>
                  </a:lnTo>
                  <a:cubicBezTo>
                    <a:pt x="2994" y="1536"/>
                    <a:pt x="3025" y="1458"/>
                    <a:pt x="3102" y="1412"/>
                  </a:cubicBezTo>
                  <a:lnTo>
                    <a:pt x="3350" y="1288"/>
                  </a:lnTo>
                  <a:lnTo>
                    <a:pt x="2916" y="466"/>
                  </a:lnTo>
                  <a:lnTo>
                    <a:pt x="2652" y="605"/>
                  </a:lnTo>
                  <a:cubicBezTo>
                    <a:pt x="2618" y="619"/>
                    <a:pt x="2583" y="627"/>
                    <a:pt x="2548" y="627"/>
                  </a:cubicBezTo>
                  <a:cubicBezTo>
                    <a:pt x="2505" y="627"/>
                    <a:pt x="2462" y="615"/>
                    <a:pt x="2420" y="590"/>
                  </a:cubicBezTo>
                  <a:cubicBezTo>
                    <a:pt x="2389" y="559"/>
                    <a:pt x="2342" y="528"/>
                    <a:pt x="2311" y="512"/>
                  </a:cubicBezTo>
                  <a:cubicBezTo>
                    <a:pt x="2234" y="466"/>
                    <a:pt x="2187" y="388"/>
                    <a:pt x="2187" y="311"/>
                  </a:cubicBezTo>
                  <a:lnTo>
                    <a:pt x="2187" y="16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50"/>
            <p:cNvSpPr/>
            <p:nvPr/>
          </p:nvSpPr>
          <p:spPr>
            <a:xfrm>
              <a:off x="2751275" y="2348575"/>
              <a:ext cx="56225" cy="57025"/>
            </a:xfrm>
            <a:custGeom>
              <a:avLst/>
              <a:gdLst/>
              <a:ahLst/>
              <a:cxnLst/>
              <a:rect l="l" t="t" r="r" b="b"/>
              <a:pathLst>
                <a:path w="2249" h="2281" extrusionOk="0">
                  <a:moveTo>
                    <a:pt x="1101" y="575"/>
                  </a:moveTo>
                  <a:cubicBezTo>
                    <a:pt x="1396" y="575"/>
                    <a:pt x="1644" y="807"/>
                    <a:pt x="1644" y="1117"/>
                  </a:cubicBezTo>
                  <a:cubicBezTo>
                    <a:pt x="1644" y="1428"/>
                    <a:pt x="1411" y="1660"/>
                    <a:pt x="1101" y="1660"/>
                  </a:cubicBezTo>
                  <a:cubicBezTo>
                    <a:pt x="822" y="1660"/>
                    <a:pt x="558" y="1428"/>
                    <a:pt x="558" y="1117"/>
                  </a:cubicBezTo>
                  <a:cubicBezTo>
                    <a:pt x="558" y="823"/>
                    <a:pt x="791" y="575"/>
                    <a:pt x="1101" y="575"/>
                  </a:cubicBezTo>
                  <a:close/>
                  <a:moveTo>
                    <a:pt x="853" y="1"/>
                  </a:moveTo>
                  <a:lnTo>
                    <a:pt x="295" y="326"/>
                  </a:lnTo>
                  <a:lnTo>
                    <a:pt x="388" y="497"/>
                  </a:lnTo>
                  <a:cubicBezTo>
                    <a:pt x="403" y="559"/>
                    <a:pt x="403" y="621"/>
                    <a:pt x="388" y="652"/>
                  </a:cubicBezTo>
                  <a:cubicBezTo>
                    <a:pt x="372" y="668"/>
                    <a:pt x="357" y="714"/>
                    <a:pt x="326" y="730"/>
                  </a:cubicBezTo>
                  <a:cubicBezTo>
                    <a:pt x="310" y="792"/>
                    <a:pt x="248" y="807"/>
                    <a:pt x="202" y="807"/>
                  </a:cubicBezTo>
                  <a:lnTo>
                    <a:pt x="0" y="807"/>
                  </a:lnTo>
                  <a:lnTo>
                    <a:pt x="0" y="1474"/>
                  </a:lnTo>
                  <a:lnTo>
                    <a:pt x="202" y="1474"/>
                  </a:lnTo>
                  <a:cubicBezTo>
                    <a:pt x="248" y="1474"/>
                    <a:pt x="310" y="1505"/>
                    <a:pt x="326" y="1552"/>
                  </a:cubicBezTo>
                  <a:cubicBezTo>
                    <a:pt x="357" y="1567"/>
                    <a:pt x="372" y="1598"/>
                    <a:pt x="388" y="1629"/>
                  </a:cubicBezTo>
                  <a:cubicBezTo>
                    <a:pt x="434" y="1676"/>
                    <a:pt x="434" y="1738"/>
                    <a:pt x="388" y="1784"/>
                  </a:cubicBezTo>
                  <a:lnTo>
                    <a:pt x="295" y="1955"/>
                  </a:lnTo>
                  <a:lnTo>
                    <a:pt x="853" y="2281"/>
                  </a:lnTo>
                  <a:lnTo>
                    <a:pt x="946" y="2110"/>
                  </a:lnTo>
                  <a:cubicBezTo>
                    <a:pt x="993" y="2048"/>
                    <a:pt x="1024" y="2032"/>
                    <a:pt x="1086" y="2032"/>
                  </a:cubicBezTo>
                  <a:lnTo>
                    <a:pt x="1163" y="2032"/>
                  </a:lnTo>
                  <a:cubicBezTo>
                    <a:pt x="1225" y="2032"/>
                    <a:pt x="1287" y="2048"/>
                    <a:pt x="1303" y="2110"/>
                  </a:cubicBezTo>
                  <a:lnTo>
                    <a:pt x="1396" y="2281"/>
                  </a:lnTo>
                  <a:lnTo>
                    <a:pt x="1954" y="1955"/>
                  </a:lnTo>
                  <a:lnTo>
                    <a:pt x="1861" y="1784"/>
                  </a:lnTo>
                  <a:cubicBezTo>
                    <a:pt x="1846" y="1722"/>
                    <a:pt x="1846" y="1660"/>
                    <a:pt x="1861" y="1629"/>
                  </a:cubicBezTo>
                  <a:cubicBezTo>
                    <a:pt x="1877" y="1598"/>
                    <a:pt x="1892" y="1567"/>
                    <a:pt x="1923" y="1552"/>
                  </a:cubicBezTo>
                  <a:cubicBezTo>
                    <a:pt x="1939" y="1490"/>
                    <a:pt x="2001" y="1474"/>
                    <a:pt x="2063" y="1474"/>
                  </a:cubicBezTo>
                  <a:lnTo>
                    <a:pt x="2249" y="1474"/>
                  </a:lnTo>
                  <a:lnTo>
                    <a:pt x="2249" y="807"/>
                  </a:lnTo>
                  <a:lnTo>
                    <a:pt x="2063" y="807"/>
                  </a:lnTo>
                  <a:cubicBezTo>
                    <a:pt x="2001" y="807"/>
                    <a:pt x="1939" y="776"/>
                    <a:pt x="1923" y="730"/>
                  </a:cubicBezTo>
                  <a:cubicBezTo>
                    <a:pt x="1892" y="699"/>
                    <a:pt x="1877" y="668"/>
                    <a:pt x="1861" y="652"/>
                  </a:cubicBezTo>
                  <a:cubicBezTo>
                    <a:pt x="1830" y="590"/>
                    <a:pt x="1830" y="544"/>
                    <a:pt x="1861" y="497"/>
                  </a:cubicBezTo>
                  <a:lnTo>
                    <a:pt x="1954" y="326"/>
                  </a:lnTo>
                  <a:lnTo>
                    <a:pt x="1396" y="1"/>
                  </a:lnTo>
                  <a:lnTo>
                    <a:pt x="1303" y="171"/>
                  </a:lnTo>
                  <a:cubicBezTo>
                    <a:pt x="1256" y="233"/>
                    <a:pt x="1225" y="249"/>
                    <a:pt x="1163" y="249"/>
                  </a:cubicBezTo>
                  <a:lnTo>
                    <a:pt x="1086" y="249"/>
                  </a:lnTo>
                  <a:cubicBezTo>
                    <a:pt x="1024" y="249"/>
                    <a:pt x="977" y="233"/>
                    <a:pt x="946" y="171"/>
                  </a:cubicBezTo>
                  <a:lnTo>
                    <a:pt x="8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50"/>
            <p:cNvSpPr/>
            <p:nvPr/>
          </p:nvSpPr>
          <p:spPr>
            <a:xfrm>
              <a:off x="3154525" y="2147350"/>
              <a:ext cx="57400" cy="56250"/>
            </a:xfrm>
            <a:custGeom>
              <a:avLst/>
              <a:gdLst/>
              <a:ahLst/>
              <a:cxnLst/>
              <a:rect l="l" t="t" r="r" b="b"/>
              <a:pathLst>
                <a:path w="2296" h="2250" extrusionOk="0">
                  <a:moveTo>
                    <a:pt x="1148" y="605"/>
                  </a:moveTo>
                  <a:cubicBezTo>
                    <a:pt x="1442" y="621"/>
                    <a:pt x="1675" y="853"/>
                    <a:pt x="1675" y="1148"/>
                  </a:cubicBezTo>
                  <a:cubicBezTo>
                    <a:pt x="1675" y="1427"/>
                    <a:pt x="1442" y="1660"/>
                    <a:pt x="1132" y="1660"/>
                  </a:cubicBezTo>
                  <a:cubicBezTo>
                    <a:pt x="838" y="1660"/>
                    <a:pt x="605" y="1427"/>
                    <a:pt x="605" y="1117"/>
                  </a:cubicBezTo>
                  <a:cubicBezTo>
                    <a:pt x="605" y="838"/>
                    <a:pt x="838" y="605"/>
                    <a:pt x="1148" y="605"/>
                  </a:cubicBezTo>
                  <a:close/>
                  <a:moveTo>
                    <a:pt x="822" y="0"/>
                  </a:moveTo>
                  <a:lnTo>
                    <a:pt x="822" y="186"/>
                  </a:lnTo>
                  <a:cubicBezTo>
                    <a:pt x="822" y="248"/>
                    <a:pt x="776" y="310"/>
                    <a:pt x="745" y="326"/>
                  </a:cubicBezTo>
                  <a:cubicBezTo>
                    <a:pt x="713" y="341"/>
                    <a:pt x="682" y="372"/>
                    <a:pt x="667" y="388"/>
                  </a:cubicBezTo>
                  <a:cubicBezTo>
                    <a:pt x="636" y="403"/>
                    <a:pt x="605" y="411"/>
                    <a:pt x="578" y="411"/>
                  </a:cubicBezTo>
                  <a:cubicBezTo>
                    <a:pt x="551" y="411"/>
                    <a:pt x="527" y="403"/>
                    <a:pt x="512" y="388"/>
                  </a:cubicBezTo>
                  <a:lnTo>
                    <a:pt x="326" y="295"/>
                  </a:lnTo>
                  <a:lnTo>
                    <a:pt x="0" y="853"/>
                  </a:lnTo>
                  <a:lnTo>
                    <a:pt x="171" y="946"/>
                  </a:lnTo>
                  <a:cubicBezTo>
                    <a:pt x="233" y="993"/>
                    <a:pt x="248" y="1024"/>
                    <a:pt x="248" y="1086"/>
                  </a:cubicBezTo>
                  <a:lnTo>
                    <a:pt x="248" y="1117"/>
                  </a:lnTo>
                  <a:lnTo>
                    <a:pt x="248" y="1163"/>
                  </a:lnTo>
                  <a:cubicBezTo>
                    <a:pt x="248" y="1225"/>
                    <a:pt x="233" y="1272"/>
                    <a:pt x="171" y="1303"/>
                  </a:cubicBezTo>
                  <a:lnTo>
                    <a:pt x="0" y="1396"/>
                  </a:lnTo>
                  <a:lnTo>
                    <a:pt x="326" y="1954"/>
                  </a:lnTo>
                  <a:lnTo>
                    <a:pt x="512" y="1861"/>
                  </a:lnTo>
                  <a:cubicBezTo>
                    <a:pt x="535" y="1846"/>
                    <a:pt x="562" y="1838"/>
                    <a:pt x="589" y="1838"/>
                  </a:cubicBezTo>
                  <a:cubicBezTo>
                    <a:pt x="617" y="1838"/>
                    <a:pt x="644" y="1846"/>
                    <a:pt x="667" y="1861"/>
                  </a:cubicBezTo>
                  <a:cubicBezTo>
                    <a:pt x="682" y="1877"/>
                    <a:pt x="713" y="1892"/>
                    <a:pt x="745" y="1908"/>
                  </a:cubicBezTo>
                  <a:cubicBezTo>
                    <a:pt x="791" y="1939"/>
                    <a:pt x="822" y="1985"/>
                    <a:pt x="822" y="2047"/>
                  </a:cubicBezTo>
                  <a:lnTo>
                    <a:pt x="822" y="2249"/>
                  </a:lnTo>
                  <a:lnTo>
                    <a:pt x="1473" y="2249"/>
                  </a:lnTo>
                  <a:lnTo>
                    <a:pt x="1473" y="2047"/>
                  </a:lnTo>
                  <a:cubicBezTo>
                    <a:pt x="1473" y="1985"/>
                    <a:pt x="1520" y="1939"/>
                    <a:pt x="1551" y="1908"/>
                  </a:cubicBezTo>
                  <a:cubicBezTo>
                    <a:pt x="1598" y="1892"/>
                    <a:pt x="1613" y="1877"/>
                    <a:pt x="1629" y="1861"/>
                  </a:cubicBezTo>
                  <a:cubicBezTo>
                    <a:pt x="1660" y="1838"/>
                    <a:pt x="1691" y="1826"/>
                    <a:pt x="1718" y="1826"/>
                  </a:cubicBezTo>
                  <a:cubicBezTo>
                    <a:pt x="1745" y="1826"/>
                    <a:pt x="1768" y="1838"/>
                    <a:pt x="1784" y="1861"/>
                  </a:cubicBezTo>
                  <a:lnTo>
                    <a:pt x="1954" y="1954"/>
                  </a:lnTo>
                  <a:lnTo>
                    <a:pt x="2295" y="1396"/>
                  </a:lnTo>
                  <a:lnTo>
                    <a:pt x="2109" y="1303"/>
                  </a:lnTo>
                  <a:cubicBezTo>
                    <a:pt x="2063" y="1256"/>
                    <a:pt x="2032" y="1225"/>
                    <a:pt x="2032" y="1163"/>
                  </a:cubicBezTo>
                  <a:lnTo>
                    <a:pt x="2032" y="1117"/>
                  </a:lnTo>
                  <a:lnTo>
                    <a:pt x="2032" y="1086"/>
                  </a:lnTo>
                  <a:cubicBezTo>
                    <a:pt x="2032" y="1024"/>
                    <a:pt x="2063" y="962"/>
                    <a:pt x="2109" y="946"/>
                  </a:cubicBezTo>
                  <a:lnTo>
                    <a:pt x="2295" y="853"/>
                  </a:lnTo>
                  <a:lnTo>
                    <a:pt x="1954" y="295"/>
                  </a:lnTo>
                  <a:lnTo>
                    <a:pt x="1784" y="388"/>
                  </a:lnTo>
                  <a:cubicBezTo>
                    <a:pt x="1757" y="401"/>
                    <a:pt x="1734" y="406"/>
                    <a:pt x="1712" y="406"/>
                  </a:cubicBezTo>
                  <a:cubicBezTo>
                    <a:pt x="1682" y="406"/>
                    <a:pt x="1655" y="397"/>
                    <a:pt x="1629" y="388"/>
                  </a:cubicBezTo>
                  <a:cubicBezTo>
                    <a:pt x="1613" y="372"/>
                    <a:pt x="1567" y="341"/>
                    <a:pt x="1551" y="326"/>
                  </a:cubicBezTo>
                  <a:cubicBezTo>
                    <a:pt x="1489" y="310"/>
                    <a:pt x="1458" y="248"/>
                    <a:pt x="1473" y="186"/>
                  </a:cubicBezTo>
                  <a:lnTo>
                    <a:pt x="14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50"/>
            <p:cNvSpPr/>
            <p:nvPr/>
          </p:nvSpPr>
          <p:spPr>
            <a:xfrm>
              <a:off x="3472850" y="2620775"/>
              <a:ext cx="51200" cy="22900"/>
            </a:xfrm>
            <a:custGeom>
              <a:avLst/>
              <a:gdLst/>
              <a:ahLst/>
              <a:cxnLst/>
              <a:rect l="l" t="t" r="r" b="b"/>
              <a:pathLst>
                <a:path w="2048" h="916" extrusionOk="0">
                  <a:moveTo>
                    <a:pt x="0" y="0"/>
                  </a:moveTo>
                  <a:lnTo>
                    <a:pt x="0" y="47"/>
                  </a:lnTo>
                  <a:lnTo>
                    <a:pt x="0" y="869"/>
                  </a:lnTo>
                  <a:lnTo>
                    <a:pt x="0" y="915"/>
                  </a:lnTo>
                  <a:lnTo>
                    <a:pt x="1040" y="915"/>
                  </a:lnTo>
                  <a:cubicBezTo>
                    <a:pt x="1365" y="915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69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04"/>
                    <a:pt x="1986" y="837"/>
                  </a:cubicBezTo>
                  <a:lnTo>
                    <a:pt x="1986" y="837"/>
                  </a:lnTo>
                  <a:cubicBezTo>
                    <a:pt x="1665" y="822"/>
                    <a:pt x="1344" y="822"/>
                    <a:pt x="1009" y="822"/>
                  </a:cubicBezTo>
                  <a:lnTo>
                    <a:pt x="62" y="822"/>
                  </a:lnTo>
                  <a:lnTo>
                    <a:pt x="62" y="62"/>
                  </a:lnTo>
                  <a:lnTo>
                    <a:pt x="993" y="62"/>
                  </a:lnTo>
                  <a:lnTo>
                    <a:pt x="2001" y="47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50"/>
            <p:cNvSpPr/>
            <p:nvPr/>
          </p:nvSpPr>
          <p:spPr>
            <a:xfrm>
              <a:off x="3222375" y="2453275"/>
              <a:ext cx="49650" cy="20575"/>
            </a:xfrm>
            <a:custGeom>
              <a:avLst/>
              <a:gdLst/>
              <a:ahLst/>
              <a:cxnLst/>
              <a:rect l="l" t="t" r="r" b="b"/>
              <a:pathLst>
                <a:path w="1986" h="823" extrusionOk="0">
                  <a:moveTo>
                    <a:pt x="0" y="0"/>
                  </a:moveTo>
                  <a:lnTo>
                    <a:pt x="0" y="822"/>
                  </a:lnTo>
                  <a:lnTo>
                    <a:pt x="1985" y="822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50"/>
            <p:cNvSpPr/>
            <p:nvPr/>
          </p:nvSpPr>
          <p:spPr>
            <a:xfrm>
              <a:off x="3194450" y="2425350"/>
              <a:ext cx="50825" cy="22900"/>
            </a:xfrm>
            <a:custGeom>
              <a:avLst/>
              <a:gdLst/>
              <a:ahLst/>
              <a:cxnLst/>
              <a:rect l="l" t="t" r="r" b="b"/>
              <a:pathLst>
                <a:path w="2033" h="916" extrusionOk="0">
                  <a:moveTo>
                    <a:pt x="1" y="1"/>
                  </a:moveTo>
                  <a:lnTo>
                    <a:pt x="1" y="47"/>
                  </a:lnTo>
                  <a:lnTo>
                    <a:pt x="1" y="885"/>
                  </a:lnTo>
                  <a:lnTo>
                    <a:pt x="1" y="916"/>
                  </a:lnTo>
                  <a:lnTo>
                    <a:pt x="1024" y="916"/>
                  </a:lnTo>
                  <a:cubicBezTo>
                    <a:pt x="1350" y="916"/>
                    <a:pt x="1676" y="900"/>
                    <a:pt x="2017" y="900"/>
                  </a:cubicBezTo>
                  <a:lnTo>
                    <a:pt x="2032" y="900"/>
                  </a:lnTo>
                  <a:lnTo>
                    <a:pt x="2032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1986" y="47"/>
                  </a:lnTo>
                  <a:lnTo>
                    <a:pt x="1986" y="450"/>
                  </a:lnTo>
                  <a:cubicBezTo>
                    <a:pt x="1971" y="584"/>
                    <a:pt x="1970" y="717"/>
                    <a:pt x="1970" y="837"/>
                  </a:cubicBezTo>
                  <a:lnTo>
                    <a:pt x="1970" y="837"/>
                  </a:lnTo>
                  <a:cubicBezTo>
                    <a:pt x="1650" y="823"/>
                    <a:pt x="1329" y="823"/>
                    <a:pt x="1009" y="823"/>
                  </a:cubicBezTo>
                  <a:lnTo>
                    <a:pt x="47" y="823"/>
                  </a:lnTo>
                  <a:lnTo>
                    <a:pt x="47" y="63"/>
                  </a:lnTo>
                  <a:lnTo>
                    <a:pt x="978" y="63"/>
                  </a:lnTo>
                  <a:lnTo>
                    <a:pt x="1986" y="47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50"/>
            <p:cNvSpPr/>
            <p:nvPr/>
          </p:nvSpPr>
          <p:spPr>
            <a:xfrm>
              <a:off x="3249900" y="2425350"/>
              <a:ext cx="51200" cy="22900"/>
            </a:xfrm>
            <a:custGeom>
              <a:avLst/>
              <a:gdLst/>
              <a:ahLst/>
              <a:cxnLst/>
              <a:rect l="l" t="t" r="r" b="b"/>
              <a:pathLst>
                <a:path w="2048" h="916" extrusionOk="0">
                  <a:moveTo>
                    <a:pt x="0" y="1"/>
                  </a:moveTo>
                  <a:lnTo>
                    <a:pt x="0" y="47"/>
                  </a:lnTo>
                  <a:lnTo>
                    <a:pt x="0" y="885"/>
                  </a:lnTo>
                  <a:lnTo>
                    <a:pt x="0" y="916"/>
                  </a:lnTo>
                  <a:lnTo>
                    <a:pt x="1040" y="916"/>
                  </a:lnTo>
                  <a:cubicBezTo>
                    <a:pt x="1365" y="916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17"/>
                    <a:pt x="1986" y="837"/>
                  </a:cubicBezTo>
                  <a:lnTo>
                    <a:pt x="1986" y="837"/>
                  </a:lnTo>
                  <a:cubicBezTo>
                    <a:pt x="1665" y="823"/>
                    <a:pt x="1344" y="823"/>
                    <a:pt x="1009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50"/>
            <p:cNvSpPr/>
            <p:nvPr/>
          </p:nvSpPr>
          <p:spPr>
            <a:xfrm>
              <a:off x="2795850" y="2097700"/>
              <a:ext cx="50825" cy="22925"/>
            </a:xfrm>
            <a:custGeom>
              <a:avLst/>
              <a:gdLst/>
              <a:ahLst/>
              <a:cxnLst/>
              <a:rect l="l" t="t" r="r" b="b"/>
              <a:pathLst>
                <a:path w="2033" h="917" extrusionOk="0">
                  <a:moveTo>
                    <a:pt x="1009" y="1"/>
                  </a:moveTo>
                  <a:cubicBezTo>
                    <a:pt x="683" y="1"/>
                    <a:pt x="342" y="16"/>
                    <a:pt x="16" y="16"/>
                  </a:cubicBezTo>
                  <a:lnTo>
                    <a:pt x="1" y="16"/>
                  </a:lnTo>
                  <a:lnTo>
                    <a:pt x="1" y="48"/>
                  </a:lnTo>
                  <a:cubicBezTo>
                    <a:pt x="16" y="187"/>
                    <a:pt x="16" y="342"/>
                    <a:pt x="16" y="466"/>
                  </a:cubicBezTo>
                  <a:lnTo>
                    <a:pt x="47" y="885"/>
                  </a:lnTo>
                  <a:lnTo>
                    <a:pt x="32" y="466"/>
                  </a:lnTo>
                  <a:cubicBezTo>
                    <a:pt x="61" y="332"/>
                    <a:pt x="63" y="213"/>
                    <a:pt x="63" y="80"/>
                  </a:cubicBezTo>
                  <a:lnTo>
                    <a:pt x="63" y="80"/>
                  </a:lnTo>
                  <a:cubicBezTo>
                    <a:pt x="393" y="94"/>
                    <a:pt x="708" y="94"/>
                    <a:pt x="1024" y="94"/>
                  </a:cubicBezTo>
                  <a:lnTo>
                    <a:pt x="1986" y="94"/>
                  </a:lnTo>
                  <a:lnTo>
                    <a:pt x="1986" y="854"/>
                  </a:lnTo>
                  <a:lnTo>
                    <a:pt x="1055" y="854"/>
                  </a:lnTo>
                  <a:lnTo>
                    <a:pt x="47" y="885"/>
                  </a:lnTo>
                  <a:lnTo>
                    <a:pt x="993" y="916"/>
                  </a:lnTo>
                  <a:lnTo>
                    <a:pt x="2032" y="916"/>
                  </a:lnTo>
                  <a:lnTo>
                    <a:pt x="2032" y="870"/>
                  </a:lnTo>
                  <a:lnTo>
                    <a:pt x="2032" y="48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50"/>
            <p:cNvSpPr/>
            <p:nvPr/>
          </p:nvSpPr>
          <p:spPr>
            <a:xfrm>
              <a:off x="2768725" y="2125250"/>
              <a:ext cx="49650" cy="20950"/>
            </a:xfrm>
            <a:custGeom>
              <a:avLst/>
              <a:gdLst/>
              <a:ahLst/>
              <a:cxnLst/>
              <a:rect l="l" t="t" r="r" b="b"/>
              <a:pathLst>
                <a:path w="1986" h="838" extrusionOk="0">
                  <a:moveTo>
                    <a:pt x="0" y="0"/>
                  </a:moveTo>
                  <a:lnTo>
                    <a:pt x="0" y="838"/>
                  </a:lnTo>
                  <a:lnTo>
                    <a:pt x="1985" y="838"/>
                  </a:lnTo>
                  <a:lnTo>
                    <a:pt x="19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50"/>
            <p:cNvSpPr/>
            <p:nvPr/>
          </p:nvSpPr>
          <p:spPr>
            <a:xfrm>
              <a:off x="3472450" y="2097700"/>
              <a:ext cx="50825" cy="22925"/>
            </a:xfrm>
            <a:custGeom>
              <a:avLst/>
              <a:gdLst/>
              <a:ahLst/>
              <a:cxnLst/>
              <a:rect l="l" t="t" r="r" b="b"/>
              <a:pathLst>
                <a:path w="2033" h="917" extrusionOk="0">
                  <a:moveTo>
                    <a:pt x="1009" y="1"/>
                  </a:moveTo>
                  <a:cubicBezTo>
                    <a:pt x="683" y="1"/>
                    <a:pt x="358" y="16"/>
                    <a:pt x="16" y="16"/>
                  </a:cubicBezTo>
                  <a:lnTo>
                    <a:pt x="1" y="16"/>
                  </a:lnTo>
                  <a:lnTo>
                    <a:pt x="1" y="48"/>
                  </a:lnTo>
                  <a:cubicBezTo>
                    <a:pt x="16" y="187"/>
                    <a:pt x="16" y="342"/>
                    <a:pt x="16" y="466"/>
                  </a:cubicBezTo>
                  <a:lnTo>
                    <a:pt x="47" y="885"/>
                  </a:lnTo>
                  <a:lnTo>
                    <a:pt x="32" y="466"/>
                  </a:lnTo>
                  <a:cubicBezTo>
                    <a:pt x="62" y="332"/>
                    <a:pt x="63" y="213"/>
                    <a:pt x="63" y="80"/>
                  </a:cubicBezTo>
                  <a:lnTo>
                    <a:pt x="63" y="80"/>
                  </a:lnTo>
                  <a:cubicBezTo>
                    <a:pt x="393" y="94"/>
                    <a:pt x="709" y="94"/>
                    <a:pt x="1025" y="94"/>
                  </a:cubicBezTo>
                  <a:lnTo>
                    <a:pt x="1986" y="94"/>
                  </a:lnTo>
                  <a:lnTo>
                    <a:pt x="1986" y="854"/>
                  </a:lnTo>
                  <a:lnTo>
                    <a:pt x="1056" y="854"/>
                  </a:lnTo>
                  <a:lnTo>
                    <a:pt x="47" y="885"/>
                  </a:lnTo>
                  <a:lnTo>
                    <a:pt x="994" y="916"/>
                  </a:lnTo>
                  <a:lnTo>
                    <a:pt x="2033" y="916"/>
                  </a:lnTo>
                  <a:lnTo>
                    <a:pt x="2033" y="870"/>
                  </a:lnTo>
                  <a:lnTo>
                    <a:pt x="2033" y="48"/>
                  </a:lnTo>
                  <a:lnTo>
                    <a:pt x="20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50"/>
            <p:cNvSpPr/>
            <p:nvPr/>
          </p:nvSpPr>
          <p:spPr>
            <a:xfrm>
              <a:off x="3090150" y="2735550"/>
              <a:ext cx="49275" cy="20950"/>
            </a:xfrm>
            <a:custGeom>
              <a:avLst/>
              <a:gdLst/>
              <a:ahLst/>
              <a:cxnLst/>
              <a:rect l="l" t="t" r="r" b="b"/>
              <a:pathLst>
                <a:path w="1971" h="838" extrusionOk="0">
                  <a:moveTo>
                    <a:pt x="0" y="0"/>
                  </a:moveTo>
                  <a:lnTo>
                    <a:pt x="0" y="838"/>
                  </a:lnTo>
                  <a:lnTo>
                    <a:pt x="1970" y="838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50"/>
            <p:cNvSpPr/>
            <p:nvPr/>
          </p:nvSpPr>
          <p:spPr>
            <a:xfrm>
              <a:off x="2768725" y="2628525"/>
              <a:ext cx="50800" cy="22900"/>
            </a:xfrm>
            <a:custGeom>
              <a:avLst/>
              <a:gdLst/>
              <a:ahLst/>
              <a:cxnLst/>
              <a:rect l="l" t="t" r="r" b="b"/>
              <a:pathLst>
                <a:path w="2032" h="916" extrusionOk="0">
                  <a:moveTo>
                    <a:pt x="0" y="1"/>
                  </a:moveTo>
                  <a:lnTo>
                    <a:pt x="0" y="47"/>
                  </a:lnTo>
                  <a:lnTo>
                    <a:pt x="0" y="869"/>
                  </a:lnTo>
                  <a:lnTo>
                    <a:pt x="0" y="916"/>
                  </a:lnTo>
                  <a:lnTo>
                    <a:pt x="1024" y="916"/>
                  </a:lnTo>
                  <a:cubicBezTo>
                    <a:pt x="1365" y="916"/>
                    <a:pt x="1691" y="900"/>
                    <a:pt x="2016" y="900"/>
                  </a:cubicBezTo>
                  <a:lnTo>
                    <a:pt x="2032" y="900"/>
                  </a:lnTo>
                  <a:lnTo>
                    <a:pt x="2032" y="869"/>
                  </a:lnTo>
                  <a:cubicBezTo>
                    <a:pt x="2016" y="745"/>
                    <a:pt x="2016" y="590"/>
                    <a:pt x="2016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5"/>
                    <a:pt x="1985" y="704"/>
                    <a:pt x="1985" y="837"/>
                  </a:cubicBezTo>
                  <a:lnTo>
                    <a:pt x="1985" y="837"/>
                  </a:lnTo>
                  <a:cubicBezTo>
                    <a:pt x="1664" y="823"/>
                    <a:pt x="1329" y="823"/>
                    <a:pt x="1008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50"/>
            <p:cNvSpPr/>
            <p:nvPr/>
          </p:nvSpPr>
          <p:spPr>
            <a:xfrm>
              <a:off x="3061850" y="2708400"/>
              <a:ext cx="51200" cy="22900"/>
            </a:xfrm>
            <a:custGeom>
              <a:avLst/>
              <a:gdLst/>
              <a:ahLst/>
              <a:cxnLst/>
              <a:rect l="l" t="t" r="r" b="b"/>
              <a:pathLst>
                <a:path w="2048" h="916" extrusionOk="0">
                  <a:moveTo>
                    <a:pt x="0" y="1"/>
                  </a:moveTo>
                  <a:lnTo>
                    <a:pt x="0" y="47"/>
                  </a:lnTo>
                  <a:lnTo>
                    <a:pt x="0" y="885"/>
                  </a:lnTo>
                  <a:lnTo>
                    <a:pt x="0" y="916"/>
                  </a:lnTo>
                  <a:lnTo>
                    <a:pt x="1039" y="916"/>
                  </a:lnTo>
                  <a:cubicBezTo>
                    <a:pt x="1365" y="916"/>
                    <a:pt x="1691" y="900"/>
                    <a:pt x="2017" y="900"/>
                  </a:cubicBezTo>
                  <a:lnTo>
                    <a:pt x="2048" y="900"/>
                  </a:lnTo>
                  <a:lnTo>
                    <a:pt x="2048" y="885"/>
                  </a:lnTo>
                  <a:cubicBezTo>
                    <a:pt x="2017" y="745"/>
                    <a:pt x="2017" y="590"/>
                    <a:pt x="2017" y="450"/>
                  </a:cubicBezTo>
                  <a:lnTo>
                    <a:pt x="2001" y="47"/>
                  </a:lnTo>
                  <a:lnTo>
                    <a:pt x="2001" y="450"/>
                  </a:lnTo>
                  <a:cubicBezTo>
                    <a:pt x="1986" y="584"/>
                    <a:pt x="1986" y="717"/>
                    <a:pt x="1985" y="837"/>
                  </a:cubicBezTo>
                  <a:lnTo>
                    <a:pt x="1985" y="837"/>
                  </a:lnTo>
                  <a:cubicBezTo>
                    <a:pt x="1665" y="823"/>
                    <a:pt x="1344" y="823"/>
                    <a:pt x="1008" y="823"/>
                  </a:cubicBezTo>
                  <a:lnTo>
                    <a:pt x="62" y="823"/>
                  </a:lnTo>
                  <a:lnTo>
                    <a:pt x="62" y="63"/>
                  </a:lnTo>
                  <a:lnTo>
                    <a:pt x="993" y="63"/>
                  </a:lnTo>
                  <a:lnTo>
                    <a:pt x="2001" y="47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50"/>
            <p:cNvSpPr/>
            <p:nvPr/>
          </p:nvSpPr>
          <p:spPr>
            <a:xfrm>
              <a:off x="3294100" y="2527725"/>
              <a:ext cx="171025" cy="283075"/>
            </a:xfrm>
            <a:custGeom>
              <a:avLst/>
              <a:gdLst/>
              <a:ahLst/>
              <a:cxnLst/>
              <a:rect l="l" t="t" r="r" b="b"/>
              <a:pathLst>
                <a:path w="6841" h="11323" extrusionOk="0">
                  <a:moveTo>
                    <a:pt x="6220" y="543"/>
                  </a:moveTo>
                  <a:lnTo>
                    <a:pt x="6220" y="3490"/>
                  </a:lnTo>
                  <a:lnTo>
                    <a:pt x="621" y="3490"/>
                  </a:lnTo>
                  <a:lnTo>
                    <a:pt x="621" y="543"/>
                  </a:lnTo>
                  <a:close/>
                  <a:moveTo>
                    <a:pt x="6220" y="4203"/>
                  </a:moveTo>
                  <a:lnTo>
                    <a:pt x="6220" y="7150"/>
                  </a:lnTo>
                  <a:lnTo>
                    <a:pt x="621" y="7150"/>
                  </a:lnTo>
                  <a:lnTo>
                    <a:pt x="621" y="4203"/>
                  </a:lnTo>
                  <a:close/>
                  <a:moveTo>
                    <a:pt x="1" y="0"/>
                  </a:moveTo>
                  <a:lnTo>
                    <a:pt x="1" y="11322"/>
                  </a:lnTo>
                  <a:lnTo>
                    <a:pt x="6840" y="11322"/>
                  </a:lnTo>
                  <a:lnTo>
                    <a:pt x="68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50"/>
            <p:cNvSpPr/>
            <p:nvPr/>
          </p:nvSpPr>
          <p:spPr>
            <a:xfrm>
              <a:off x="3465100" y="2527725"/>
              <a:ext cx="77575" cy="283075"/>
            </a:xfrm>
            <a:custGeom>
              <a:avLst/>
              <a:gdLst/>
              <a:ahLst/>
              <a:cxnLst/>
              <a:rect l="l" t="t" r="r" b="b"/>
              <a:pathLst>
                <a:path w="3103" h="11323" extrusionOk="0">
                  <a:moveTo>
                    <a:pt x="0" y="0"/>
                  </a:moveTo>
                  <a:lnTo>
                    <a:pt x="0" y="11322"/>
                  </a:lnTo>
                  <a:lnTo>
                    <a:pt x="3102" y="11322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50"/>
            <p:cNvSpPr/>
            <p:nvPr/>
          </p:nvSpPr>
          <p:spPr>
            <a:xfrm>
              <a:off x="3309600" y="2541275"/>
              <a:ext cx="33375" cy="73700"/>
            </a:xfrm>
            <a:custGeom>
              <a:avLst/>
              <a:gdLst/>
              <a:ahLst/>
              <a:cxnLst/>
              <a:rect l="l" t="t" r="r" b="b"/>
              <a:pathLst>
                <a:path w="1335" h="2948" extrusionOk="0">
                  <a:moveTo>
                    <a:pt x="1" y="1"/>
                  </a:moveTo>
                  <a:lnTo>
                    <a:pt x="1" y="2948"/>
                  </a:lnTo>
                  <a:lnTo>
                    <a:pt x="1335" y="2948"/>
                  </a:lnTo>
                  <a:lnTo>
                    <a:pt x="13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50"/>
            <p:cNvSpPr/>
            <p:nvPr/>
          </p:nvSpPr>
          <p:spPr>
            <a:xfrm>
              <a:off x="3310000" y="2722350"/>
              <a:ext cx="140375" cy="71375"/>
            </a:xfrm>
            <a:custGeom>
              <a:avLst/>
              <a:gdLst/>
              <a:ahLst/>
              <a:cxnLst/>
              <a:rect l="l" t="t" r="r" b="b"/>
              <a:pathLst>
                <a:path w="5615" h="2855" extrusionOk="0">
                  <a:moveTo>
                    <a:pt x="5568" y="47"/>
                  </a:moveTo>
                  <a:lnTo>
                    <a:pt x="5568" y="2824"/>
                  </a:lnTo>
                  <a:lnTo>
                    <a:pt x="47" y="2824"/>
                  </a:lnTo>
                  <a:lnTo>
                    <a:pt x="47" y="47"/>
                  </a:lnTo>
                  <a:close/>
                  <a:moveTo>
                    <a:pt x="0" y="1"/>
                  </a:moveTo>
                  <a:lnTo>
                    <a:pt x="0" y="2855"/>
                  </a:lnTo>
                  <a:lnTo>
                    <a:pt x="5615" y="2855"/>
                  </a:lnTo>
                  <a:lnTo>
                    <a:pt x="56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50"/>
            <p:cNvSpPr/>
            <p:nvPr/>
          </p:nvSpPr>
          <p:spPr>
            <a:xfrm>
              <a:off x="3366225" y="2742525"/>
              <a:ext cx="27550" cy="10100"/>
            </a:xfrm>
            <a:custGeom>
              <a:avLst/>
              <a:gdLst/>
              <a:ahLst/>
              <a:cxnLst/>
              <a:rect l="l" t="t" r="r" b="b"/>
              <a:pathLst>
                <a:path w="1102" h="404" extrusionOk="0">
                  <a:moveTo>
                    <a:pt x="0" y="0"/>
                  </a:moveTo>
                  <a:lnTo>
                    <a:pt x="0" y="404"/>
                  </a:lnTo>
                  <a:lnTo>
                    <a:pt x="1101" y="404"/>
                  </a:lnTo>
                  <a:lnTo>
                    <a:pt x="11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50"/>
            <p:cNvSpPr/>
            <p:nvPr/>
          </p:nvSpPr>
          <p:spPr>
            <a:xfrm>
              <a:off x="3309600" y="2632800"/>
              <a:ext cx="33375" cy="73700"/>
            </a:xfrm>
            <a:custGeom>
              <a:avLst/>
              <a:gdLst/>
              <a:ahLst/>
              <a:cxnLst/>
              <a:rect l="l" t="t" r="r" b="b"/>
              <a:pathLst>
                <a:path w="1335" h="2948" extrusionOk="0">
                  <a:moveTo>
                    <a:pt x="1" y="0"/>
                  </a:moveTo>
                  <a:lnTo>
                    <a:pt x="1" y="2947"/>
                  </a:lnTo>
                  <a:lnTo>
                    <a:pt x="1335" y="2947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50"/>
            <p:cNvSpPr/>
            <p:nvPr/>
          </p:nvSpPr>
          <p:spPr>
            <a:xfrm>
              <a:off x="3406925" y="2638225"/>
              <a:ext cx="23300" cy="67875"/>
            </a:xfrm>
            <a:custGeom>
              <a:avLst/>
              <a:gdLst/>
              <a:ahLst/>
              <a:cxnLst/>
              <a:rect l="l" t="t" r="r" b="b"/>
              <a:pathLst>
                <a:path w="932" h="2715" extrusionOk="0">
                  <a:moveTo>
                    <a:pt x="1" y="0"/>
                  </a:moveTo>
                  <a:lnTo>
                    <a:pt x="1" y="2715"/>
                  </a:lnTo>
                  <a:lnTo>
                    <a:pt x="931" y="2715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50"/>
            <p:cNvSpPr/>
            <p:nvPr/>
          </p:nvSpPr>
          <p:spPr>
            <a:xfrm>
              <a:off x="3406925" y="2680875"/>
              <a:ext cx="23300" cy="14750"/>
            </a:xfrm>
            <a:custGeom>
              <a:avLst/>
              <a:gdLst/>
              <a:ahLst/>
              <a:cxnLst/>
              <a:rect l="l" t="t" r="r" b="b"/>
              <a:pathLst>
                <a:path w="932" h="590" extrusionOk="0">
                  <a:moveTo>
                    <a:pt x="1" y="0"/>
                  </a:moveTo>
                  <a:lnTo>
                    <a:pt x="1" y="590"/>
                  </a:lnTo>
                  <a:lnTo>
                    <a:pt x="931" y="590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50"/>
            <p:cNvSpPr/>
            <p:nvPr/>
          </p:nvSpPr>
          <p:spPr>
            <a:xfrm>
              <a:off x="3406925" y="2660325"/>
              <a:ext cx="23300" cy="8950"/>
            </a:xfrm>
            <a:custGeom>
              <a:avLst/>
              <a:gdLst/>
              <a:ahLst/>
              <a:cxnLst/>
              <a:rect l="l" t="t" r="r" b="b"/>
              <a:pathLst>
                <a:path w="932" h="358" extrusionOk="0">
                  <a:moveTo>
                    <a:pt x="1" y="0"/>
                  </a:moveTo>
                  <a:lnTo>
                    <a:pt x="1" y="357"/>
                  </a:lnTo>
                  <a:lnTo>
                    <a:pt x="931" y="357"/>
                  </a:lnTo>
                  <a:lnTo>
                    <a:pt x="9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50"/>
            <p:cNvSpPr/>
            <p:nvPr/>
          </p:nvSpPr>
          <p:spPr>
            <a:xfrm>
              <a:off x="3350700" y="2558350"/>
              <a:ext cx="59350" cy="56625"/>
            </a:xfrm>
            <a:custGeom>
              <a:avLst/>
              <a:gdLst/>
              <a:ahLst/>
              <a:cxnLst/>
              <a:rect l="l" t="t" r="r" b="b"/>
              <a:pathLst>
                <a:path w="2374" h="2265" extrusionOk="0">
                  <a:moveTo>
                    <a:pt x="1" y="0"/>
                  </a:moveTo>
                  <a:lnTo>
                    <a:pt x="1" y="2265"/>
                  </a:lnTo>
                  <a:lnTo>
                    <a:pt x="2374" y="2265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50"/>
            <p:cNvSpPr/>
            <p:nvPr/>
          </p:nvSpPr>
          <p:spPr>
            <a:xfrm>
              <a:off x="3410025" y="2558350"/>
              <a:ext cx="22125" cy="56625"/>
            </a:xfrm>
            <a:custGeom>
              <a:avLst/>
              <a:gdLst/>
              <a:ahLst/>
              <a:cxnLst/>
              <a:rect l="l" t="t" r="r" b="b"/>
              <a:pathLst>
                <a:path w="885" h="2265" extrusionOk="0">
                  <a:moveTo>
                    <a:pt x="1" y="0"/>
                  </a:moveTo>
                  <a:lnTo>
                    <a:pt x="1" y="2265"/>
                  </a:lnTo>
                  <a:lnTo>
                    <a:pt x="885" y="2265"/>
                  </a:lnTo>
                  <a:lnTo>
                    <a:pt x="88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50"/>
            <p:cNvSpPr/>
            <p:nvPr/>
          </p:nvSpPr>
          <p:spPr>
            <a:xfrm>
              <a:off x="3350700" y="2587050"/>
              <a:ext cx="59350" cy="1175"/>
            </a:xfrm>
            <a:custGeom>
              <a:avLst/>
              <a:gdLst/>
              <a:ahLst/>
              <a:cxnLst/>
              <a:rect l="l" t="t" r="r" b="b"/>
              <a:pathLst>
                <a:path w="2374" h="47" extrusionOk="0">
                  <a:moveTo>
                    <a:pt x="1" y="0"/>
                  </a:moveTo>
                  <a:lnTo>
                    <a:pt x="513" y="47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50"/>
            <p:cNvSpPr/>
            <p:nvPr/>
          </p:nvSpPr>
          <p:spPr>
            <a:xfrm>
              <a:off x="3350700" y="2608375"/>
              <a:ext cx="59350" cy="1175"/>
            </a:xfrm>
            <a:custGeom>
              <a:avLst/>
              <a:gdLst/>
              <a:ahLst/>
              <a:cxnLst/>
              <a:rect l="l" t="t" r="r" b="b"/>
              <a:pathLst>
                <a:path w="2374" h="47" extrusionOk="0">
                  <a:moveTo>
                    <a:pt x="1" y="0"/>
                  </a:moveTo>
                  <a:lnTo>
                    <a:pt x="1847" y="47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50"/>
            <p:cNvSpPr/>
            <p:nvPr/>
          </p:nvSpPr>
          <p:spPr>
            <a:xfrm>
              <a:off x="3350700" y="2570750"/>
              <a:ext cx="37650" cy="1200"/>
            </a:xfrm>
            <a:custGeom>
              <a:avLst/>
              <a:gdLst/>
              <a:ahLst/>
              <a:cxnLst/>
              <a:rect l="l" t="t" r="r" b="b"/>
              <a:pathLst>
                <a:path w="1506" h="48" extrusionOk="0">
                  <a:moveTo>
                    <a:pt x="1" y="1"/>
                  </a:moveTo>
                  <a:lnTo>
                    <a:pt x="156" y="47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0"/>
            <p:cNvSpPr/>
            <p:nvPr/>
          </p:nvSpPr>
          <p:spPr>
            <a:xfrm>
              <a:off x="3372025" y="2599825"/>
              <a:ext cx="38025" cy="1200"/>
            </a:xfrm>
            <a:custGeom>
              <a:avLst/>
              <a:gdLst/>
              <a:ahLst/>
              <a:cxnLst/>
              <a:rect l="l" t="t" r="r" b="b"/>
              <a:pathLst>
                <a:path w="1521" h="48" extrusionOk="0">
                  <a:moveTo>
                    <a:pt x="1" y="1"/>
                  </a:moveTo>
                  <a:lnTo>
                    <a:pt x="1350" y="47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0"/>
            <p:cNvSpPr/>
            <p:nvPr/>
          </p:nvSpPr>
          <p:spPr>
            <a:xfrm>
              <a:off x="3365050" y="2564550"/>
              <a:ext cx="41900" cy="425"/>
            </a:xfrm>
            <a:custGeom>
              <a:avLst/>
              <a:gdLst/>
              <a:ahLst/>
              <a:cxnLst/>
              <a:rect l="l" t="t" r="r" b="b"/>
              <a:pathLst>
                <a:path w="1676" h="17" extrusionOk="0">
                  <a:moveTo>
                    <a:pt x="1" y="1"/>
                  </a:moveTo>
                  <a:lnTo>
                    <a:pt x="1412" y="16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50"/>
            <p:cNvSpPr/>
            <p:nvPr/>
          </p:nvSpPr>
          <p:spPr>
            <a:xfrm>
              <a:off x="3356150" y="2592850"/>
              <a:ext cx="42675" cy="800"/>
            </a:xfrm>
            <a:custGeom>
              <a:avLst/>
              <a:gdLst/>
              <a:ahLst/>
              <a:cxnLst/>
              <a:rect l="l" t="t" r="r" b="b"/>
              <a:pathLst>
                <a:path w="1707" h="32" extrusionOk="0">
                  <a:moveTo>
                    <a:pt x="0" y="1"/>
                  </a:moveTo>
                  <a:lnTo>
                    <a:pt x="1411" y="32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50"/>
            <p:cNvSpPr/>
            <p:nvPr/>
          </p:nvSpPr>
          <p:spPr>
            <a:xfrm>
              <a:off x="3382500" y="2576175"/>
              <a:ext cx="32200" cy="1975"/>
            </a:xfrm>
            <a:custGeom>
              <a:avLst/>
              <a:gdLst/>
              <a:ahLst/>
              <a:cxnLst/>
              <a:rect l="l" t="t" r="r" b="b"/>
              <a:pathLst>
                <a:path w="1288" h="79" extrusionOk="0">
                  <a:moveTo>
                    <a:pt x="1" y="1"/>
                  </a:moveTo>
                  <a:lnTo>
                    <a:pt x="1288" y="78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50"/>
            <p:cNvSpPr/>
            <p:nvPr/>
          </p:nvSpPr>
          <p:spPr>
            <a:xfrm>
              <a:off x="3342950" y="2576175"/>
              <a:ext cx="32600" cy="1975"/>
            </a:xfrm>
            <a:custGeom>
              <a:avLst/>
              <a:gdLst/>
              <a:ahLst/>
              <a:cxnLst/>
              <a:rect l="l" t="t" r="r" b="b"/>
              <a:pathLst>
                <a:path w="1304" h="79" extrusionOk="0">
                  <a:moveTo>
                    <a:pt x="1" y="1"/>
                  </a:moveTo>
                  <a:lnTo>
                    <a:pt x="1304" y="78"/>
                  </a:lnTo>
                  <a:lnTo>
                    <a:pt x="1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50"/>
            <p:cNvSpPr/>
            <p:nvPr/>
          </p:nvSpPr>
          <p:spPr>
            <a:xfrm>
              <a:off x="3346050" y="2601775"/>
              <a:ext cx="32600" cy="1950"/>
            </a:xfrm>
            <a:custGeom>
              <a:avLst/>
              <a:gdLst/>
              <a:ahLst/>
              <a:cxnLst/>
              <a:rect l="l" t="t" r="r" b="b"/>
              <a:pathLst>
                <a:path w="1304" h="78" extrusionOk="0">
                  <a:moveTo>
                    <a:pt x="187" y="0"/>
                  </a:moveTo>
                  <a:lnTo>
                    <a:pt x="1" y="78"/>
                  </a:lnTo>
                  <a:lnTo>
                    <a:pt x="1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50"/>
            <p:cNvSpPr/>
            <p:nvPr/>
          </p:nvSpPr>
          <p:spPr>
            <a:xfrm>
              <a:off x="3410025" y="2595175"/>
              <a:ext cx="26800" cy="1975"/>
            </a:xfrm>
            <a:custGeom>
              <a:avLst/>
              <a:gdLst/>
              <a:ahLst/>
              <a:cxnLst/>
              <a:rect l="l" t="t" r="r" b="b"/>
              <a:pathLst>
                <a:path w="1072" h="79" extrusionOk="0">
                  <a:moveTo>
                    <a:pt x="1" y="1"/>
                  </a:moveTo>
                  <a:lnTo>
                    <a:pt x="1071" y="78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50"/>
            <p:cNvSpPr/>
            <p:nvPr/>
          </p:nvSpPr>
          <p:spPr>
            <a:xfrm>
              <a:off x="3417800" y="2585100"/>
              <a:ext cx="17075" cy="1975"/>
            </a:xfrm>
            <a:custGeom>
              <a:avLst/>
              <a:gdLst/>
              <a:ahLst/>
              <a:cxnLst/>
              <a:rect l="l" t="t" r="r" b="b"/>
              <a:pathLst>
                <a:path w="683" h="79" extrusionOk="0">
                  <a:moveTo>
                    <a:pt x="574" y="1"/>
                  </a:moveTo>
                  <a:lnTo>
                    <a:pt x="0" y="78"/>
                  </a:lnTo>
                  <a:lnTo>
                    <a:pt x="682" y="78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50"/>
            <p:cNvSpPr/>
            <p:nvPr/>
          </p:nvSpPr>
          <p:spPr>
            <a:xfrm>
              <a:off x="3430975" y="2633950"/>
              <a:ext cx="19400" cy="72550"/>
            </a:xfrm>
            <a:custGeom>
              <a:avLst/>
              <a:gdLst/>
              <a:ahLst/>
              <a:cxnLst/>
              <a:rect l="l" t="t" r="r" b="b"/>
              <a:pathLst>
                <a:path w="776" h="2902" extrusionOk="0">
                  <a:moveTo>
                    <a:pt x="0" y="1"/>
                  </a:moveTo>
                  <a:lnTo>
                    <a:pt x="0" y="2901"/>
                  </a:lnTo>
                  <a:lnTo>
                    <a:pt x="776" y="2901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50"/>
            <p:cNvSpPr/>
            <p:nvPr/>
          </p:nvSpPr>
          <p:spPr>
            <a:xfrm>
              <a:off x="3436800" y="2640550"/>
              <a:ext cx="7775" cy="7775"/>
            </a:xfrm>
            <a:custGeom>
              <a:avLst/>
              <a:gdLst/>
              <a:ahLst/>
              <a:cxnLst/>
              <a:rect l="l" t="t" r="r" b="b"/>
              <a:pathLst>
                <a:path w="311" h="311" extrusionOk="0">
                  <a:moveTo>
                    <a:pt x="155" y="0"/>
                  </a:moveTo>
                  <a:cubicBezTo>
                    <a:pt x="62" y="0"/>
                    <a:pt x="0" y="62"/>
                    <a:pt x="0" y="155"/>
                  </a:cubicBezTo>
                  <a:cubicBezTo>
                    <a:pt x="0" y="233"/>
                    <a:pt x="47" y="311"/>
                    <a:pt x="155" y="311"/>
                  </a:cubicBezTo>
                  <a:cubicBezTo>
                    <a:pt x="233" y="311"/>
                    <a:pt x="310" y="233"/>
                    <a:pt x="310" y="155"/>
                  </a:cubicBezTo>
                  <a:cubicBezTo>
                    <a:pt x="310" y="78"/>
                    <a:pt x="233" y="0"/>
                    <a:pt x="1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50"/>
            <p:cNvSpPr/>
            <p:nvPr/>
          </p:nvSpPr>
          <p:spPr>
            <a:xfrm>
              <a:off x="3437950" y="2641700"/>
              <a:ext cx="5075" cy="4700"/>
            </a:xfrm>
            <a:custGeom>
              <a:avLst/>
              <a:gdLst/>
              <a:ahLst/>
              <a:cxnLst/>
              <a:rect l="l" t="t" r="r" b="b"/>
              <a:pathLst>
                <a:path w="203" h="188" extrusionOk="0">
                  <a:moveTo>
                    <a:pt x="109" y="1"/>
                  </a:moveTo>
                  <a:cubicBezTo>
                    <a:pt x="47" y="1"/>
                    <a:pt x="1" y="32"/>
                    <a:pt x="1" y="94"/>
                  </a:cubicBezTo>
                  <a:cubicBezTo>
                    <a:pt x="1" y="156"/>
                    <a:pt x="47" y="187"/>
                    <a:pt x="109" y="187"/>
                  </a:cubicBezTo>
                  <a:cubicBezTo>
                    <a:pt x="140" y="187"/>
                    <a:pt x="187" y="156"/>
                    <a:pt x="202" y="94"/>
                  </a:cubicBezTo>
                  <a:cubicBezTo>
                    <a:pt x="202" y="32"/>
                    <a:pt x="156" y="1"/>
                    <a:pt x="109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50"/>
            <p:cNvSpPr/>
            <p:nvPr/>
          </p:nvSpPr>
          <p:spPr>
            <a:xfrm>
              <a:off x="3430975" y="2677375"/>
              <a:ext cx="19400" cy="17475"/>
            </a:xfrm>
            <a:custGeom>
              <a:avLst/>
              <a:gdLst/>
              <a:ahLst/>
              <a:cxnLst/>
              <a:rect l="l" t="t" r="r" b="b"/>
              <a:pathLst>
                <a:path w="776" h="699" extrusionOk="0">
                  <a:moveTo>
                    <a:pt x="0" y="1"/>
                  </a:moveTo>
                  <a:lnTo>
                    <a:pt x="0" y="699"/>
                  </a:lnTo>
                  <a:lnTo>
                    <a:pt x="776" y="699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50"/>
            <p:cNvSpPr/>
            <p:nvPr/>
          </p:nvSpPr>
          <p:spPr>
            <a:xfrm>
              <a:off x="3334825" y="2691725"/>
              <a:ext cx="72525" cy="14775"/>
            </a:xfrm>
            <a:custGeom>
              <a:avLst/>
              <a:gdLst/>
              <a:ahLst/>
              <a:cxnLst/>
              <a:rect l="l" t="t" r="r" b="b"/>
              <a:pathLst>
                <a:path w="2901" h="591" extrusionOk="0">
                  <a:moveTo>
                    <a:pt x="0" y="1"/>
                  </a:moveTo>
                  <a:lnTo>
                    <a:pt x="0" y="590"/>
                  </a:lnTo>
                  <a:lnTo>
                    <a:pt x="2900" y="590"/>
                  </a:lnTo>
                  <a:lnTo>
                    <a:pt x="2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50"/>
            <p:cNvSpPr/>
            <p:nvPr/>
          </p:nvSpPr>
          <p:spPr>
            <a:xfrm>
              <a:off x="3392975" y="2694825"/>
              <a:ext cx="7775" cy="7950"/>
            </a:xfrm>
            <a:custGeom>
              <a:avLst/>
              <a:gdLst/>
              <a:ahLst/>
              <a:cxnLst/>
              <a:rect l="l" t="t" r="r" b="b"/>
              <a:pathLst>
                <a:path w="311" h="318" extrusionOk="0">
                  <a:moveTo>
                    <a:pt x="156" y="1"/>
                  </a:moveTo>
                  <a:cubicBezTo>
                    <a:pt x="78" y="1"/>
                    <a:pt x="0" y="63"/>
                    <a:pt x="0" y="156"/>
                  </a:cubicBezTo>
                  <a:cubicBezTo>
                    <a:pt x="0" y="248"/>
                    <a:pt x="56" y="318"/>
                    <a:pt x="121" y="318"/>
                  </a:cubicBezTo>
                  <a:cubicBezTo>
                    <a:pt x="132" y="318"/>
                    <a:pt x="144" y="316"/>
                    <a:pt x="156" y="311"/>
                  </a:cubicBezTo>
                  <a:cubicBezTo>
                    <a:pt x="233" y="311"/>
                    <a:pt x="311" y="233"/>
                    <a:pt x="311" y="156"/>
                  </a:cubicBezTo>
                  <a:cubicBezTo>
                    <a:pt x="311" y="78"/>
                    <a:pt x="249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50"/>
            <p:cNvSpPr/>
            <p:nvPr/>
          </p:nvSpPr>
          <p:spPr>
            <a:xfrm>
              <a:off x="3394525" y="2696375"/>
              <a:ext cx="4675" cy="5075"/>
            </a:xfrm>
            <a:custGeom>
              <a:avLst/>
              <a:gdLst/>
              <a:ahLst/>
              <a:cxnLst/>
              <a:rect l="l" t="t" r="r" b="b"/>
              <a:pathLst>
                <a:path w="187" h="203" extrusionOk="0">
                  <a:moveTo>
                    <a:pt x="94" y="1"/>
                  </a:moveTo>
                  <a:cubicBezTo>
                    <a:pt x="32" y="1"/>
                    <a:pt x="0" y="47"/>
                    <a:pt x="0" y="94"/>
                  </a:cubicBezTo>
                  <a:cubicBezTo>
                    <a:pt x="16" y="156"/>
                    <a:pt x="63" y="202"/>
                    <a:pt x="94" y="202"/>
                  </a:cubicBezTo>
                  <a:cubicBezTo>
                    <a:pt x="156" y="202"/>
                    <a:pt x="187" y="156"/>
                    <a:pt x="187" y="94"/>
                  </a:cubicBezTo>
                  <a:cubicBezTo>
                    <a:pt x="187" y="47"/>
                    <a:pt x="156" y="1"/>
                    <a:pt x="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50"/>
            <p:cNvSpPr/>
            <p:nvPr/>
          </p:nvSpPr>
          <p:spPr>
            <a:xfrm>
              <a:off x="3346050" y="2691725"/>
              <a:ext cx="17475" cy="14775"/>
            </a:xfrm>
            <a:custGeom>
              <a:avLst/>
              <a:gdLst/>
              <a:ahLst/>
              <a:cxnLst/>
              <a:rect l="l" t="t" r="r" b="b"/>
              <a:pathLst>
                <a:path w="699" h="591" extrusionOk="0">
                  <a:moveTo>
                    <a:pt x="1" y="1"/>
                  </a:moveTo>
                  <a:lnTo>
                    <a:pt x="1" y="590"/>
                  </a:lnTo>
                  <a:lnTo>
                    <a:pt x="699" y="590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50"/>
            <p:cNvSpPr/>
            <p:nvPr/>
          </p:nvSpPr>
          <p:spPr>
            <a:xfrm>
              <a:off x="3342575" y="2303400"/>
              <a:ext cx="196225" cy="176075"/>
            </a:xfrm>
            <a:custGeom>
              <a:avLst/>
              <a:gdLst/>
              <a:ahLst/>
              <a:cxnLst/>
              <a:rect l="l" t="t" r="r" b="b"/>
              <a:pathLst>
                <a:path w="7849" h="7043" extrusionOk="0">
                  <a:moveTo>
                    <a:pt x="3952" y="1"/>
                  </a:moveTo>
                  <a:cubicBezTo>
                    <a:pt x="2509" y="1"/>
                    <a:pt x="1156" y="918"/>
                    <a:pt x="652" y="2382"/>
                  </a:cubicBezTo>
                  <a:cubicBezTo>
                    <a:pt x="0" y="4227"/>
                    <a:pt x="962" y="6228"/>
                    <a:pt x="2761" y="6848"/>
                  </a:cubicBezTo>
                  <a:cubicBezTo>
                    <a:pt x="3137" y="6980"/>
                    <a:pt x="3519" y="7042"/>
                    <a:pt x="3896" y="7042"/>
                  </a:cubicBezTo>
                  <a:cubicBezTo>
                    <a:pt x="5340" y="7042"/>
                    <a:pt x="6692" y="6125"/>
                    <a:pt x="7197" y="4661"/>
                  </a:cubicBezTo>
                  <a:cubicBezTo>
                    <a:pt x="7848" y="2816"/>
                    <a:pt x="6886" y="815"/>
                    <a:pt x="5087" y="195"/>
                  </a:cubicBezTo>
                  <a:cubicBezTo>
                    <a:pt x="4712" y="63"/>
                    <a:pt x="4329" y="1"/>
                    <a:pt x="39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50"/>
            <p:cNvSpPr/>
            <p:nvPr/>
          </p:nvSpPr>
          <p:spPr>
            <a:xfrm>
              <a:off x="3364275" y="2322675"/>
              <a:ext cx="153200" cy="137475"/>
            </a:xfrm>
            <a:custGeom>
              <a:avLst/>
              <a:gdLst/>
              <a:ahLst/>
              <a:cxnLst/>
              <a:rect l="l" t="t" r="r" b="b"/>
              <a:pathLst>
                <a:path w="6128" h="5499" extrusionOk="0">
                  <a:moveTo>
                    <a:pt x="3070" y="1"/>
                  </a:moveTo>
                  <a:cubicBezTo>
                    <a:pt x="1946" y="1"/>
                    <a:pt x="890" y="715"/>
                    <a:pt x="497" y="1859"/>
                  </a:cubicBezTo>
                  <a:cubicBezTo>
                    <a:pt x="1" y="3286"/>
                    <a:pt x="745" y="4852"/>
                    <a:pt x="2157" y="5348"/>
                  </a:cubicBezTo>
                  <a:cubicBezTo>
                    <a:pt x="2446" y="5450"/>
                    <a:pt x="2742" y="5499"/>
                    <a:pt x="3034" y="5499"/>
                  </a:cubicBezTo>
                  <a:cubicBezTo>
                    <a:pt x="4161" y="5499"/>
                    <a:pt x="5221" y="4776"/>
                    <a:pt x="5615" y="3642"/>
                  </a:cubicBezTo>
                  <a:cubicBezTo>
                    <a:pt x="6127" y="2200"/>
                    <a:pt x="5383" y="633"/>
                    <a:pt x="3956" y="153"/>
                  </a:cubicBezTo>
                  <a:cubicBezTo>
                    <a:pt x="3663" y="50"/>
                    <a:pt x="3364" y="1"/>
                    <a:pt x="3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50"/>
            <p:cNvSpPr/>
            <p:nvPr/>
          </p:nvSpPr>
          <p:spPr>
            <a:xfrm>
              <a:off x="3391025" y="2342750"/>
              <a:ext cx="99300" cy="98925"/>
            </a:xfrm>
            <a:custGeom>
              <a:avLst/>
              <a:gdLst/>
              <a:ahLst/>
              <a:cxnLst/>
              <a:rect l="l" t="t" r="r" b="b"/>
              <a:pathLst>
                <a:path w="3972" h="3957" extrusionOk="0">
                  <a:moveTo>
                    <a:pt x="2042" y="0"/>
                  </a:moveTo>
                  <a:cubicBezTo>
                    <a:pt x="2023" y="0"/>
                    <a:pt x="2005" y="1"/>
                    <a:pt x="1986" y="1"/>
                  </a:cubicBezTo>
                  <a:cubicBezTo>
                    <a:pt x="869" y="17"/>
                    <a:pt x="1" y="916"/>
                    <a:pt x="16" y="2017"/>
                  </a:cubicBezTo>
                  <a:lnTo>
                    <a:pt x="16" y="2033"/>
                  </a:lnTo>
                  <a:cubicBezTo>
                    <a:pt x="32" y="3094"/>
                    <a:pt x="900" y="3956"/>
                    <a:pt x="1973" y="3956"/>
                  </a:cubicBezTo>
                  <a:cubicBezTo>
                    <a:pt x="1983" y="3956"/>
                    <a:pt x="1992" y="3956"/>
                    <a:pt x="2002" y="3956"/>
                  </a:cubicBezTo>
                  <a:cubicBezTo>
                    <a:pt x="3103" y="3925"/>
                    <a:pt x="3971" y="3025"/>
                    <a:pt x="3956" y="1940"/>
                  </a:cubicBezTo>
                  <a:lnTo>
                    <a:pt x="3956" y="1909"/>
                  </a:lnTo>
                  <a:cubicBezTo>
                    <a:pt x="3941" y="872"/>
                    <a:pt x="3101" y="0"/>
                    <a:pt x="2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50"/>
            <p:cNvSpPr/>
            <p:nvPr/>
          </p:nvSpPr>
          <p:spPr>
            <a:xfrm>
              <a:off x="3410800" y="2360975"/>
              <a:ext cx="59750" cy="60525"/>
            </a:xfrm>
            <a:custGeom>
              <a:avLst/>
              <a:gdLst/>
              <a:ahLst/>
              <a:cxnLst/>
              <a:rect l="l" t="t" r="r" b="b"/>
              <a:pathLst>
                <a:path w="2390" h="2421" extrusionOk="0">
                  <a:moveTo>
                    <a:pt x="1195" y="1"/>
                  </a:moveTo>
                  <a:cubicBezTo>
                    <a:pt x="528" y="16"/>
                    <a:pt x="1" y="559"/>
                    <a:pt x="1" y="1226"/>
                  </a:cubicBezTo>
                  <a:lnTo>
                    <a:pt x="1" y="1242"/>
                  </a:lnTo>
                  <a:cubicBezTo>
                    <a:pt x="1" y="1909"/>
                    <a:pt x="544" y="2420"/>
                    <a:pt x="1211" y="2420"/>
                  </a:cubicBezTo>
                  <a:cubicBezTo>
                    <a:pt x="1862" y="2405"/>
                    <a:pt x="2389" y="1862"/>
                    <a:pt x="2389" y="1211"/>
                  </a:cubicBezTo>
                  <a:cubicBezTo>
                    <a:pt x="2389" y="528"/>
                    <a:pt x="1847" y="1"/>
                    <a:pt x="11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50"/>
            <p:cNvSpPr/>
            <p:nvPr/>
          </p:nvSpPr>
          <p:spPr>
            <a:xfrm>
              <a:off x="3427475" y="2378050"/>
              <a:ext cx="26775" cy="27175"/>
            </a:xfrm>
            <a:custGeom>
              <a:avLst/>
              <a:gdLst/>
              <a:ahLst/>
              <a:cxnLst/>
              <a:rect l="l" t="t" r="r" b="b"/>
              <a:pathLst>
                <a:path w="1071" h="1087" extrusionOk="0">
                  <a:moveTo>
                    <a:pt x="528" y="0"/>
                  </a:moveTo>
                  <a:cubicBezTo>
                    <a:pt x="233" y="0"/>
                    <a:pt x="1" y="249"/>
                    <a:pt x="1" y="543"/>
                  </a:cubicBezTo>
                  <a:lnTo>
                    <a:pt x="1" y="559"/>
                  </a:lnTo>
                  <a:cubicBezTo>
                    <a:pt x="16" y="853"/>
                    <a:pt x="249" y="1086"/>
                    <a:pt x="544" y="1086"/>
                  </a:cubicBezTo>
                  <a:cubicBezTo>
                    <a:pt x="838" y="1086"/>
                    <a:pt x="1071" y="838"/>
                    <a:pt x="1071" y="543"/>
                  </a:cubicBezTo>
                  <a:cubicBezTo>
                    <a:pt x="1071" y="233"/>
                    <a:pt x="838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50"/>
            <p:cNvSpPr/>
            <p:nvPr/>
          </p:nvSpPr>
          <p:spPr>
            <a:xfrm>
              <a:off x="3312325" y="2323775"/>
              <a:ext cx="128375" cy="67875"/>
            </a:xfrm>
            <a:custGeom>
              <a:avLst/>
              <a:gdLst/>
              <a:ahLst/>
              <a:cxnLst/>
              <a:rect l="l" t="t" r="r" b="b"/>
              <a:pathLst>
                <a:path w="5135" h="2715" extrusionOk="0">
                  <a:moveTo>
                    <a:pt x="31" y="0"/>
                  </a:moveTo>
                  <a:lnTo>
                    <a:pt x="0" y="47"/>
                  </a:lnTo>
                  <a:lnTo>
                    <a:pt x="5103" y="2714"/>
                  </a:lnTo>
                  <a:lnTo>
                    <a:pt x="5134" y="2668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50"/>
            <p:cNvSpPr/>
            <p:nvPr/>
          </p:nvSpPr>
          <p:spPr>
            <a:xfrm>
              <a:off x="3295650" y="2319500"/>
              <a:ext cx="17475" cy="8175"/>
            </a:xfrm>
            <a:custGeom>
              <a:avLst/>
              <a:gdLst/>
              <a:ahLst/>
              <a:cxnLst/>
              <a:rect l="l" t="t" r="r" b="b"/>
              <a:pathLst>
                <a:path w="699" h="327" extrusionOk="0">
                  <a:moveTo>
                    <a:pt x="249" y="0"/>
                  </a:moveTo>
                  <a:lnTo>
                    <a:pt x="1" y="78"/>
                  </a:lnTo>
                  <a:lnTo>
                    <a:pt x="466" y="326"/>
                  </a:lnTo>
                  <a:lnTo>
                    <a:pt x="698" y="249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50"/>
            <p:cNvSpPr/>
            <p:nvPr/>
          </p:nvSpPr>
          <p:spPr>
            <a:xfrm>
              <a:off x="3300300" y="2312125"/>
              <a:ext cx="13600" cy="12050"/>
            </a:xfrm>
            <a:custGeom>
              <a:avLst/>
              <a:gdLst/>
              <a:ahLst/>
              <a:cxnLst/>
              <a:rect l="l" t="t" r="r" b="b"/>
              <a:pathLst>
                <a:path w="544" h="482" extrusionOk="0">
                  <a:moveTo>
                    <a:pt x="1" y="1"/>
                  </a:moveTo>
                  <a:lnTo>
                    <a:pt x="78" y="249"/>
                  </a:lnTo>
                  <a:lnTo>
                    <a:pt x="543" y="482"/>
                  </a:lnTo>
                  <a:cubicBezTo>
                    <a:pt x="512" y="404"/>
                    <a:pt x="481" y="326"/>
                    <a:pt x="466" y="24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50"/>
            <p:cNvSpPr/>
            <p:nvPr/>
          </p:nvSpPr>
          <p:spPr>
            <a:xfrm>
              <a:off x="3434850" y="23854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87" y="0"/>
                  </a:moveTo>
                  <a:lnTo>
                    <a:pt x="171" y="202"/>
                  </a:lnTo>
                  <a:lnTo>
                    <a:pt x="0" y="341"/>
                  </a:lnTo>
                  <a:lnTo>
                    <a:pt x="264" y="357"/>
                  </a:lnTo>
                  <a:lnTo>
                    <a:pt x="357" y="186"/>
                  </a:lnTo>
                  <a:lnTo>
                    <a:pt x="1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50"/>
            <p:cNvSpPr/>
            <p:nvPr/>
          </p:nvSpPr>
          <p:spPr>
            <a:xfrm>
              <a:off x="2969550" y="2549900"/>
              <a:ext cx="45400" cy="40275"/>
            </a:xfrm>
            <a:custGeom>
              <a:avLst/>
              <a:gdLst/>
              <a:ahLst/>
              <a:cxnLst/>
              <a:rect l="l" t="t" r="r" b="b"/>
              <a:pathLst>
                <a:path w="1816" h="1611" extrusionOk="0">
                  <a:moveTo>
                    <a:pt x="951" y="1"/>
                  </a:moveTo>
                  <a:cubicBezTo>
                    <a:pt x="616" y="1"/>
                    <a:pt x="302" y="203"/>
                    <a:pt x="172" y="524"/>
                  </a:cubicBezTo>
                  <a:cubicBezTo>
                    <a:pt x="1" y="959"/>
                    <a:pt x="203" y="1440"/>
                    <a:pt x="637" y="1610"/>
                  </a:cubicBezTo>
                  <a:lnTo>
                    <a:pt x="1505" y="1455"/>
                  </a:lnTo>
                  <a:cubicBezTo>
                    <a:pt x="1723" y="1253"/>
                    <a:pt x="1816" y="974"/>
                    <a:pt x="1754" y="680"/>
                  </a:cubicBezTo>
                  <a:cubicBezTo>
                    <a:pt x="1707" y="400"/>
                    <a:pt x="1505" y="168"/>
                    <a:pt x="1257" y="59"/>
                  </a:cubicBezTo>
                  <a:cubicBezTo>
                    <a:pt x="1156" y="19"/>
                    <a:pt x="1052" y="1"/>
                    <a:pt x="9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50"/>
            <p:cNvSpPr/>
            <p:nvPr/>
          </p:nvSpPr>
          <p:spPr>
            <a:xfrm>
              <a:off x="2974600" y="2583925"/>
              <a:ext cx="44625" cy="14375"/>
            </a:xfrm>
            <a:custGeom>
              <a:avLst/>
              <a:gdLst/>
              <a:ahLst/>
              <a:cxnLst/>
              <a:rect l="l" t="t" r="r" b="b"/>
              <a:pathLst>
                <a:path w="1785" h="575" extrusionOk="0">
                  <a:moveTo>
                    <a:pt x="1738" y="1"/>
                  </a:moveTo>
                  <a:lnTo>
                    <a:pt x="1" y="327"/>
                  </a:lnTo>
                  <a:lnTo>
                    <a:pt x="47" y="575"/>
                  </a:lnTo>
                  <a:lnTo>
                    <a:pt x="1784" y="249"/>
                  </a:lnTo>
                  <a:lnTo>
                    <a:pt x="17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50"/>
            <p:cNvSpPr/>
            <p:nvPr/>
          </p:nvSpPr>
          <p:spPr>
            <a:xfrm>
              <a:off x="2968000" y="2666150"/>
              <a:ext cx="89225" cy="22500"/>
            </a:xfrm>
            <a:custGeom>
              <a:avLst/>
              <a:gdLst/>
              <a:ahLst/>
              <a:cxnLst/>
              <a:rect l="l" t="t" r="r" b="b"/>
              <a:pathLst>
                <a:path w="3569" h="900" extrusionOk="0">
                  <a:moveTo>
                    <a:pt x="3537" y="0"/>
                  </a:moveTo>
                  <a:lnTo>
                    <a:pt x="1" y="651"/>
                  </a:lnTo>
                  <a:lnTo>
                    <a:pt x="47" y="900"/>
                  </a:lnTo>
                  <a:lnTo>
                    <a:pt x="3568" y="248"/>
                  </a:lnTo>
                  <a:lnTo>
                    <a:pt x="35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50"/>
            <p:cNvSpPr/>
            <p:nvPr/>
          </p:nvSpPr>
          <p:spPr>
            <a:xfrm>
              <a:off x="2971500" y="2683975"/>
              <a:ext cx="89200" cy="22525"/>
            </a:xfrm>
            <a:custGeom>
              <a:avLst/>
              <a:gdLst/>
              <a:ahLst/>
              <a:cxnLst/>
              <a:rect l="l" t="t" r="r" b="b"/>
              <a:pathLst>
                <a:path w="3568" h="901" extrusionOk="0">
                  <a:moveTo>
                    <a:pt x="3521" y="0"/>
                  </a:moveTo>
                  <a:lnTo>
                    <a:pt x="1" y="652"/>
                  </a:lnTo>
                  <a:lnTo>
                    <a:pt x="47" y="900"/>
                  </a:lnTo>
                  <a:lnTo>
                    <a:pt x="3568" y="249"/>
                  </a:lnTo>
                  <a:lnTo>
                    <a:pt x="35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50"/>
            <p:cNvSpPr/>
            <p:nvPr/>
          </p:nvSpPr>
          <p:spPr>
            <a:xfrm>
              <a:off x="2973050" y="2672725"/>
              <a:ext cx="83400" cy="26775"/>
            </a:xfrm>
            <a:custGeom>
              <a:avLst/>
              <a:gdLst/>
              <a:ahLst/>
              <a:cxnLst/>
              <a:rect l="l" t="t" r="r" b="b"/>
              <a:pathLst>
                <a:path w="3336" h="1071" extrusionOk="0">
                  <a:moveTo>
                    <a:pt x="3258" y="1"/>
                  </a:moveTo>
                  <a:lnTo>
                    <a:pt x="1" y="606"/>
                  </a:lnTo>
                  <a:lnTo>
                    <a:pt x="78" y="1071"/>
                  </a:lnTo>
                  <a:lnTo>
                    <a:pt x="3335" y="466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50"/>
            <p:cNvSpPr/>
            <p:nvPr/>
          </p:nvSpPr>
          <p:spPr>
            <a:xfrm>
              <a:off x="2979650" y="2590925"/>
              <a:ext cx="36475" cy="12800"/>
            </a:xfrm>
            <a:custGeom>
              <a:avLst/>
              <a:gdLst/>
              <a:ahLst/>
              <a:cxnLst/>
              <a:rect l="l" t="t" r="r" b="b"/>
              <a:pathLst>
                <a:path w="1459" h="512" extrusionOk="0">
                  <a:moveTo>
                    <a:pt x="1412" y="0"/>
                  </a:moveTo>
                  <a:lnTo>
                    <a:pt x="0" y="264"/>
                  </a:lnTo>
                  <a:lnTo>
                    <a:pt x="47" y="512"/>
                  </a:lnTo>
                  <a:lnTo>
                    <a:pt x="1458" y="248"/>
                  </a:lnTo>
                  <a:lnTo>
                    <a:pt x="14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50"/>
            <p:cNvSpPr/>
            <p:nvPr/>
          </p:nvSpPr>
          <p:spPr>
            <a:xfrm>
              <a:off x="2976150" y="2599050"/>
              <a:ext cx="72150" cy="82225"/>
            </a:xfrm>
            <a:custGeom>
              <a:avLst/>
              <a:gdLst/>
              <a:ahLst/>
              <a:cxnLst/>
              <a:rect l="l" t="t" r="r" b="b"/>
              <a:pathLst>
                <a:path w="2886" h="3289" extrusionOk="0">
                  <a:moveTo>
                    <a:pt x="1365" y="1"/>
                  </a:moveTo>
                  <a:lnTo>
                    <a:pt x="404" y="171"/>
                  </a:lnTo>
                  <a:cubicBezTo>
                    <a:pt x="404" y="171"/>
                    <a:pt x="528" y="1024"/>
                    <a:pt x="528" y="1707"/>
                  </a:cubicBezTo>
                  <a:cubicBezTo>
                    <a:pt x="543" y="2513"/>
                    <a:pt x="1" y="3289"/>
                    <a:pt x="1" y="3289"/>
                  </a:cubicBezTo>
                  <a:lnTo>
                    <a:pt x="2885" y="2746"/>
                  </a:lnTo>
                  <a:cubicBezTo>
                    <a:pt x="2885" y="2746"/>
                    <a:pt x="2110" y="2203"/>
                    <a:pt x="1800" y="1474"/>
                  </a:cubicBezTo>
                  <a:cubicBezTo>
                    <a:pt x="1567" y="838"/>
                    <a:pt x="1365" y="1"/>
                    <a:pt x="1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50"/>
            <p:cNvSpPr/>
            <p:nvPr/>
          </p:nvSpPr>
          <p:spPr>
            <a:xfrm>
              <a:off x="2757075" y="2857675"/>
              <a:ext cx="345125" cy="36100"/>
            </a:xfrm>
            <a:custGeom>
              <a:avLst/>
              <a:gdLst/>
              <a:ahLst/>
              <a:cxnLst/>
              <a:rect l="l" t="t" r="r" b="b"/>
              <a:pathLst>
                <a:path w="13805" h="1444" extrusionOk="0">
                  <a:moveTo>
                    <a:pt x="6902" y="1"/>
                  </a:moveTo>
                  <a:cubicBezTo>
                    <a:pt x="3087" y="1"/>
                    <a:pt x="1" y="326"/>
                    <a:pt x="1" y="730"/>
                  </a:cubicBezTo>
                  <a:cubicBezTo>
                    <a:pt x="1" y="1117"/>
                    <a:pt x="3087" y="1443"/>
                    <a:pt x="6902" y="1443"/>
                  </a:cubicBezTo>
                  <a:cubicBezTo>
                    <a:pt x="10718" y="1443"/>
                    <a:pt x="13804" y="1117"/>
                    <a:pt x="13804" y="730"/>
                  </a:cubicBezTo>
                  <a:cubicBezTo>
                    <a:pt x="13804" y="326"/>
                    <a:pt x="10718" y="1"/>
                    <a:pt x="69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50"/>
            <p:cNvSpPr/>
            <p:nvPr/>
          </p:nvSpPr>
          <p:spPr>
            <a:xfrm>
              <a:off x="2748950" y="2810000"/>
              <a:ext cx="793725" cy="1950"/>
            </a:xfrm>
            <a:custGeom>
              <a:avLst/>
              <a:gdLst/>
              <a:ahLst/>
              <a:cxnLst/>
              <a:rect l="l" t="t" r="r" b="b"/>
              <a:pathLst>
                <a:path w="31749" h="78" extrusionOk="0">
                  <a:moveTo>
                    <a:pt x="15882" y="0"/>
                  </a:moveTo>
                  <a:lnTo>
                    <a:pt x="7941" y="16"/>
                  </a:lnTo>
                  <a:lnTo>
                    <a:pt x="3970" y="16"/>
                  </a:lnTo>
                  <a:lnTo>
                    <a:pt x="0" y="31"/>
                  </a:lnTo>
                  <a:lnTo>
                    <a:pt x="3970" y="47"/>
                  </a:lnTo>
                  <a:lnTo>
                    <a:pt x="7941" y="78"/>
                  </a:lnTo>
                  <a:lnTo>
                    <a:pt x="23823" y="78"/>
                  </a:lnTo>
                  <a:lnTo>
                    <a:pt x="27778" y="47"/>
                  </a:lnTo>
                  <a:lnTo>
                    <a:pt x="31748" y="31"/>
                  </a:lnTo>
                  <a:lnTo>
                    <a:pt x="27778" y="16"/>
                  </a:lnTo>
                  <a:lnTo>
                    <a:pt x="23823" y="16"/>
                  </a:lnTo>
                  <a:lnTo>
                    <a:pt x="15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50"/>
            <p:cNvSpPr/>
            <p:nvPr/>
          </p:nvSpPr>
          <p:spPr>
            <a:xfrm>
              <a:off x="2805925" y="2091500"/>
              <a:ext cx="241975" cy="127600"/>
            </a:xfrm>
            <a:custGeom>
              <a:avLst/>
              <a:gdLst/>
              <a:ahLst/>
              <a:cxnLst/>
              <a:rect l="l" t="t" r="r" b="b"/>
              <a:pathLst>
                <a:path w="9679" h="5104" extrusionOk="0">
                  <a:moveTo>
                    <a:pt x="4855" y="1"/>
                  </a:moveTo>
                  <a:cubicBezTo>
                    <a:pt x="4561" y="1"/>
                    <a:pt x="4297" y="47"/>
                    <a:pt x="4002" y="94"/>
                  </a:cubicBezTo>
                  <a:cubicBezTo>
                    <a:pt x="2281" y="466"/>
                    <a:pt x="854" y="1722"/>
                    <a:pt x="280" y="3397"/>
                  </a:cubicBezTo>
                  <a:cubicBezTo>
                    <a:pt x="78" y="3956"/>
                    <a:pt x="1" y="4514"/>
                    <a:pt x="1" y="5103"/>
                  </a:cubicBezTo>
                  <a:cubicBezTo>
                    <a:pt x="32" y="3956"/>
                    <a:pt x="435" y="2839"/>
                    <a:pt x="1133" y="1877"/>
                  </a:cubicBezTo>
                  <a:cubicBezTo>
                    <a:pt x="1474" y="1428"/>
                    <a:pt x="1924" y="1071"/>
                    <a:pt x="2405" y="761"/>
                  </a:cubicBezTo>
                  <a:cubicBezTo>
                    <a:pt x="2917" y="466"/>
                    <a:pt x="3429" y="249"/>
                    <a:pt x="4002" y="140"/>
                  </a:cubicBezTo>
                  <a:cubicBezTo>
                    <a:pt x="4282" y="78"/>
                    <a:pt x="4561" y="63"/>
                    <a:pt x="4855" y="32"/>
                  </a:cubicBezTo>
                  <a:lnTo>
                    <a:pt x="5274" y="32"/>
                  </a:lnTo>
                  <a:cubicBezTo>
                    <a:pt x="5414" y="32"/>
                    <a:pt x="5569" y="63"/>
                    <a:pt x="5708" y="78"/>
                  </a:cubicBezTo>
                  <a:lnTo>
                    <a:pt x="5817" y="94"/>
                  </a:lnTo>
                  <a:lnTo>
                    <a:pt x="5910" y="109"/>
                  </a:lnTo>
                  <a:lnTo>
                    <a:pt x="6127" y="156"/>
                  </a:lnTo>
                  <a:lnTo>
                    <a:pt x="6530" y="264"/>
                  </a:lnTo>
                  <a:cubicBezTo>
                    <a:pt x="6810" y="373"/>
                    <a:pt x="7073" y="466"/>
                    <a:pt x="7337" y="606"/>
                  </a:cubicBezTo>
                  <a:cubicBezTo>
                    <a:pt x="8361" y="1118"/>
                    <a:pt x="9198" y="1986"/>
                    <a:pt x="9679" y="3025"/>
                  </a:cubicBezTo>
                  <a:cubicBezTo>
                    <a:pt x="9446" y="2498"/>
                    <a:pt x="9121" y="2017"/>
                    <a:pt x="8733" y="1598"/>
                  </a:cubicBezTo>
                  <a:cubicBezTo>
                    <a:pt x="8330" y="1180"/>
                    <a:pt x="7864" y="838"/>
                    <a:pt x="7352" y="559"/>
                  </a:cubicBezTo>
                  <a:cubicBezTo>
                    <a:pt x="6856" y="296"/>
                    <a:pt x="6282" y="109"/>
                    <a:pt x="5708" y="47"/>
                  </a:cubicBezTo>
                  <a:cubicBezTo>
                    <a:pt x="5569" y="16"/>
                    <a:pt x="5414" y="1"/>
                    <a:pt x="5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50"/>
            <p:cNvSpPr/>
            <p:nvPr/>
          </p:nvSpPr>
          <p:spPr>
            <a:xfrm>
              <a:off x="2825325" y="2077550"/>
              <a:ext cx="102000" cy="48500"/>
            </a:xfrm>
            <a:custGeom>
              <a:avLst/>
              <a:gdLst/>
              <a:ahLst/>
              <a:cxnLst/>
              <a:rect l="l" t="t" r="r" b="b"/>
              <a:pathLst>
                <a:path w="4080" h="1940" extrusionOk="0">
                  <a:moveTo>
                    <a:pt x="3785" y="0"/>
                  </a:moveTo>
                  <a:lnTo>
                    <a:pt x="3490" y="16"/>
                  </a:lnTo>
                  <a:cubicBezTo>
                    <a:pt x="3397" y="31"/>
                    <a:pt x="3304" y="31"/>
                    <a:pt x="3211" y="47"/>
                  </a:cubicBezTo>
                  <a:lnTo>
                    <a:pt x="2916" y="109"/>
                  </a:lnTo>
                  <a:cubicBezTo>
                    <a:pt x="2156" y="264"/>
                    <a:pt x="1443" y="621"/>
                    <a:pt x="822" y="1102"/>
                  </a:cubicBezTo>
                  <a:cubicBezTo>
                    <a:pt x="512" y="1350"/>
                    <a:pt x="233" y="1629"/>
                    <a:pt x="0" y="1939"/>
                  </a:cubicBezTo>
                  <a:cubicBezTo>
                    <a:pt x="280" y="1644"/>
                    <a:pt x="543" y="1381"/>
                    <a:pt x="838" y="1148"/>
                  </a:cubicBezTo>
                  <a:cubicBezTo>
                    <a:pt x="1458" y="667"/>
                    <a:pt x="2156" y="326"/>
                    <a:pt x="2916" y="156"/>
                  </a:cubicBezTo>
                  <a:lnTo>
                    <a:pt x="3211" y="94"/>
                  </a:lnTo>
                  <a:cubicBezTo>
                    <a:pt x="3304" y="94"/>
                    <a:pt x="3397" y="78"/>
                    <a:pt x="3490" y="47"/>
                  </a:cubicBezTo>
                  <a:lnTo>
                    <a:pt x="3785" y="16"/>
                  </a:lnTo>
                  <a:lnTo>
                    <a:pt x="40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50"/>
            <p:cNvSpPr/>
            <p:nvPr/>
          </p:nvSpPr>
          <p:spPr>
            <a:xfrm>
              <a:off x="3381725" y="2104700"/>
              <a:ext cx="109375" cy="246225"/>
            </a:xfrm>
            <a:custGeom>
              <a:avLst/>
              <a:gdLst/>
              <a:ahLst/>
              <a:cxnLst/>
              <a:rect l="l" t="t" r="r" b="b"/>
              <a:pathLst>
                <a:path w="4375" h="9849" extrusionOk="0">
                  <a:moveTo>
                    <a:pt x="652" y="0"/>
                  </a:moveTo>
                  <a:lnTo>
                    <a:pt x="652" y="0"/>
                  </a:lnTo>
                  <a:cubicBezTo>
                    <a:pt x="1753" y="310"/>
                    <a:pt x="2715" y="1008"/>
                    <a:pt x="3382" y="1954"/>
                  </a:cubicBezTo>
                  <a:cubicBezTo>
                    <a:pt x="3537" y="2187"/>
                    <a:pt x="3692" y="2435"/>
                    <a:pt x="3801" y="2683"/>
                  </a:cubicBezTo>
                  <a:cubicBezTo>
                    <a:pt x="3863" y="2807"/>
                    <a:pt x="3925" y="2947"/>
                    <a:pt x="3987" y="3071"/>
                  </a:cubicBezTo>
                  <a:lnTo>
                    <a:pt x="4064" y="3273"/>
                  </a:lnTo>
                  <a:lnTo>
                    <a:pt x="4095" y="3366"/>
                  </a:lnTo>
                  <a:cubicBezTo>
                    <a:pt x="4095" y="3397"/>
                    <a:pt x="4095" y="3428"/>
                    <a:pt x="4111" y="3459"/>
                  </a:cubicBezTo>
                  <a:cubicBezTo>
                    <a:pt x="4157" y="3598"/>
                    <a:pt x="4188" y="3738"/>
                    <a:pt x="4219" y="3878"/>
                  </a:cubicBezTo>
                  <a:lnTo>
                    <a:pt x="4250" y="4095"/>
                  </a:lnTo>
                  <a:cubicBezTo>
                    <a:pt x="4250" y="4172"/>
                    <a:pt x="4266" y="4219"/>
                    <a:pt x="4266" y="4296"/>
                  </a:cubicBezTo>
                  <a:cubicBezTo>
                    <a:pt x="4312" y="4591"/>
                    <a:pt x="4312" y="4870"/>
                    <a:pt x="4297" y="5149"/>
                  </a:cubicBezTo>
                  <a:cubicBezTo>
                    <a:pt x="4250" y="5739"/>
                    <a:pt x="4142" y="6297"/>
                    <a:pt x="3909" y="6824"/>
                  </a:cubicBezTo>
                  <a:cubicBezTo>
                    <a:pt x="3676" y="7352"/>
                    <a:pt x="3366" y="7832"/>
                    <a:pt x="2979" y="8251"/>
                  </a:cubicBezTo>
                  <a:cubicBezTo>
                    <a:pt x="2203" y="9104"/>
                    <a:pt x="1148" y="9678"/>
                    <a:pt x="1" y="9849"/>
                  </a:cubicBezTo>
                  <a:cubicBezTo>
                    <a:pt x="2389" y="9539"/>
                    <a:pt x="4219" y="7584"/>
                    <a:pt x="4343" y="5196"/>
                  </a:cubicBezTo>
                  <a:cubicBezTo>
                    <a:pt x="4374" y="4901"/>
                    <a:pt x="4374" y="4606"/>
                    <a:pt x="4328" y="4312"/>
                  </a:cubicBezTo>
                  <a:cubicBezTo>
                    <a:pt x="4328" y="4234"/>
                    <a:pt x="4328" y="4188"/>
                    <a:pt x="4312" y="4110"/>
                  </a:cubicBezTo>
                  <a:lnTo>
                    <a:pt x="4266" y="3893"/>
                  </a:lnTo>
                  <a:cubicBezTo>
                    <a:pt x="4250" y="3738"/>
                    <a:pt x="4219" y="3598"/>
                    <a:pt x="4173" y="3459"/>
                  </a:cubicBezTo>
                  <a:cubicBezTo>
                    <a:pt x="4018" y="2900"/>
                    <a:pt x="3770" y="2373"/>
                    <a:pt x="3413" y="1908"/>
                  </a:cubicBezTo>
                  <a:cubicBezTo>
                    <a:pt x="3087" y="1443"/>
                    <a:pt x="2684" y="1039"/>
                    <a:pt x="2203" y="714"/>
                  </a:cubicBezTo>
                  <a:cubicBezTo>
                    <a:pt x="1738" y="403"/>
                    <a:pt x="1210" y="155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50"/>
            <p:cNvSpPr/>
            <p:nvPr/>
          </p:nvSpPr>
          <p:spPr>
            <a:xfrm>
              <a:off x="3458125" y="2118650"/>
              <a:ext cx="47700" cy="102400"/>
            </a:xfrm>
            <a:custGeom>
              <a:avLst/>
              <a:gdLst/>
              <a:ahLst/>
              <a:cxnLst/>
              <a:rect l="l" t="t" r="r" b="b"/>
              <a:pathLst>
                <a:path w="1908" h="4096" extrusionOk="0">
                  <a:moveTo>
                    <a:pt x="0" y="0"/>
                  </a:moveTo>
                  <a:lnTo>
                    <a:pt x="202" y="202"/>
                  </a:lnTo>
                  <a:lnTo>
                    <a:pt x="403" y="404"/>
                  </a:lnTo>
                  <a:cubicBezTo>
                    <a:pt x="481" y="466"/>
                    <a:pt x="543" y="543"/>
                    <a:pt x="589" y="621"/>
                  </a:cubicBezTo>
                  <a:lnTo>
                    <a:pt x="776" y="854"/>
                  </a:lnTo>
                  <a:cubicBezTo>
                    <a:pt x="1241" y="1474"/>
                    <a:pt x="1567" y="2187"/>
                    <a:pt x="1737" y="2947"/>
                  </a:cubicBezTo>
                  <a:cubicBezTo>
                    <a:pt x="1830" y="3320"/>
                    <a:pt x="1877" y="3707"/>
                    <a:pt x="1892" y="4095"/>
                  </a:cubicBezTo>
                  <a:cubicBezTo>
                    <a:pt x="1908" y="3707"/>
                    <a:pt x="1877" y="3320"/>
                    <a:pt x="1815" y="2932"/>
                  </a:cubicBezTo>
                  <a:cubicBezTo>
                    <a:pt x="1737" y="2560"/>
                    <a:pt x="1598" y="2172"/>
                    <a:pt x="1442" y="1831"/>
                  </a:cubicBezTo>
                  <a:cubicBezTo>
                    <a:pt x="1272" y="1474"/>
                    <a:pt x="1055" y="1148"/>
                    <a:pt x="822" y="838"/>
                  </a:cubicBezTo>
                  <a:cubicBezTo>
                    <a:pt x="745" y="760"/>
                    <a:pt x="698" y="683"/>
                    <a:pt x="636" y="605"/>
                  </a:cubicBezTo>
                  <a:cubicBezTo>
                    <a:pt x="574" y="528"/>
                    <a:pt x="512" y="466"/>
                    <a:pt x="434" y="388"/>
                  </a:cubicBezTo>
                  <a:lnTo>
                    <a:pt x="233" y="2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50"/>
            <p:cNvSpPr/>
            <p:nvPr/>
          </p:nvSpPr>
          <p:spPr>
            <a:xfrm>
              <a:off x="3002525" y="2362550"/>
              <a:ext cx="290825" cy="126600"/>
            </a:xfrm>
            <a:custGeom>
              <a:avLst/>
              <a:gdLst/>
              <a:ahLst/>
              <a:cxnLst/>
              <a:rect l="l" t="t" r="r" b="b"/>
              <a:pathLst>
                <a:path w="11633" h="5064" extrusionOk="0">
                  <a:moveTo>
                    <a:pt x="0" y="0"/>
                  </a:moveTo>
                  <a:lnTo>
                    <a:pt x="0" y="0"/>
                  </a:lnTo>
                  <a:cubicBezTo>
                    <a:pt x="109" y="667"/>
                    <a:pt x="326" y="1318"/>
                    <a:pt x="636" y="1908"/>
                  </a:cubicBezTo>
                  <a:cubicBezTo>
                    <a:pt x="652" y="2001"/>
                    <a:pt x="714" y="2047"/>
                    <a:pt x="745" y="2125"/>
                  </a:cubicBezTo>
                  <a:lnTo>
                    <a:pt x="884" y="2342"/>
                  </a:lnTo>
                  <a:lnTo>
                    <a:pt x="1024" y="2559"/>
                  </a:lnTo>
                  <a:cubicBezTo>
                    <a:pt x="1086" y="2637"/>
                    <a:pt x="1117" y="2714"/>
                    <a:pt x="1179" y="2776"/>
                  </a:cubicBezTo>
                  <a:cubicBezTo>
                    <a:pt x="1272" y="2900"/>
                    <a:pt x="1396" y="3040"/>
                    <a:pt x="1505" y="3164"/>
                  </a:cubicBezTo>
                  <a:lnTo>
                    <a:pt x="1675" y="3350"/>
                  </a:lnTo>
                  <a:lnTo>
                    <a:pt x="1877" y="3521"/>
                  </a:lnTo>
                  <a:cubicBezTo>
                    <a:pt x="2125" y="3753"/>
                    <a:pt x="2404" y="3970"/>
                    <a:pt x="2683" y="4141"/>
                  </a:cubicBezTo>
                  <a:cubicBezTo>
                    <a:pt x="2745" y="4203"/>
                    <a:pt x="2823" y="4250"/>
                    <a:pt x="2901" y="4281"/>
                  </a:cubicBezTo>
                  <a:lnTo>
                    <a:pt x="3133" y="4405"/>
                  </a:lnTo>
                  <a:lnTo>
                    <a:pt x="3350" y="4513"/>
                  </a:lnTo>
                  <a:lnTo>
                    <a:pt x="3459" y="4575"/>
                  </a:lnTo>
                  <a:cubicBezTo>
                    <a:pt x="3505" y="4575"/>
                    <a:pt x="3536" y="4591"/>
                    <a:pt x="3583" y="4606"/>
                  </a:cubicBezTo>
                  <a:cubicBezTo>
                    <a:pt x="3738" y="4668"/>
                    <a:pt x="3909" y="4730"/>
                    <a:pt x="4064" y="4792"/>
                  </a:cubicBezTo>
                  <a:lnTo>
                    <a:pt x="4312" y="4870"/>
                  </a:lnTo>
                  <a:cubicBezTo>
                    <a:pt x="4390" y="4886"/>
                    <a:pt x="4498" y="4901"/>
                    <a:pt x="4576" y="4917"/>
                  </a:cubicBezTo>
                  <a:cubicBezTo>
                    <a:pt x="4901" y="4994"/>
                    <a:pt x="5243" y="5041"/>
                    <a:pt x="5584" y="5056"/>
                  </a:cubicBezTo>
                  <a:cubicBezTo>
                    <a:pt x="5683" y="5061"/>
                    <a:pt x="5783" y="5064"/>
                    <a:pt x="5882" y="5064"/>
                  </a:cubicBezTo>
                  <a:cubicBezTo>
                    <a:pt x="8567" y="5064"/>
                    <a:pt x="10929" y="3253"/>
                    <a:pt x="11632" y="620"/>
                  </a:cubicBezTo>
                  <a:lnTo>
                    <a:pt x="11632" y="620"/>
                  </a:lnTo>
                  <a:cubicBezTo>
                    <a:pt x="11059" y="2621"/>
                    <a:pt x="9539" y="4172"/>
                    <a:pt x="7538" y="4746"/>
                  </a:cubicBezTo>
                  <a:cubicBezTo>
                    <a:pt x="6966" y="4905"/>
                    <a:pt x="6406" y="4985"/>
                    <a:pt x="5828" y="4985"/>
                  </a:cubicBezTo>
                  <a:cubicBezTo>
                    <a:pt x="5732" y="4985"/>
                    <a:pt x="5635" y="4983"/>
                    <a:pt x="5537" y="4979"/>
                  </a:cubicBezTo>
                  <a:cubicBezTo>
                    <a:pt x="5212" y="4963"/>
                    <a:pt x="4886" y="4917"/>
                    <a:pt x="4545" y="4839"/>
                  </a:cubicBezTo>
                  <a:cubicBezTo>
                    <a:pt x="4452" y="4823"/>
                    <a:pt x="4374" y="4808"/>
                    <a:pt x="4296" y="4777"/>
                  </a:cubicBezTo>
                  <a:lnTo>
                    <a:pt x="4064" y="4715"/>
                  </a:lnTo>
                  <a:lnTo>
                    <a:pt x="3599" y="4529"/>
                  </a:lnTo>
                  <a:cubicBezTo>
                    <a:pt x="3567" y="4529"/>
                    <a:pt x="3521" y="4513"/>
                    <a:pt x="3490" y="4498"/>
                  </a:cubicBezTo>
                  <a:lnTo>
                    <a:pt x="3366" y="4436"/>
                  </a:lnTo>
                  <a:lnTo>
                    <a:pt x="3133" y="4327"/>
                  </a:lnTo>
                  <a:cubicBezTo>
                    <a:pt x="3056" y="4281"/>
                    <a:pt x="2994" y="4265"/>
                    <a:pt x="2916" y="4203"/>
                  </a:cubicBezTo>
                  <a:cubicBezTo>
                    <a:pt x="2839" y="4141"/>
                    <a:pt x="2792" y="4110"/>
                    <a:pt x="2714" y="4064"/>
                  </a:cubicBezTo>
                  <a:cubicBezTo>
                    <a:pt x="2435" y="3893"/>
                    <a:pt x="2172" y="3691"/>
                    <a:pt x="1908" y="3459"/>
                  </a:cubicBezTo>
                  <a:cubicBezTo>
                    <a:pt x="900" y="2559"/>
                    <a:pt x="233" y="13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50"/>
            <p:cNvSpPr/>
            <p:nvPr/>
          </p:nvSpPr>
          <p:spPr>
            <a:xfrm>
              <a:off x="3113025" y="2477700"/>
              <a:ext cx="129925" cy="30075"/>
            </a:xfrm>
            <a:custGeom>
              <a:avLst/>
              <a:gdLst/>
              <a:ahLst/>
              <a:cxnLst/>
              <a:rect l="l" t="t" r="r" b="b"/>
              <a:pathLst>
                <a:path w="5197" h="1203" extrusionOk="0">
                  <a:moveTo>
                    <a:pt x="5196" y="0"/>
                  </a:moveTo>
                  <a:lnTo>
                    <a:pt x="5196" y="0"/>
                  </a:lnTo>
                  <a:cubicBezTo>
                    <a:pt x="4808" y="264"/>
                    <a:pt x="4390" y="466"/>
                    <a:pt x="3986" y="652"/>
                  </a:cubicBezTo>
                  <a:cubicBezTo>
                    <a:pt x="3583" y="822"/>
                    <a:pt x="3133" y="962"/>
                    <a:pt x="2684" y="1040"/>
                  </a:cubicBezTo>
                  <a:cubicBezTo>
                    <a:pt x="2309" y="1104"/>
                    <a:pt x="1923" y="1136"/>
                    <a:pt x="1554" y="1136"/>
                  </a:cubicBezTo>
                  <a:cubicBezTo>
                    <a:pt x="1480" y="1136"/>
                    <a:pt x="1407" y="1135"/>
                    <a:pt x="1334" y="1133"/>
                  </a:cubicBezTo>
                  <a:cubicBezTo>
                    <a:pt x="1210" y="1133"/>
                    <a:pt x="1102" y="1133"/>
                    <a:pt x="978" y="1117"/>
                  </a:cubicBezTo>
                  <a:cubicBezTo>
                    <a:pt x="885" y="1086"/>
                    <a:pt x="745" y="1086"/>
                    <a:pt x="652" y="1071"/>
                  </a:cubicBezTo>
                  <a:cubicBezTo>
                    <a:pt x="559" y="1055"/>
                    <a:pt x="435" y="1040"/>
                    <a:pt x="326" y="1008"/>
                  </a:cubicBezTo>
                  <a:lnTo>
                    <a:pt x="1" y="931"/>
                  </a:lnTo>
                  <a:lnTo>
                    <a:pt x="326" y="1040"/>
                  </a:lnTo>
                  <a:cubicBezTo>
                    <a:pt x="419" y="1071"/>
                    <a:pt x="528" y="1086"/>
                    <a:pt x="652" y="1117"/>
                  </a:cubicBezTo>
                  <a:cubicBezTo>
                    <a:pt x="745" y="1133"/>
                    <a:pt x="869" y="1133"/>
                    <a:pt x="978" y="1148"/>
                  </a:cubicBezTo>
                  <a:cubicBezTo>
                    <a:pt x="1102" y="1164"/>
                    <a:pt x="1210" y="1164"/>
                    <a:pt x="1334" y="1195"/>
                  </a:cubicBezTo>
                  <a:cubicBezTo>
                    <a:pt x="1431" y="1200"/>
                    <a:pt x="1528" y="1202"/>
                    <a:pt x="1626" y="1202"/>
                  </a:cubicBezTo>
                  <a:cubicBezTo>
                    <a:pt x="2433" y="1202"/>
                    <a:pt x="3255" y="1030"/>
                    <a:pt x="4002" y="698"/>
                  </a:cubicBezTo>
                  <a:cubicBezTo>
                    <a:pt x="4436" y="512"/>
                    <a:pt x="4824" y="280"/>
                    <a:pt x="5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50"/>
            <p:cNvSpPr/>
            <p:nvPr/>
          </p:nvSpPr>
          <p:spPr>
            <a:xfrm>
              <a:off x="3016875" y="2200850"/>
              <a:ext cx="259425" cy="259425"/>
            </a:xfrm>
            <a:custGeom>
              <a:avLst/>
              <a:gdLst/>
              <a:ahLst/>
              <a:cxnLst/>
              <a:rect l="l" t="t" r="r" b="b"/>
              <a:pathLst>
                <a:path w="10377" h="10377" extrusionOk="0">
                  <a:moveTo>
                    <a:pt x="4793" y="1"/>
                  </a:moveTo>
                  <a:lnTo>
                    <a:pt x="4684" y="931"/>
                  </a:lnTo>
                  <a:cubicBezTo>
                    <a:pt x="4265" y="993"/>
                    <a:pt x="3862" y="1102"/>
                    <a:pt x="3474" y="1272"/>
                  </a:cubicBezTo>
                  <a:lnTo>
                    <a:pt x="2931" y="512"/>
                  </a:lnTo>
                  <a:lnTo>
                    <a:pt x="2249" y="900"/>
                  </a:lnTo>
                  <a:lnTo>
                    <a:pt x="2637" y="1753"/>
                  </a:lnTo>
                  <a:cubicBezTo>
                    <a:pt x="2280" y="2001"/>
                    <a:pt x="2001" y="2296"/>
                    <a:pt x="1737" y="2653"/>
                  </a:cubicBezTo>
                  <a:lnTo>
                    <a:pt x="884" y="2265"/>
                  </a:lnTo>
                  <a:lnTo>
                    <a:pt x="496" y="2932"/>
                  </a:lnTo>
                  <a:lnTo>
                    <a:pt x="1256" y="3475"/>
                  </a:lnTo>
                  <a:cubicBezTo>
                    <a:pt x="1086" y="3862"/>
                    <a:pt x="962" y="4281"/>
                    <a:pt x="931" y="4700"/>
                  </a:cubicBezTo>
                  <a:lnTo>
                    <a:pt x="0" y="4793"/>
                  </a:lnTo>
                  <a:lnTo>
                    <a:pt x="0" y="5599"/>
                  </a:lnTo>
                  <a:lnTo>
                    <a:pt x="931" y="5693"/>
                  </a:lnTo>
                  <a:cubicBezTo>
                    <a:pt x="962" y="6111"/>
                    <a:pt x="1086" y="6530"/>
                    <a:pt x="1256" y="6918"/>
                  </a:cubicBezTo>
                  <a:lnTo>
                    <a:pt x="496" y="7461"/>
                  </a:lnTo>
                  <a:lnTo>
                    <a:pt x="884" y="8128"/>
                  </a:lnTo>
                  <a:lnTo>
                    <a:pt x="1737" y="7740"/>
                  </a:lnTo>
                  <a:cubicBezTo>
                    <a:pt x="2001" y="8097"/>
                    <a:pt x="2280" y="8391"/>
                    <a:pt x="2637" y="8639"/>
                  </a:cubicBezTo>
                  <a:lnTo>
                    <a:pt x="2249" y="9492"/>
                  </a:lnTo>
                  <a:lnTo>
                    <a:pt x="2931" y="9880"/>
                  </a:lnTo>
                  <a:lnTo>
                    <a:pt x="3474" y="9120"/>
                  </a:lnTo>
                  <a:cubicBezTo>
                    <a:pt x="3862" y="9291"/>
                    <a:pt x="4265" y="9415"/>
                    <a:pt x="4684" y="9446"/>
                  </a:cubicBezTo>
                  <a:lnTo>
                    <a:pt x="4793" y="10376"/>
                  </a:lnTo>
                  <a:lnTo>
                    <a:pt x="5584" y="10376"/>
                  </a:lnTo>
                  <a:lnTo>
                    <a:pt x="5677" y="9446"/>
                  </a:lnTo>
                  <a:cubicBezTo>
                    <a:pt x="6111" y="9415"/>
                    <a:pt x="6514" y="9291"/>
                    <a:pt x="6902" y="9120"/>
                  </a:cubicBezTo>
                  <a:lnTo>
                    <a:pt x="7445" y="9880"/>
                  </a:lnTo>
                  <a:lnTo>
                    <a:pt x="8127" y="9492"/>
                  </a:lnTo>
                  <a:lnTo>
                    <a:pt x="7739" y="8639"/>
                  </a:lnTo>
                  <a:cubicBezTo>
                    <a:pt x="8081" y="8391"/>
                    <a:pt x="8375" y="8097"/>
                    <a:pt x="8623" y="7740"/>
                  </a:cubicBezTo>
                  <a:lnTo>
                    <a:pt x="9477" y="8128"/>
                  </a:lnTo>
                  <a:lnTo>
                    <a:pt x="9864" y="7461"/>
                  </a:lnTo>
                  <a:lnTo>
                    <a:pt x="9120" y="6918"/>
                  </a:lnTo>
                  <a:cubicBezTo>
                    <a:pt x="9290" y="6530"/>
                    <a:pt x="9399" y="6111"/>
                    <a:pt x="9445" y="5693"/>
                  </a:cubicBezTo>
                  <a:lnTo>
                    <a:pt x="10376" y="5599"/>
                  </a:lnTo>
                  <a:lnTo>
                    <a:pt x="10376" y="4793"/>
                  </a:lnTo>
                  <a:lnTo>
                    <a:pt x="9445" y="4700"/>
                  </a:lnTo>
                  <a:cubicBezTo>
                    <a:pt x="9383" y="4281"/>
                    <a:pt x="9290" y="3862"/>
                    <a:pt x="9120" y="3475"/>
                  </a:cubicBezTo>
                  <a:lnTo>
                    <a:pt x="9864" y="2932"/>
                  </a:lnTo>
                  <a:lnTo>
                    <a:pt x="9477" y="2265"/>
                  </a:lnTo>
                  <a:lnTo>
                    <a:pt x="8623" y="2653"/>
                  </a:lnTo>
                  <a:cubicBezTo>
                    <a:pt x="8375" y="2311"/>
                    <a:pt x="8081" y="2001"/>
                    <a:pt x="7739" y="1753"/>
                  </a:cubicBezTo>
                  <a:lnTo>
                    <a:pt x="8127" y="900"/>
                  </a:lnTo>
                  <a:lnTo>
                    <a:pt x="7445" y="512"/>
                  </a:lnTo>
                  <a:lnTo>
                    <a:pt x="6902" y="1272"/>
                  </a:lnTo>
                  <a:cubicBezTo>
                    <a:pt x="6514" y="1102"/>
                    <a:pt x="6111" y="978"/>
                    <a:pt x="5677" y="931"/>
                  </a:cubicBezTo>
                  <a:lnTo>
                    <a:pt x="55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50"/>
            <p:cNvSpPr/>
            <p:nvPr/>
          </p:nvSpPr>
          <p:spPr>
            <a:xfrm>
              <a:off x="2826875" y="2117875"/>
              <a:ext cx="214050" cy="215225"/>
            </a:xfrm>
            <a:custGeom>
              <a:avLst/>
              <a:gdLst/>
              <a:ahLst/>
              <a:cxnLst/>
              <a:rect l="l" t="t" r="r" b="b"/>
              <a:pathLst>
                <a:path w="8562" h="8609" extrusionOk="0">
                  <a:moveTo>
                    <a:pt x="3738" y="0"/>
                  </a:moveTo>
                  <a:lnTo>
                    <a:pt x="3645" y="869"/>
                  </a:lnTo>
                  <a:cubicBezTo>
                    <a:pt x="3180" y="947"/>
                    <a:pt x="2730" y="1117"/>
                    <a:pt x="2342" y="1365"/>
                  </a:cubicBezTo>
                  <a:lnTo>
                    <a:pt x="1753" y="822"/>
                  </a:lnTo>
                  <a:lnTo>
                    <a:pt x="869" y="1660"/>
                  </a:lnTo>
                  <a:lnTo>
                    <a:pt x="1396" y="2296"/>
                  </a:lnTo>
                  <a:cubicBezTo>
                    <a:pt x="1102" y="2684"/>
                    <a:pt x="916" y="3133"/>
                    <a:pt x="807" y="3614"/>
                  </a:cubicBezTo>
                  <a:lnTo>
                    <a:pt x="31" y="3661"/>
                  </a:lnTo>
                  <a:lnTo>
                    <a:pt x="0" y="4855"/>
                  </a:lnTo>
                  <a:lnTo>
                    <a:pt x="776" y="4933"/>
                  </a:lnTo>
                  <a:cubicBezTo>
                    <a:pt x="853" y="5429"/>
                    <a:pt x="1055" y="5894"/>
                    <a:pt x="1319" y="6297"/>
                  </a:cubicBezTo>
                  <a:lnTo>
                    <a:pt x="807" y="6856"/>
                  </a:lnTo>
                  <a:lnTo>
                    <a:pt x="1644" y="7724"/>
                  </a:lnTo>
                  <a:lnTo>
                    <a:pt x="2249" y="7243"/>
                  </a:lnTo>
                  <a:cubicBezTo>
                    <a:pt x="2653" y="7523"/>
                    <a:pt x="3102" y="7709"/>
                    <a:pt x="3583" y="7786"/>
                  </a:cubicBezTo>
                  <a:lnTo>
                    <a:pt x="3630" y="8562"/>
                  </a:lnTo>
                  <a:lnTo>
                    <a:pt x="4808" y="8608"/>
                  </a:lnTo>
                  <a:lnTo>
                    <a:pt x="4886" y="7786"/>
                  </a:lnTo>
                  <a:cubicBezTo>
                    <a:pt x="5351" y="7693"/>
                    <a:pt x="5801" y="7523"/>
                    <a:pt x="6189" y="7243"/>
                  </a:cubicBezTo>
                  <a:lnTo>
                    <a:pt x="6809" y="7802"/>
                  </a:lnTo>
                  <a:lnTo>
                    <a:pt x="7678" y="6980"/>
                  </a:lnTo>
                  <a:lnTo>
                    <a:pt x="7119" y="6297"/>
                  </a:lnTo>
                  <a:cubicBezTo>
                    <a:pt x="7368" y="5910"/>
                    <a:pt x="7538" y="5475"/>
                    <a:pt x="7616" y="5041"/>
                  </a:cubicBezTo>
                  <a:lnTo>
                    <a:pt x="8531" y="4933"/>
                  </a:lnTo>
                  <a:lnTo>
                    <a:pt x="8562" y="3738"/>
                  </a:lnTo>
                  <a:lnTo>
                    <a:pt x="7662" y="3645"/>
                  </a:lnTo>
                  <a:cubicBezTo>
                    <a:pt x="7585" y="3195"/>
                    <a:pt x="7399" y="2761"/>
                    <a:pt x="7150" y="2404"/>
                  </a:cubicBezTo>
                  <a:lnTo>
                    <a:pt x="7755" y="1738"/>
                  </a:lnTo>
                  <a:lnTo>
                    <a:pt x="6933" y="869"/>
                  </a:lnTo>
                  <a:lnTo>
                    <a:pt x="6220" y="1443"/>
                  </a:lnTo>
                  <a:cubicBezTo>
                    <a:pt x="5848" y="1195"/>
                    <a:pt x="5429" y="1009"/>
                    <a:pt x="4979" y="900"/>
                  </a:cubicBezTo>
                  <a:lnTo>
                    <a:pt x="4948" y="31"/>
                  </a:lnTo>
                  <a:lnTo>
                    <a:pt x="37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50"/>
            <p:cNvSpPr/>
            <p:nvPr/>
          </p:nvSpPr>
          <p:spPr>
            <a:xfrm>
              <a:off x="2900925" y="2180425"/>
              <a:ext cx="65175" cy="75500"/>
            </a:xfrm>
            <a:custGeom>
              <a:avLst/>
              <a:gdLst/>
              <a:ahLst/>
              <a:cxnLst/>
              <a:rect l="l" t="t" r="r" b="b"/>
              <a:pathLst>
                <a:path w="2607" h="3020" extrusionOk="0">
                  <a:moveTo>
                    <a:pt x="1297" y="13"/>
                  </a:moveTo>
                  <a:cubicBezTo>
                    <a:pt x="1632" y="13"/>
                    <a:pt x="1964" y="150"/>
                    <a:pt x="2203" y="414"/>
                  </a:cubicBezTo>
                  <a:cubicBezTo>
                    <a:pt x="2451" y="693"/>
                    <a:pt x="2560" y="1035"/>
                    <a:pt x="2529" y="1391"/>
                  </a:cubicBezTo>
                  <a:cubicBezTo>
                    <a:pt x="2451" y="1950"/>
                    <a:pt x="2172" y="2182"/>
                    <a:pt x="1986" y="2353"/>
                  </a:cubicBezTo>
                  <a:cubicBezTo>
                    <a:pt x="1924" y="2415"/>
                    <a:pt x="1846" y="2493"/>
                    <a:pt x="1815" y="2570"/>
                  </a:cubicBezTo>
                  <a:cubicBezTo>
                    <a:pt x="1753" y="2710"/>
                    <a:pt x="1707" y="2849"/>
                    <a:pt x="1691" y="2973"/>
                  </a:cubicBezTo>
                  <a:lnTo>
                    <a:pt x="854" y="2973"/>
                  </a:lnTo>
                  <a:cubicBezTo>
                    <a:pt x="838" y="2849"/>
                    <a:pt x="807" y="2710"/>
                    <a:pt x="761" y="2570"/>
                  </a:cubicBezTo>
                  <a:cubicBezTo>
                    <a:pt x="730" y="2493"/>
                    <a:pt x="668" y="2415"/>
                    <a:pt x="590" y="2353"/>
                  </a:cubicBezTo>
                  <a:cubicBezTo>
                    <a:pt x="389" y="2182"/>
                    <a:pt x="125" y="1950"/>
                    <a:pt x="63" y="1391"/>
                  </a:cubicBezTo>
                  <a:cubicBezTo>
                    <a:pt x="32" y="1035"/>
                    <a:pt x="156" y="693"/>
                    <a:pt x="389" y="414"/>
                  </a:cubicBezTo>
                  <a:cubicBezTo>
                    <a:pt x="420" y="383"/>
                    <a:pt x="451" y="368"/>
                    <a:pt x="466" y="337"/>
                  </a:cubicBezTo>
                  <a:cubicBezTo>
                    <a:pt x="706" y="119"/>
                    <a:pt x="1003" y="13"/>
                    <a:pt x="1297" y="13"/>
                  </a:cubicBezTo>
                  <a:close/>
                  <a:moveTo>
                    <a:pt x="1292" y="1"/>
                  </a:moveTo>
                  <a:cubicBezTo>
                    <a:pt x="953" y="1"/>
                    <a:pt x="615" y="133"/>
                    <a:pt x="373" y="399"/>
                  </a:cubicBezTo>
                  <a:cubicBezTo>
                    <a:pt x="125" y="678"/>
                    <a:pt x="1" y="1019"/>
                    <a:pt x="32" y="1391"/>
                  </a:cubicBezTo>
                  <a:cubicBezTo>
                    <a:pt x="47" y="1779"/>
                    <a:pt x="233" y="2136"/>
                    <a:pt x="544" y="2399"/>
                  </a:cubicBezTo>
                  <a:cubicBezTo>
                    <a:pt x="621" y="2462"/>
                    <a:pt x="683" y="2508"/>
                    <a:pt x="730" y="2586"/>
                  </a:cubicBezTo>
                  <a:cubicBezTo>
                    <a:pt x="761" y="2725"/>
                    <a:pt x="792" y="2865"/>
                    <a:pt x="823" y="3004"/>
                  </a:cubicBezTo>
                  <a:lnTo>
                    <a:pt x="823" y="3020"/>
                  </a:lnTo>
                  <a:lnTo>
                    <a:pt x="1707" y="3020"/>
                  </a:lnTo>
                  <a:cubicBezTo>
                    <a:pt x="1753" y="2865"/>
                    <a:pt x="1784" y="2725"/>
                    <a:pt x="1846" y="2601"/>
                  </a:cubicBezTo>
                  <a:cubicBezTo>
                    <a:pt x="1893" y="2524"/>
                    <a:pt x="1939" y="2477"/>
                    <a:pt x="2017" y="2415"/>
                  </a:cubicBezTo>
                  <a:cubicBezTo>
                    <a:pt x="2327" y="2182"/>
                    <a:pt x="2529" y="1810"/>
                    <a:pt x="2560" y="1422"/>
                  </a:cubicBezTo>
                  <a:cubicBezTo>
                    <a:pt x="2606" y="1050"/>
                    <a:pt x="2467" y="693"/>
                    <a:pt x="2234" y="414"/>
                  </a:cubicBezTo>
                  <a:cubicBezTo>
                    <a:pt x="2219" y="383"/>
                    <a:pt x="2172" y="368"/>
                    <a:pt x="2157" y="337"/>
                  </a:cubicBezTo>
                  <a:cubicBezTo>
                    <a:pt x="1918" y="113"/>
                    <a:pt x="1605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50"/>
            <p:cNvSpPr/>
            <p:nvPr/>
          </p:nvSpPr>
          <p:spPr>
            <a:xfrm>
              <a:off x="2920700" y="2221025"/>
              <a:ext cx="7400" cy="34125"/>
            </a:xfrm>
            <a:custGeom>
              <a:avLst/>
              <a:gdLst/>
              <a:ahLst/>
              <a:cxnLst/>
              <a:rect l="l" t="t" r="r" b="b"/>
              <a:pathLst>
                <a:path w="296" h="1365" extrusionOk="0">
                  <a:moveTo>
                    <a:pt x="63" y="0"/>
                  </a:moveTo>
                  <a:lnTo>
                    <a:pt x="1" y="16"/>
                  </a:lnTo>
                  <a:lnTo>
                    <a:pt x="249" y="1365"/>
                  </a:lnTo>
                  <a:lnTo>
                    <a:pt x="295" y="136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50"/>
            <p:cNvSpPr/>
            <p:nvPr/>
          </p:nvSpPr>
          <p:spPr>
            <a:xfrm>
              <a:off x="2937775" y="2221400"/>
              <a:ext cx="7775" cy="34150"/>
            </a:xfrm>
            <a:custGeom>
              <a:avLst/>
              <a:gdLst/>
              <a:ahLst/>
              <a:cxnLst/>
              <a:rect l="l" t="t" r="r" b="b"/>
              <a:pathLst>
                <a:path w="311" h="1366" extrusionOk="0">
                  <a:moveTo>
                    <a:pt x="264" y="1"/>
                  </a:moveTo>
                  <a:lnTo>
                    <a:pt x="0" y="1350"/>
                  </a:lnTo>
                  <a:lnTo>
                    <a:pt x="47" y="1365"/>
                  </a:lnTo>
                  <a:lnTo>
                    <a:pt x="310" y="16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50"/>
            <p:cNvSpPr/>
            <p:nvPr/>
          </p:nvSpPr>
          <p:spPr>
            <a:xfrm>
              <a:off x="2921875" y="2219450"/>
              <a:ext cx="22900" cy="13600"/>
            </a:xfrm>
            <a:custGeom>
              <a:avLst/>
              <a:gdLst/>
              <a:ahLst/>
              <a:cxnLst/>
              <a:rect l="l" t="t" r="r" b="b"/>
              <a:pathLst>
                <a:path w="916" h="544" extrusionOk="0">
                  <a:moveTo>
                    <a:pt x="248" y="16"/>
                  </a:moveTo>
                  <a:cubicBezTo>
                    <a:pt x="267" y="16"/>
                    <a:pt x="281" y="22"/>
                    <a:pt x="292" y="29"/>
                  </a:cubicBezTo>
                  <a:lnTo>
                    <a:pt x="292" y="29"/>
                  </a:lnTo>
                  <a:cubicBezTo>
                    <a:pt x="285" y="16"/>
                    <a:pt x="271" y="16"/>
                    <a:pt x="248" y="16"/>
                  </a:cubicBezTo>
                  <a:close/>
                  <a:moveTo>
                    <a:pt x="636" y="16"/>
                  </a:moveTo>
                  <a:cubicBezTo>
                    <a:pt x="683" y="16"/>
                    <a:pt x="683" y="94"/>
                    <a:pt x="683" y="125"/>
                  </a:cubicBezTo>
                  <a:cubicBezTo>
                    <a:pt x="683" y="187"/>
                    <a:pt x="667" y="280"/>
                    <a:pt x="621" y="358"/>
                  </a:cubicBezTo>
                  <a:cubicBezTo>
                    <a:pt x="590" y="296"/>
                    <a:pt x="559" y="234"/>
                    <a:pt x="559" y="156"/>
                  </a:cubicBezTo>
                  <a:cubicBezTo>
                    <a:pt x="559" y="94"/>
                    <a:pt x="590" y="16"/>
                    <a:pt x="636" y="16"/>
                  </a:cubicBezTo>
                  <a:close/>
                  <a:moveTo>
                    <a:pt x="621" y="1"/>
                  </a:moveTo>
                  <a:cubicBezTo>
                    <a:pt x="559" y="1"/>
                    <a:pt x="528" y="63"/>
                    <a:pt x="528" y="156"/>
                  </a:cubicBezTo>
                  <a:cubicBezTo>
                    <a:pt x="528" y="234"/>
                    <a:pt x="543" y="327"/>
                    <a:pt x="605" y="389"/>
                  </a:cubicBezTo>
                  <a:cubicBezTo>
                    <a:pt x="559" y="466"/>
                    <a:pt x="512" y="528"/>
                    <a:pt x="450" y="528"/>
                  </a:cubicBezTo>
                  <a:cubicBezTo>
                    <a:pt x="388" y="528"/>
                    <a:pt x="310" y="466"/>
                    <a:pt x="279" y="373"/>
                  </a:cubicBezTo>
                  <a:lnTo>
                    <a:pt x="295" y="358"/>
                  </a:lnTo>
                  <a:cubicBezTo>
                    <a:pt x="326" y="280"/>
                    <a:pt x="373" y="141"/>
                    <a:pt x="326" y="63"/>
                  </a:cubicBezTo>
                  <a:cubicBezTo>
                    <a:pt x="317" y="54"/>
                    <a:pt x="307" y="39"/>
                    <a:pt x="292" y="29"/>
                  </a:cubicBezTo>
                  <a:lnTo>
                    <a:pt x="292" y="29"/>
                  </a:lnTo>
                  <a:cubicBezTo>
                    <a:pt x="294" y="33"/>
                    <a:pt x="295" y="39"/>
                    <a:pt x="295" y="48"/>
                  </a:cubicBezTo>
                  <a:cubicBezTo>
                    <a:pt x="326" y="94"/>
                    <a:pt x="295" y="234"/>
                    <a:pt x="248" y="311"/>
                  </a:cubicBezTo>
                  <a:lnTo>
                    <a:pt x="248" y="327"/>
                  </a:lnTo>
                  <a:cubicBezTo>
                    <a:pt x="217" y="280"/>
                    <a:pt x="202" y="187"/>
                    <a:pt x="202" y="125"/>
                  </a:cubicBezTo>
                  <a:cubicBezTo>
                    <a:pt x="202" y="79"/>
                    <a:pt x="217" y="16"/>
                    <a:pt x="248" y="16"/>
                  </a:cubicBezTo>
                  <a:lnTo>
                    <a:pt x="248" y="16"/>
                  </a:lnTo>
                  <a:cubicBezTo>
                    <a:pt x="217" y="16"/>
                    <a:pt x="171" y="63"/>
                    <a:pt x="171" y="141"/>
                  </a:cubicBezTo>
                  <a:cubicBezTo>
                    <a:pt x="171" y="218"/>
                    <a:pt x="202" y="296"/>
                    <a:pt x="233" y="373"/>
                  </a:cubicBezTo>
                  <a:cubicBezTo>
                    <a:pt x="217" y="389"/>
                    <a:pt x="202" y="404"/>
                    <a:pt x="171" y="404"/>
                  </a:cubicBezTo>
                  <a:cubicBezTo>
                    <a:pt x="78" y="404"/>
                    <a:pt x="47" y="234"/>
                    <a:pt x="16" y="156"/>
                  </a:cubicBezTo>
                  <a:lnTo>
                    <a:pt x="0" y="156"/>
                  </a:lnTo>
                  <a:cubicBezTo>
                    <a:pt x="0" y="156"/>
                    <a:pt x="47" y="435"/>
                    <a:pt x="171" y="435"/>
                  </a:cubicBezTo>
                  <a:cubicBezTo>
                    <a:pt x="217" y="435"/>
                    <a:pt x="233" y="404"/>
                    <a:pt x="248" y="389"/>
                  </a:cubicBezTo>
                  <a:cubicBezTo>
                    <a:pt x="295" y="466"/>
                    <a:pt x="373" y="544"/>
                    <a:pt x="450" y="544"/>
                  </a:cubicBezTo>
                  <a:cubicBezTo>
                    <a:pt x="543" y="528"/>
                    <a:pt x="605" y="466"/>
                    <a:pt x="621" y="404"/>
                  </a:cubicBezTo>
                  <a:cubicBezTo>
                    <a:pt x="636" y="435"/>
                    <a:pt x="683" y="451"/>
                    <a:pt x="714" y="451"/>
                  </a:cubicBezTo>
                  <a:cubicBezTo>
                    <a:pt x="838" y="451"/>
                    <a:pt x="915" y="203"/>
                    <a:pt x="915" y="172"/>
                  </a:cubicBezTo>
                  <a:lnTo>
                    <a:pt x="884" y="172"/>
                  </a:lnTo>
                  <a:cubicBezTo>
                    <a:pt x="869" y="249"/>
                    <a:pt x="791" y="435"/>
                    <a:pt x="714" y="435"/>
                  </a:cubicBezTo>
                  <a:cubicBezTo>
                    <a:pt x="698" y="435"/>
                    <a:pt x="667" y="404"/>
                    <a:pt x="636" y="389"/>
                  </a:cubicBezTo>
                  <a:cubicBezTo>
                    <a:pt x="683" y="311"/>
                    <a:pt x="698" y="218"/>
                    <a:pt x="698" y="141"/>
                  </a:cubicBezTo>
                  <a:cubicBezTo>
                    <a:pt x="698" y="48"/>
                    <a:pt x="667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50"/>
            <p:cNvSpPr/>
            <p:nvPr/>
          </p:nvSpPr>
          <p:spPr>
            <a:xfrm>
              <a:off x="2919150" y="2253200"/>
              <a:ext cx="27175" cy="7000"/>
            </a:xfrm>
            <a:custGeom>
              <a:avLst/>
              <a:gdLst/>
              <a:ahLst/>
              <a:cxnLst/>
              <a:rect l="l" t="t" r="r" b="b"/>
              <a:pathLst>
                <a:path w="1087" h="280" extrusionOk="0">
                  <a:moveTo>
                    <a:pt x="1040" y="93"/>
                  </a:moveTo>
                  <a:lnTo>
                    <a:pt x="1040" y="264"/>
                  </a:lnTo>
                  <a:lnTo>
                    <a:pt x="32" y="248"/>
                  </a:lnTo>
                  <a:lnTo>
                    <a:pt x="32" y="93"/>
                  </a:lnTo>
                  <a:close/>
                  <a:moveTo>
                    <a:pt x="1" y="0"/>
                  </a:moveTo>
                  <a:lnTo>
                    <a:pt x="1" y="264"/>
                  </a:lnTo>
                  <a:lnTo>
                    <a:pt x="1086" y="279"/>
                  </a:lnTo>
                  <a:lnTo>
                    <a:pt x="1086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50"/>
            <p:cNvSpPr/>
            <p:nvPr/>
          </p:nvSpPr>
          <p:spPr>
            <a:xfrm>
              <a:off x="2919150" y="2259000"/>
              <a:ext cx="27175" cy="7025"/>
            </a:xfrm>
            <a:custGeom>
              <a:avLst/>
              <a:gdLst/>
              <a:ahLst/>
              <a:cxnLst/>
              <a:rect l="l" t="t" r="r" b="b"/>
              <a:pathLst>
                <a:path w="1087" h="281" extrusionOk="0">
                  <a:moveTo>
                    <a:pt x="1040" y="94"/>
                  </a:moveTo>
                  <a:lnTo>
                    <a:pt x="1040" y="265"/>
                  </a:lnTo>
                  <a:lnTo>
                    <a:pt x="32" y="249"/>
                  </a:lnTo>
                  <a:lnTo>
                    <a:pt x="32" y="94"/>
                  </a:lnTo>
                  <a:close/>
                  <a:moveTo>
                    <a:pt x="1" y="1"/>
                  </a:moveTo>
                  <a:lnTo>
                    <a:pt x="1" y="265"/>
                  </a:lnTo>
                  <a:lnTo>
                    <a:pt x="1086" y="280"/>
                  </a:lnTo>
                  <a:lnTo>
                    <a:pt x="1086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50"/>
            <p:cNvSpPr/>
            <p:nvPr/>
          </p:nvSpPr>
          <p:spPr>
            <a:xfrm>
              <a:off x="2919150" y="2265600"/>
              <a:ext cx="27175" cy="6625"/>
            </a:xfrm>
            <a:custGeom>
              <a:avLst/>
              <a:gdLst/>
              <a:ahLst/>
              <a:cxnLst/>
              <a:rect l="l" t="t" r="r" b="b"/>
              <a:pathLst>
                <a:path w="1087" h="265" extrusionOk="0">
                  <a:moveTo>
                    <a:pt x="1040" y="63"/>
                  </a:moveTo>
                  <a:lnTo>
                    <a:pt x="1040" y="233"/>
                  </a:lnTo>
                  <a:lnTo>
                    <a:pt x="32" y="218"/>
                  </a:lnTo>
                  <a:lnTo>
                    <a:pt x="32" y="63"/>
                  </a:lnTo>
                  <a:close/>
                  <a:moveTo>
                    <a:pt x="1" y="1"/>
                  </a:moveTo>
                  <a:lnTo>
                    <a:pt x="1" y="249"/>
                  </a:lnTo>
                  <a:lnTo>
                    <a:pt x="1086" y="264"/>
                  </a:lnTo>
                  <a:lnTo>
                    <a:pt x="1086" y="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50"/>
            <p:cNvSpPr/>
            <p:nvPr/>
          </p:nvSpPr>
          <p:spPr>
            <a:xfrm>
              <a:off x="3170400" y="2273650"/>
              <a:ext cx="24850" cy="23775"/>
            </a:xfrm>
            <a:custGeom>
              <a:avLst/>
              <a:gdLst/>
              <a:ahLst/>
              <a:cxnLst/>
              <a:rect l="l" t="t" r="r" b="b"/>
              <a:pathLst>
                <a:path w="994" h="951" extrusionOk="0">
                  <a:moveTo>
                    <a:pt x="451" y="20"/>
                  </a:moveTo>
                  <a:cubicBezTo>
                    <a:pt x="575" y="20"/>
                    <a:pt x="699" y="66"/>
                    <a:pt x="776" y="144"/>
                  </a:cubicBezTo>
                  <a:cubicBezTo>
                    <a:pt x="885" y="221"/>
                    <a:pt x="932" y="330"/>
                    <a:pt x="932" y="454"/>
                  </a:cubicBezTo>
                  <a:cubicBezTo>
                    <a:pt x="963" y="671"/>
                    <a:pt x="776" y="842"/>
                    <a:pt x="745" y="904"/>
                  </a:cubicBezTo>
                  <a:lnTo>
                    <a:pt x="63" y="315"/>
                  </a:lnTo>
                  <a:cubicBezTo>
                    <a:pt x="110" y="283"/>
                    <a:pt x="265" y="82"/>
                    <a:pt x="451" y="20"/>
                  </a:cubicBezTo>
                  <a:close/>
                  <a:moveTo>
                    <a:pt x="499" y="1"/>
                  </a:moveTo>
                  <a:cubicBezTo>
                    <a:pt x="479" y="1"/>
                    <a:pt x="457" y="2"/>
                    <a:pt x="435" y="4"/>
                  </a:cubicBezTo>
                  <a:cubicBezTo>
                    <a:pt x="187" y="20"/>
                    <a:pt x="1" y="268"/>
                    <a:pt x="1" y="299"/>
                  </a:cubicBezTo>
                  <a:lnTo>
                    <a:pt x="1" y="315"/>
                  </a:lnTo>
                  <a:lnTo>
                    <a:pt x="745" y="950"/>
                  </a:lnTo>
                  <a:cubicBezTo>
                    <a:pt x="761" y="935"/>
                    <a:pt x="994" y="718"/>
                    <a:pt x="963" y="454"/>
                  </a:cubicBezTo>
                  <a:cubicBezTo>
                    <a:pt x="963" y="315"/>
                    <a:pt x="885" y="190"/>
                    <a:pt x="776" y="128"/>
                  </a:cubicBezTo>
                  <a:cubicBezTo>
                    <a:pt x="698" y="37"/>
                    <a:pt x="609" y="1"/>
                    <a:pt x="4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50"/>
            <p:cNvSpPr/>
            <p:nvPr/>
          </p:nvSpPr>
          <p:spPr>
            <a:xfrm>
              <a:off x="3100225" y="2280725"/>
              <a:ext cx="89600" cy="101600"/>
            </a:xfrm>
            <a:custGeom>
              <a:avLst/>
              <a:gdLst/>
              <a:ahLst/>
              <a:cxnLst/>
              <a:rect l="l" t="t" r="r" b="b"/>
              <a:pathLst>
                <a:path w="3584" h="4064" extrusionOk="0">
                  <a:moveTo>
                    <a:pt x="2854" y="0"/>
                  </a:moveTo>
                  <a:lnTo>
                    <a:pt x="1" y="3444"/>
                  </a:lnTo>
                  <a:lnTo>
                    <a:pt x="47" y="3459"/>
                  </a:lnTo>
                  <a:lnTo>
                    <a:pt x="2854" y="47"/>
                  </a:lnTo>
                  <a:lnTo>
                    <a:pt x="3552" y="636"/>
                  </a:lnTo>
                  <a:lnTo>
                    <a:pt x="714" y="4048"/>
                  </a:lnTo>
                  <a:lnTo>
                    <a:pt x="761" y="4064"/>
                  </a:lnTo>
                  <a:lnTo>
                    <a:pt x="3583" y="652"/>
                  </a:lnTo>
                  <a:lnTo>
                    <a:pt x="3583" y="636"/>
                  </a:lnTo>
                  <a:lnTo>
                    <a:pt x="28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50"/>
            <p:cNvSpPr/>
            <p:nvPr/>
          </p:nvSpPr>
          <p:spPr>
            <a:xfrm>
              <a:off x="3166525" y="2278775"/>
              <a:ext cx="24850" cy="22525"/>
            </a:xfrm>
            <a:custGeom>
              <a:avLst/>
              <a:gdLst/>
              <a:ahLst/>
              <a:cxnLst/>
              <a:rect l="l" t="t" r="r" b="b"/>
              <a:pathLst>
                <a:path w="994" h="901" extrusionOk="0">
                  <a:moveTo>
                    <a:pt x="140" y="1"/>
                  </a:moveTo>
                  <a:lnTo>
                    <a:pt x="1" y="172"/>
                  </a:lnTo>
                  <a:lnTo>
                    <a:pt x="885" y="901"/>
                  </a:lnTo>
                  <a:lnTo>
                    <a:pt x="993" y="730"/>
                  </a:lnTo>
                  <a:lnTo>
                    <a:pt x="900" y="854"/>
                  </a:lnTo>
                  <a:lnTo>
                    <a:pt x="78" y="172"/>
                  </a:lnTo>
                  <a:lnTo>
                    <a:pt x="187" y="47"/>
                  </a:lnTo>
                  <a:lnTo>
                    <a:pt x="993" y="730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50"/>
            <p:cNvSpPr/>
            <p:nvPr/>
          </p:nvSpPr>
          <p:spPr>
            <a:xfrm>
              <a:off x="3163825" y="2282675"/>
              <a:ext cx="25225" cy="22500"/>
            </a:xfrm>
            <a:custGeom>
              <a:avLst/>
              <a:gdLst/>
              <a:ahLst/>
              <a:cxnLst/>
              <a:rect l="l" t="t" r="r" b="b"/>
              <a:pathLst>
                <a:path w="1009" h="900" extrusionOk="0">
                  <a:moveTo>
                    <a:pt x="140" y="47"/>
                  </a:moveTo>
                  <a:lnTo>
                    <a:pt x="946" y="729"/>
                  </a:lnTo>
                  <a:lnTo>
                    <a:pt x="853" y="853"/>
                  </a:lnTo>
                  <a:lnTo>
                    <a:pt x="62" y="171"/>
                  </a:lnTo>
                  <a:lnTo>
                    <a:pt x="140" y="47"/>
                  </a:lnTo>
                  <a:close/>
                  <a:moveTo>
                    <a:pt x="140" y="0"/>
                  </a:moveTo>
                  <a:lnTo>
                    <a:pt x="0" y="171"/>
                  </a:lnTo>
                  <a:lnTo>
                    <a:pt x="869" y="900"/>
                  </a:lnTo>
                  <a:lnTo>
                    <a:pt x="1008" y="729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50"/>
            <p:cNvSpPr/>
            <p:nvPr/>
          </p:nvSpPr>
          <p:spPr>
            <a:xfrm>
              <a:off x="3097900" y="2366425"/>
              <a:ext cx="20975" cy="22900"/>
            </a:xfrm>
            <a:custGeom>
              <a:avLst/>
              <a:gdLst/>
              <a:ahLst/>
              <a:cxnLst/>
              <a:rect l="l" t="t" r="r" b="b"/>
              <a:pathLst>
                <a:path w="839" h="916" extrusionOk="0">
                  <a:moveTo>
                    <a:pt x="249" y="62"/>
                  </a:moveTo>
                  <a:lnTo>
                    <a:pt x="249" y="186"/>
                  </a:lnTo>
                  <a:lnTo>
                    <a:pt x="388" y="171"/>
                  </a:lnTo>
                  <a:lnTo>
                    <a:pt x="388" y="310"/>
                  </a:lnTo>
                  <a:lnTo>
                    <a:pt x="512" y="295"/>
                  </a:lnTo>
                  <a:lnTo>
                    <a:pt x="512" y="419"/>
                  </a:lnTo>
                  <a:lnTo>
                    <a:pt x="652" y="403"/>
                  </a:lnTo>
                  <a:lnTo>
                    <a:pt x="652" y="543"/>
                  </a:lnTo>
                  <a:lnTo>
                    <a:pt x="668" y="543"/>
                  </a:lnTo>
                  <a:lnTo>
                    <a:pt x="792" y="527"/>
                  </a:lnTo>
                  <a:lnTo>
                    <a:pt x="792" y="620"/>
                  </a:lnTo>
                  <a:lnTo>
                    <a:pt x="218" y="791"/>
                  </a:lnTo>
                  <a:lnTo>
                    <a:pt x="32" y="853"/>
                  </a:lnTo>
                  <a:lnTo>
                    <a:pt x="140" y="62"/>
                  </a:lnTo>
                  <a:close/>
                  <a:moveTo>
                    <a:pt x="264" y="0"/>
                  </a:moveTo>
                  <a:lnTo>
                    <a:pt x="140" y="16"/>
                  </a:lnTo>
                  <a:lnTo>
                    <a:pt x="109" y="16"/>
                  </a:lnTo>
                  <a:lnTo>
                    <a:pt x="1" y="915"/>
                  </a:lnTo>
                  <a:lnTo>
                    <a:pt x="838" y="636"/>
                  </a:lnTo>
                  <a:lnTo>
                    <a:pt x="838" y="465"/>
                  </a:lnTo>
                  <a:lnTo>
                    <a:pt x="807" y="465"/>
                  </a:lnTo>
                  <a:lnTo>
                    <a:pt x="699" y="481"/>
                  </a:lnTo>
                  <a:lnTo>
                    <a:pt x="699" y="341"/>
                  </a:lnTo>
                  <a:lnTo>
                    <a:pt x="559" y="357"/>
                  </a:lnTo>
                  <a:lnTo>
                    <a:pt x="559" y="233"/>
                  </a:lnTo>
                  <a:lnTo>
                    <a:pt x="419" y="248"/>
                  </a:lnTo>
                  <a:lnTo>
                    <a:pt x="419" y="109"/>
                  </a:lnTo>
                  <a:lnTo>
                    <a:pt x="295" y="124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50"/>
            <p:cNvSpPr/>
            <p:nvPr/>
          </p:nvSpPr>
          <p:spPr>
            <a:xfrm>
              <a:off x="3098300" y="2379600"/>
              <a:ext cx="8150" cy="8550"/>
            </a:xfrm>
            <a:custGeom>
              <a:avLst/>
              <a:gdLst/>
              <a:ahLst/>
              <a:cxnLst/>
              <a:rect l="l" t="t" r="r" b="b"/>
              <a:pathLst>
                <a:path w="326" h="342" extrusionOk="0">
                  <a:moveTo>
                    <a:pt x="78" y="78"/>
                  </a:moveTo>
                  <a:lnTo>
                    <a:pt x="248" y="249"/>
                  </a:lnTo>
                  <a:lnTo>
                    <a:pt x="47" y="311"/>
                  </a:lnTo>
                  <a:lnTo>
                    <a:pt x="47" y="311"/>
                  </a:lnTo>
                  <a:lnTo>
                    <a:pt x="78" y="78"/>
                  </a:lnTo>
                  <a:close/>
                  <a:moveTo>
                    <a:pt x="47" y="0"/>
                  </a:moveTo>
                  <a:lnTo>
                    <a:pt x="0" y="342"/>
                  </a:lnTo>
                  <a:lnTo>
                    <a:pt x="326" y="249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50"/>
            <p:cNvSpPr/>
            <p:nvPr/>
          </p:nvSpPr>
          <p:spPr>
            <a:xfrm>
              <a:off x="3109925" y="2295075"/>
              <a:ext cx="59350" cy="70975"/>
            </a:xfrm>
            <a:custGeom>
              <a:avLst/>
              <a:gdLst/>
              <a:ahLst/>
              <a:cxnLst/>
              <a:rect l="l" t="t" r="r" b="b"/>
              <a:pathLst>
                <a:path w="2374" h="2839" extrusionOk="0">
                  <a:moveTo>
                    <a:pt x="2373" y="0"/>
                  </a:moveTo>
                  <a:cubicBezTo>
                    <a:pt x="2156" y="217"/>
                    <a:pt x="1939" y="450"/>
                    <a:pt x="1753" y="683"/>
                  </a:cubicBezTo>
                  <a:cubicBezTo>
                    <a:pt x="1536" y="915"/>
                    <a:pt x="1334" y="1148"/>
                    <a:pt x="1148" y="1381"/>
                  </a:cubicBezTo>
                  <a:cubicBezTo>
                    <a:pt x="947" y="1613"/>
                    <a:pt x="760" y="1862"/>
                    <a:pt x="559" y="2094"/>
                  </a:cubicBezTo>
                  <a:cubicBezTo>
                    <a:pt x="373" y="2342"/>
                    <a:pt x="171" y="2575"/>
                    <a:pt x="0" y="2839"/>
                  </a:cubicBezTo>
                  <a:cubicBezTo>
                    <a:pt x="218" y="2606"/>
                    <a:pt x="404" y="2389"/>
                    <a:pt x="621" y="2156"/>
                  </a:cubicBezTo>
                  <a:cubicBezTo>
                    <a:pt x="838" y="1924"/>
                    <a:pt x="1024" y="1691"/>
                    <a:pt x="1226" y="1458"/>
                  </a:cubicBezTo>
                  <a:cubicBezTo>
                    <a:pt x="1412" y="1226"/>
                    <a:pt x="1613" y="977"/>
                    <a:pt x="1800" y="745"/>
                  </a:cubicBezTo>
                  <a:cubicBezTo>
                    <a:pt x="2001" y="481"/>
                    <a:pt x="2187" y="249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50"/>
            <p:cNvSpPr/>
            <p:nvPr/>
          </p:nvSpPr>
          <p:spPr>
            <a:xfrm>
              <a:off x="3118075" y="2301675"/>
              <a:ext cx="59350" cy="70975"/>
            </a:xfrm>
            <a:custGeom>
              <a:avLst/>
              <a:gdLst/>
              <a:ahLst/>
              <a:cxnLst/>
              <a:rect l="l" t="t" r="r" b="b"/>
              <a:pathLst>
                <a:path w="2374" h="2839" extrusionOk="0">
                  <a:moveTo>
                    <a:pt x="2373" y="0"/>
                  </a:moveTo>
                  <a:lnTo>
                    <a:pt x="2373" y="0"/>
                  </a:lnTo>
                  <a:cubicBezTo>
                    <a:pt x="2156" y="217"/>
                    <a:pt x="1939" y="450"/>
                    <a:pt x="1753" y="682"/>
                  </a:cubicBezTo>
                  <a:cubicBezTo>
                    <a:pt x="1536" y="915"/>
                    <a:pt x="1349" y="1148"/>
                    <a:pt x="1148" y="1380"/>
                  </a:cubicBezTo>
                  <a:cubicBezTo>
                    <a:pt x="962" y="1613"/>
                    <a:pt x="760" y="1877"/>
                    <a:pt x="574" y="2109"/>
                  </a:cubicBezTo>
                  <a:cubicBezTo>
                    <a:pt x="372" y="2357"/>
                    <a:pt x="186" y="2590"/>
                    <a:pt x="0" y="2838"/>
                  </a:cubicBezTo>
                  <a:cubicBezTo>
                    <a:pt x="217" y="2606"/>
                    <a:pt x="419" y="2388"/>
                    <a:pt x="621" y="2156"/>
                  </a:cubicBezTo>
                  <a:cubicBezTo>
                    <a:pt x="838" y="1923"/>
                    <a:pt x="1039" y="1691"/>
                    <a:pt x="1225" y="1458"/>
                  </a:cubicBezTo>
                  <a:cubicBezTo>
                    <a:pt x="1427" y="1225"/>
                    <a:pt x="1613" y="977"/>
                    <a:pt x="1815" y="744"/>
                  </a:cubicBezTo>
                  <a:cubicBezTo>
                    <a:pt x="2001" y="496"/>
                    <a:pt x="2203" y="264"/>
                    <a:pt x="2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50"/>
            <p:cNvSpPr/>
            <p:nvPr/>
          </p:nvSpPr>
          <p:spPr>
            <a:xfrm>
              <a:off x="3251825" y="2117875"/>
              <a:ext cx="215225" cy="215225"/>
            </a:xfrm>
            <a:custGeom>
              <a:avLst/>
              <a:gdLst/>
              <a:ahLst/>
              <a:cxnLst/>
              <a:rect l="l" t="t" r="r" b="b"/>
              <a:pathLst>
                <a:path w="8609" h="8609" extrusionOk="0">
                  <a:moveTo>
                    <a:pt x="3770" y="0"/>
                  </a:moveTo>
                  <a:lnTo>
                    <a:pt x="3677" y="869"/>
                  </a:lnTo>
                  <a:cubicBezTo>
                    <a:pt x="3211" y="947"/>
                    <a:pt x="2762" y="1117"/>
                    <a:pt x="2374" y="1365"/>
                  </a:cubicBezTo>
                  <a:lnTo>
                    <a:pt x="1769" y="822"/>
                  </a:lnTo>
                  <a:lnTo>
                    <a:pt x="901" y="1660"/>
                  </a:lnTo>
                  <a:lnTo>
                    <a:pt x="1397" y="2296"/>
                  </a:lnTo>
                  <a:cubicBezTo>
                    <a:pt x="1118" y="2684"/>
                    <a:pt x="916" y="3133"/>
                    <a:pt x="823" y="3614"/>
                  </a:cubicBezTo>
                  <a:lnTo>
                    <a:pt x="47" y="3661"/>
                  </a:lnTo>
                  <a:lnTo>
                    <a:pt x="1" y="4855"/>
                  </a:lnTo>
                  <a:lnTo>
                    <a:pt x="776" y="4933"/>
                  </a:lnTo>
                  <a:cubicBezTo>
                    <a:pt x="854" y="5429"/>
                    <a:pt x="1056" y="5894"/>
                    <a:pt x="1319" y="6297"/>
                  </a:cubicBezTo>
                  <a:lnTo>
                    <a:pt x="823" y="6856"/>
                  </a:lnTo>
                  <a:lnTo>
                    <a:pt x="1660" y="7724"/>
                  </a:lnTo>
                  <a:lnTo>
                    <a:pt x="2250" y="7243"/>
                  </a:lnTo>
                  <a:cubicBezTo>
                    <a:pt x="2669" y="7523"/>
                    <a:pt x="3103" y="7709"/>
                    <a:pt x="3599" y="7786"/>
                  </a:cubicBezTo>
                  <a:lnTo>
                    <a:pt x="3630" y="8562"/>
                  </a:lnTo>
                  <a:lnTo>
                    <a:pt x="4840" y="8608"/>
                  </a:lnTo>
                  <a:lnTo>
                    <a:pt x="4917" y="7786"/>
                  </a:lnTo>
                  <a:cubicBezTo>
                    <a:pt x="5367" y="7709"/>
                    <a:pt x="5817" y="7523"/>
                    <a:pt x="6205" y="7243"/>
                  </a:cubicBezTo>
                  <a:lnTo>
                    <a:pt x="6825" y="7802"/>
                  </a:lnTo>
                  <a:lnTo>
                    <a:pt x="7694" y="6980"/>
                  </a:lnTo>
                  <a:lnTo>
                    <a:pt x="7135" y="6297"/>
                  </a:lnTo>
                  <a:cubicBezTo>
                    <a:pt x="7399" y="5910"/>
                    <a:pt x="7570" y="5475"/>
                    <a:pt x="7647" y="5041"/>
                  </a:cubicBezTo>
                  <a:lnTo>
                    <a:pt x="8578" y="4917"/>
                  </a:lnTo>
                  <a:lnTo>
                    <a:pt x="8609" y="3738"/>
                  </a:lnTo>
                  <a:lnTo>
                    <a:pt x="7694" y="3645"/>
                  </a:lnTo>
                  <a:cubicBezTo>
                    <a:pt x="7616" y="3195"/>
                    <a:pt x="7446" y="2761"/>
                    <a:pt x="7197" y="2404"/>
                  </a:cubicBezTo>
                  <a:lnTo>
                    <a:pt x="7802" y="1738"/>
                  </a:lnTo>
                  <a:lnTo>
                    <a:pt x="6965" y="869"/>
                  </a:lnTo>
                  <a:lnTo>
                    <a:pt x="6251" y="1443"/>
                  </a:lnTo>
                  <a:cubicBezTo>
                    <a:pt x="5864" y="1195"/>
                    <a:pt x="5460" y="1009"/>
                    <a:pt x="5011" y="900"/>
                  </a:cubicBezTo>
                  <a:lnTo>
                    <a:pt x="4964" y="31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50"/>
            <p:cNvSpPr/>
            <p:nvPr/>
          </p:nvSpPr>
          <p:spPr>
            <a:xfrm>
              <a:off x="3330150" y="2188825"/>
              <a:ext cx="4300" cy="88425"/>
            </a:xfrm>
            <a:custGeom>
              <a:avLst/>
              <a:gdLst/>
              <a:ahLst/>
              <a:cxnLst/>
              <a:rect l="l" t="t" r="r" b="b"/>
              <a:pathLst>
                <a:path w="172" h="3537" extrusionOk="0">
                  <a:moveTo>
                    <a:pt x="125" y="47"/>
                  </a:moveTo>
                  <a:lnTo>
                    <a:pt x="125" y="3490"/>
                  </a:lnTo>
                  <a:lnTo>
                    <a:pt x="16" y="3490"/>
                  </a:lnTo>
                  <a:lnTo>
                    <a:pt x="16" y="47"/>
                  </a:lnTo>
                  <a:close/>
                  <a:moveTo>
                    <a:pt x="1" y="1"/>
                  </a:moveTo>
                  <a:lnTo>
                    <a:pt x="1" y="3537"/>
                  </a:lnTo>
                  <a:lnTo>
                    <a:pt x="172" y="353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50"/>
            <p:cNvSpPr/>
            <p:nvPr/>
          </p:nvSpPr>
          <p:spPr>
            <a:xfrm>
              <a:off x="3333250" y="2190775"/>
              <a:ext cx="62850" cy="42675"/>
            </a:xfrm>
            <a:custGeom>
              <a:avLst/>
              <a:gdLst/>
              <a:ahLst/>
              <a:cxnLst/>
              <a:rect l="l" t="t" r="r" b="b"/>
              <a:pathLst>
                <a:path w="2514" h="1707" extrusionOk="0">
                  <a:moveTo>
                    <a:pt x="2436" y="47"/>
                  </a:moveTo>
                  <a:lnTo>
                    <a:pt x="1614" y="853"/>
                  </a:lnTo>
                  <a:lnTo>
                    <a:pt x="2436" y="1675"/>
                  </a:lnTo>
                  <a:lnTo>
                    <a:pt x="48" y="1675"/>
                  </a:lnTo>
                  <a:lnTo>
                    <a:pt x="48" y="47"/>
                  </a:lnTo>
                  <a:close/>
                  <a:moveTo>
                    <a:pt x="1" y="0"/>
                  </a:moveTo>
                  <a:lnTo>
                    <a:pt x="1" y="1706"/>
                  </a:lnTo>
                  <a:lnTo>
                    <a:pt x="2514" y="1706"/>
                  </a:lnTo>
                  <a:lnTo>
                    <a:pt x="1660" y="853"/>
                  </a:lnTo>
                  <a:lnTo>
                    <a:pt x="25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50"/>
            <p:cNvSpPr/>
            <p:nvPr/>
          </p:nvSpPr>
          <p:spPr>
            <a:xfrm>
              <a:off x="2948225" y="2535850"/>
              <a:ext cx="395925" cy="25225"/>
            </a:xfrm>
            <a:custGeom>
              <a:avLst/>
              <a:gdLst/>
              <a:ahLst/>
              <a:cxnLst/>
              <a:rect l="l" t="t" r="r" b="b"/>
              <a:pathLst>
                <a:path w="15837" h="1009" extrusionOk="0">
                  <a:moveTo>
                    <a:pt x="1" y="1"/>
                  </a:moveTo>
                  <a:lnTo>
                    <a:pt x="1" y="1009"/>
                  </a:lnTo>
                  <a:lnTo>
                    <a:pt x="15836" y="1009"/>
                  </a:lnTo>
                  <a:lnTo>
                    <a:pt x="158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50"/>
            <p:cNvSpPr/>
            <p:nvPr/>
          </p:nvSpPr>
          <p:spPr>
            <a:xfrm>
              <a:off x="2948225" y="2535475"/>
              <a:ext cx="395925" cy="26375"/>
            </a:xfrm>
            <a:custGeom>
              <a:avLst/>
              <a:gdLst/>
              <a:ahLst/>
              <a:cxnLst/>
              <a:rect l="l" t="t" r="r" b="b"/>
              <a:pathLst>
                <a:path w="15837" h="1055" extrusionOk="0">
                  <a:moveTo>
                    <a:pt x="1" y="0"/>
                  </a:moveTo>
                  <a:lnTo>
                    <a:pt x="1" y="16"/>
                  </a:lnTo>
                  <a:lnTo>
                    <a:pt x="1" y="1024"/>
                  </a:lnTo>
                  <a:lnTo>
                    <a:pt x="1" y="1055"/>
                  </a:lnTo>
                  <a:lnTo>
                    <a:pt x="16" y="1055"/>
                  </a:lnTo>
                  <a:lnTo>
                    <a:pt x="15836" y="1024"/>
                  </a:lnTo>
                  <a:lnTo>
                    <a:pt x="32" y="1008"/>
                  </a:lnTo>
                  <a:lnTo>
                    <a:pt x="32" y="1008"/>
                  </a:lnTo>
                  <a:lnTo>
                    <a:pt x="32" y="47"/>
                  </a:lnTo>
                  <a:lnTo>
                    <a:pt x="7926" y="47"/>
                  </a:lnTo>
                  <a:lnTo>
                    <a:pt x="15836" y="16"/>
                  </a:lnTo>
                  <a:lnTo>
                    <a:pt x="79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50"/>
            <p:cNvSpPr/>
            <p:nvPr/>
          </p:nvSpPr>
          <p:spPr>
            <a:xfrm>
              <a:off x="2952900" y="2540500"/>
              <a:ext cx="255925" cy="15925"/>
            </a:xfrm>
            <a:custGeom>
              <a:avLst/>
              <a:gdLst/>
              <a:ahLst/>
              <a:cxnLst/>
              <a:rect l="l" t="t" r="r" b="b"/>
              <a:pathLst>
                <a:path w="10237" h="637" extrusionOk="0">
                  <a:moveTo>
                    <a:pt x="0" y="1"/>
                  </a:moveTo>
                  <a:lnTo>
                    <a:pt x="0" y="637"/>
                  </a:lnTo>
                  <a:lnTo>
                    <a:pt x="10236" y="637"/>
                  </a:lnTo>
                  <a:lnTo>
                    <a:pt x="102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50"/>
            <p:cNvSpPr/>
            <p:nvPr/>
          </p:nvSpPr>
          <p:spPr>
            <a:xfrm>
              <a:off x="2952900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512" y="1"/>
                  </a:moveTo>
                  <a:lnTo>
                    <a:pt x="0" y="652"/>
                  </a:lnTo>
                  <a:lnTo>
                    <a:pt x="527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50"/>
            <p:cNvSpPr/>
            <p:nvPr/>
          </p:nvSpPr>
          <p:spPr>
            <a:xfrm>
              <a:off x="2978475" y="2540500"/>
              <a:ext cx="26000" cy="16325"/>
            </a:xfrm>
            <a:custGeom>
              <a:avLst/>
              <a:gdLst/>
              <a:ahLst/>
              <a:cxnLst/>
              <a:rect l="l" t="t" r="r" b="b"/>
              <a:pathLst>
                <a:path w="1040" h="653" extrusionOk="0">
                  <a:moveTo>
                    <a:pt x="513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50"/>
            <p:cNvSpPr/>
            <p:nvPr/>
          </p:nvSpPr>
          <p:spPr>
            <a:xfrm>
              <a:off x="300445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82" y="1"/>
                  </a:moveTo>
                  <a:lnTo>
                    <a:pt x="1" y="652"/>
                  </a:lnTo>
                  <a:lnTo>
                    <a:pt x="513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50"/>
            <p:cNvSpPr/>
            <p:nvPr/>
          </p:nvSpPr>
          <p:spPr>
            <a:xfrm>
              <a:off x="302965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97" y="1"/>
                  </a:moveTo>
                  <a:lnTo>
                    <a:pt x="1" y="652"/>
                  </a:lnTo>
                  <a:lnTo>
                    <a:pt x="544" y="652"/>
                  </a:lnTo>
                  <a:lnTo>
                    <a:pt x="10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50"/>
            <p:cNvSpPr/>
            <p:nvPr/>
          </p:nvSpPr>
          <p:spPr>
            <a:xfrm>
              <a:off x="305525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97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50"/>
            <p:cNvSpPr/>
            <p:nvPr/>
          </p:nvSpPr>
          <p:spPr>
            <a:xfrm>
              <a:off x="3080850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512" y="1"/>
                  </a:moveTo>
                  <a:lnTo>
                    <a:pt x="0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50"/>
            <p:cNvSpPr/>
            <p:nvPr/>
          </p:nvSpPr>
          <p:spPr>
            <a:xfrm>
              <a:off x="3106425" y="2540500"/>
              <a:ext cx="26000" cy="16325"/>
            </a:xfrm>
            <a:custGeom>
              <a:avLst/>
              <a:gdLst/>
              <a:ahLst/>
              <a:cxnLst/>
              <a:rect l="l" t="t" r="r" b="b"/>
              <a:pathLst>
                <a:path w="1040" h="653" extrusionOk="0">
                  <a:moveTo>
                    <a:pt x="513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50"/>
            <p:cNvSpPr/>
            <p:nvPr/>
          </p:nvSpPr>
          <p:spPr>
            <a:xfrm>
              <a:off x="3132425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481" y="1"/>
                  </a:moveTo>
                  <a:lnTo>
                    <a:pt x="0" y="652"/>
                  </a:lnTo>
                  <a:lnTo>
                    <a:pt x="512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50"/>
            <p:cNvSpPr/>
            <p:nvPr/>
          </p:nvSpPr>
          <p:spPr>
            <a:xfrm>
              <a:off x="3157625" y="2540500"/>
              <a:ext cx="25600" cy="16325"/>
            </a:xfrm>
            <a:custGeom>
              <a:avLst/>
              <a:gdLst/>
              <a:ahLst/>
              <a:cxnLst/>
              <a:rect l="l" t="t" r="r" b="b"/>
              <a:pathLst>
                <a:path w="1024" h="653" extrusionOk="0">
                  <a:moveTo>
                    <a:pt x="496" y="1"/>
                  </a:moveTo>
                  <a:lnTo>
                    <a:pt x="0" y="652"/>
                  </a:lnTo>
                  <a:lnTo>
                    <a:pt x="543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50"/>
            <p:cNvSpPr/>
            <p:nvPr/>
          </p:nvSpPr>
          <p:spPr>
            <a:xfrm>
              <a:off x="3183200" y="2540500"/>
              <a:ext cx="25625" cy="16325"/>
            </a:xfrm>
            <a:custGeom>
              <a:avLst/>
              <a:gdLst/>
              <a:ahLst/>
              <a:cxnLst/>
              <a:rect l="l" t="t" r="r" b="b"/>
              <a:pathLst>
                <a:path w="1025" h="653" extrusionOk="0">
                  <a:moveTo>
                    <a:pt x="497" y="1"/>
                  </a:moveTo>
                  <a:lnTo>
                    <a:pt x="1" y="652"/>
                  </a:lnTo>
                  <a:lnTo>
                    <a:pt x="528" y="652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50"/>
            <p:cNvSpPr/>
            <p:nvPr/>
          </p:nvSpPr>
          <p:spPr>
            <a:xfrm>
              <a:off x="3208800" y="2556400"/>
              <a:ext cx="25" cy="425"/>
            </a:xfrm>
            <a:custGeom>
              <a:avLst/>
              <a:gdLst/>
              <a:ahLst/>
              <a:cxnLst/>
              <a:rect l="l" t="t" r="r" b="b"/>
              <a:pathLst>
                <a:path w="1" h="17" extrusionOk="0">
                  <a:moveTo>
                    <a:pt x="0" y="16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50"/>
            <p:cNvSpPr/>
            <p:nvPr/>
          </p:nvSpPr>
          <p:spPr>
            <a:xfrm>
              <a:off x="3108375" y="2571525"/>
              <a:ext cx="6625" cy="10100"/>
            </a:xfrm>
            <a:custGeom>
              <a:avLst/>
              <a:gdLst/>
              <a:ahLst/>
              <a:cxnLst/>
              <a:rect l="l" t="t" r="r" b="b"/>
              <a:pathLst>
                <a:path w="265" h="404" extrusionOk="0">
                  <a:moveTo>
                    <a:pt x="156" y="63"/>
                  </a:moveTo>
                  <a:cubicBezTo>
                    <a:pt x="202" y="63"/>
                    <a:pt x="218" y="94"/>
                    <a:pt x="218" y="125"/>
                  </a:cubicBezTo>
                  <a:cubicBezTo>
                    <a:pt x="218" y="171"/>
                    <a:pt x="202" y="187"/>
                    <a:pt x="156" y="187"/>
                  </a:cubicBezTo>
                  <a:lnTo>
                    <a:pt x="78" y="187"/>
                  </a:lnTo>
                  <a:lnTo>
                    <a:pt x="78" y="63"/>
                  </a:lnTo>
                  <a:close/>
                  <a:moveTo>
                    <a:pt x="47" y="1"/>
                  </a:moveTo>
                  <a:cubicBezTo>
                    <a:pt x="31" y="1"/>
                    <a:pt x="0" y="16"/>
                    <a:pt x="0" y="32"/>
                  </a:cubicBezTo>
                  <a:lnTo>
                    <a:pt x="0" y="357"/>
                  </a:lnTo>
                  <a:cubicBezTo>
                    <a:pt x="0" y="388"/>
                    <a:pt x="31" y="404"/>
                    <a:pt x="47" y="404"/>
                  </a:cubicBezTo>
                  <a:cubicBezTo>
                    <a:pt x="62" y="404"/>
                    <a:pt x="78" y="388"/>
                    <a:pt x="78" y="357"/>
                  </a:cubicBezTo>
                  <a:lnTo>
                    <a:pt x="78" y="249"/>
                  </a:lnTo>
                  <a:lnTo>
                    <a:pt x="156" y="249"/>
                  </a:lnTo>
                  <a:cubicBezTo>
                    <a:pt x="218" y="249"/>
                    <a:pt x="264" y="171"/>
                    <a:pt x="264" y="109"/>
                  </a:cubicBezTo>
                  <a:cubicBezTo>
                    <a:pt x="264" y="47"/>
                    <a:pt x="218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50"/>
            <p:cNvSpPr/>
            <p:nvPr/>
          </p:nvSpPr>
          <p:spPr>
            <a:xfrm>
              <a:off x="3116525" y="2570750"/>
              <a:ext cx="7375" cy="10500"/>
            </a:xfrm>
            <a:custGeom>
              <a:avLst/>
              <a:gdLst/>
              <a:ahLst/>
              <a:cxnLst/>
              <a:rect l="l" t="t" r="r" b="b"/>
              <a:pathLst>
                <a:path w="295" h="420" extrusionOk="0">
                  <a:moveTo>
                    <a:pt x="140" y="109"/>
                  </a:moveTo>
                  <a:cubicBezTo>
                    <a:pt x="186" y="109"/>
                    <a:pt x="202" y="125"/>
                    <a:pt x="202" y="156"/>
                  </a:cubicBezTo>
                  <a:cubicBezTo>
                    <a:pt x="202" y="187"/>
                    <a:pt x="186" y="218"/>
                    <a:pt x="140" y="218"/>
                  </a:cubicBezTo>
                  <a:lnTo>
                    <a:pt x="62" y="218"/>
                  </a:lnTo>
                  <a:lnTo>
                    <a:pt x="62" y="109"/>
                  </a:lnTo>
                  <a:close/>
                  <a:moveTo>
                    <a:pt x="47" y="1"/>
                  </a:moveTo>
                  <a:cubicBezTo>
                    <a:pt x="31" y="1"/>
                    <a:pt x="0" y="16"/>
                    <a:pt x="0" y="47"/>
                  </a:cubicBezTo>
                  <a:lnTo>
                    <a:pt x="0" y="373"/>
                  </a:lnTo>
                  <a:cubicBezTo>
                    <a:pt x="0" y="388"/>
                    <a:pt x="31" y="404"/>
                    <a:pt x="47" y="404"/>
                  </a:cubicBezTo>
                  <a:cubicBezTo>
                    <a:pt x="62" y="404"/>
                    <a:pt x="78" y="388"/>
                    <a:pt x="78" y="373"/>
                  </a:cubicBezTo>
                  <a:lnTo>
                    <a:pt x="78" y="249"/>
                  </a:lnTo>
                  <a:lnTo>
                    <a:pt x="140" y="249"/>
                  </a:lnTo>
                  <a:cubicBezTo>
                    <a:pt x="155" y="249"/>
                    <a:pt x="155" y="280"/>
                    <a:pt x="186" y="280"/>
                  </a:cubicBezTo>
                  <a:lnTo>
                    <a:pt x="202" y="295"/>
                  </a:lnTo>
                  <a:lnTo>
                    <a:pt x="202" y="311"/>
                  </a:lnTo>
                  <a:cubicBezTo>
                    <a:pt x="202" y="357"/>
                    <a:pt x="217" y="373"/>
                    <a:pt x="217" y="388"/>
                  </a:cubicBezTo>
                  <a:lnTo>
                    <a:pt x="233" y="419"/>
                  </a:lnTo>
                  <a:lnTo>
                    <a:pt x="279" y="419"/>
                  </a:lnTo>
                  <a:cubicBezTo>
                    <a:pt x="295" y="419"/>
                    <a:pt x="295" y="388"/>
                    <a:pt x="295" y="373"/>
                  </a:cubicBezTo>
                  <a:cubicBezTo>
                    <a:pt x="279" y="373"/>
                    <a:pt x="279" y="357"/>
                    <a:pt x="264" y="342"/>
                  </a:cubicBezTo>
                  <a:lnTo>
                    <a:pt x="264" y="295"/>
                  </a:lnTo>
                  <a:cubicBezTo>
                    <a:pt x="264" y="280"/>
                    <a:pt x="264" y="264"/>
                    <a:pt x="233" y="233"/>
                  </a:cubicBezTo>
                  <a:lnTo>
                    <a:pt x="217" y="218"/>
                  </a:lnTo>
                  <a:cubicBezTo>
                    <a:pt x="233" y="202"/>
                    <a:pt x="264" y="156"/>
                    <a:pt x="264" y="125"/>
                  </a:cubicBezTo>
                  <a:cubicBezTo>
                    <a:pt x="264" y="63"/>
                    <a:pt x="217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50"/>
            <p:cNvSpPr/>
            <p:nvPr/>
          </p:nvSpPr>
          <p:spPr>
            <a:xfrm>
              <a:off x="3125050" y="2571525"/>
              <a:ext cx="10500" cy="10100"/>
            </a:xfrm>
            <a:custGeom>
              <a:avLst/>
              <a:gdLst/>
              <a:ahLst/>
              <a:cxnLst/>
              <a:rect l="l" t="t" r="r" b="b"/>
              <a:pathLst>
                <a:path w="420" h="404" extrusionOk="0">
                  <a:moveTo>
                    <a:pt x="225" y="47"/>
                  </a:moveTo>
                  <a:cubicBezTo>
                    <a:pt x="256" y="47"/>
                    <a:pt x="287" y="63"/>
                    <a:pt x="311" y="94"/>
                  </a:cubicBezTo>
                  <a:cubicBezTo>
                    <a:pt x="326" y="109"/>
                    <a:pt x="342" y="156"/>
                    <a:pt x="342" y="187"/>
                  </a:cubicBezTo>
                  <a:cubicBezTo>
                    <a:pt x="342" y="233"/>
                    <a:pt x="326" y="264"/>
                    <a:pt x="326" y="280"/>
                  </a:cubicBezTo>
                  <a:lnTo>
                    <a:pt x="311" y="311"/>
                  </a:lnTo>
                  <a:cubicBezTo>
                    <a:pt x="285" y="324"/>
                    <a:pt x="256" y="331"/>
                    <a:pt x="230" y="331"/>
                  </a:cubicBezTo>
                  <a:cubicBezTo>
                    <a:pt x="192" y="331"/>
                    <a:pt x="158" y="316"/>
                    <a:pt x="140" y="280"/>
                  </a:cubicBezTo>
                  <a:cubicBezTo>
                    <a:pt x="78" y="233"/>
                    <a:pt x="78" y="156"/>
                    <a:pt x="140" y="94"/>
                  </a:cubicBezTo>
                  <a:cubicBezTo>
                    <a:pt x="163" y="63"/>
                    <a:pt x="194" y="47"/>
                    <a:pt x="225" y="47"/>
                  </a:cubicBezTo>
                  <a:close/>
                  <a:moveTo>
                    <a:pt x="217" y="1"/>
                  </a:moveTo>
                  <a:cubicBezTo>
                    <a:pt x="171" y="1"/>
                    <a:pt x="109" y="16"/>
                    <a:pt x="78" y="47"/>
                  </a:cubicBezTo>
                  <a:cubicBezTo>
                    <a:pt x="0" y="125"/>
                    <a:pt x="0" y="264"/>
                    <a:pt x="78" y="342"/>
                  </a:cubicBezTo>
                  <a:cubicBezTo>
                    <a:pt x="109" y="388"/>
                    <a:pt x="155" y="404"/>
                    <a:pt x="217" y="404"/>
                  </a:cubicBezTo>
                  <a:cubicBezTo>
                    <a:pt x="264" y="404"/>
                    <a:pt x="311" y="388"/>
                    <a:pt x="342" y="342"/>
                  </a:cubicBezTo>
                  <a:cubicBezTo>
                    <a:pt x="419" y="264"/>
                    <a:pt x="419" y="125"/>
                    <a:pt x="342" y="47"/>
                  </a:cubicBezTo>
                  <a:cubicBezTo>
                    <a:pt x="311" y="16"/>
                    <a:pt x="264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50"/>
            <p:cNvSpPr/>
            <p:nvPr/>
          </p:nvSpPr>
          <p:spPr>
            <a:xfrm>
              <a:off x="3137075" y="2570750"/>
              <a:ext cx="9325" cy="9650"/>
            </a:xfrm>
            <a:custGeom>
              <a:avLst/>
              <a:gdLst/>
              <a:ahLst/>
              <a:cxnLst/>
              <a:rect l="l" t="t" r="r" b="b"/>
              <a:pathLst>
                <a:path w="373" h="386" extrusionOk="0">
                  <a:moveTo>
                    <a:pt x="217" y="1"/>
                  </a:moveTo>
                  <a:cubicBezTo>
                    <a:pt x="93" y="1"/>
                    <a:pt x="0" y="94"/>
                    <a:pt x="0" y="218"/>
                  </a:cubicBezTo>
                  <a:cubicBezTo>
                    <a:pt x="0" y="310"/>
                    <a:pt x="52" y="386"/>
                    <a:pt x="130" y="386"/>
                  </a:cubicBezTo>
                  <a:cubicBezTo>
                    <a:pt x="156" y="386"/>
                    <a:pt x="186" y="377"/>
                    <a:pt x="217" y="357"/>
                  </a:cubicBezTo>
                  <a:cubicBezTo>
                    <a:pt x="279" y="357"/>
                    <a:pt x="310" y="357"/>
                    <a:pt x="357" y="311"/>
                  </a:cubicBezTo>
                  <a:cubicBezTo>
                    <a:pt x="357" y="311"/>
                    <a:pt x="372" y="295"/>
                    <a:pt x="357" y="280"/>
                  </a:cubicBezTo>
                  <a:cubicBezTo>
                    <a:pt x="357" y="280"/>
                    <a:pt x="343" y="266"/>
                    <a:pt x="329" y="266"/>
                  </a:cubicBezTo>
                  <a:cubicBezTo>
                    <a:pt x="322" y="266"/>
                    <a:pt x="315" y="269"/>
                    <a:pt x="310" y="280"/>
                  </a:cubicBezTo>
                  <a:cubicBezTo>
                    <a:pt x="279" y="295"/>
                    <a:pt x="248" y="311"/>
                    <a:pt x="217" y="311"/>
                  </a:cubicBezTo>
                  <a:cubicBezTo>
                    <a:pt x="171" y="311"/>
                    <a:pt x="140" y="295"/>
                    <a:pt x="124" y="280"/>
                  </a:cubicBezTo>
                  <a:cubicBezTo>
                    <a:pt x="62" y="218"/>
                    <a:pt x="62" y="140"/>
                    <a:pt x="124" y="78"/>
                  </a:cubicBezTo>
                  <a:cubicBezTo>
                    <a:pt x="140" y="63"/>
                    <a:pt x="171" y="47"/>
                    <a:pt x="217" y="47"/>
                  </a:cubicBezTo>
                  <a:cubicBezTo>
                    <a:pt x="248" y="47"/>
                    <a:pt x="295" y="63"/>
                    <a:pt x="310" y="78"/>
                  </a:cubicBezTo>
                  <a:cubicBezTo>
                    <a:pt x="310" y="86"/>
                    <a:pt x="314" y="90"/>
                    <a:pt x="322" y="90"/>
                  </a:cubicBezTo>
                  <a:cubicBezTo>
                    <a:pt x="330" y="90"/>
                    <a:pt x="341" y="86"/>
                    <a:pt x="357" y="78"/>
                  </a:cubicBezTo>
                  <a:cubicBezTo>
                    <a:pt x="372" y="78"/>
                    <a:pt x="372" y="63"/>
                    <a:pt x="357" y="47"/>
                  </a:cubicBezTo>
                  <a:cubicBezTo>
                    <a:pt x="310" y="32"/>
                    <a:pt x="24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50"/>
            <p:cNvSpPr/>
            <p:nvPr/>
          </p:nvSpPr>
          <p:spPr>
            <a:xfrm>
              <a:off x="3148700" y="2571525"/>
              <a:ext cx="7000" cy="10100"/>
            </a:xfrm>
            <a:custGeom>
              <a:avLst/>
              <a:gdLst/>
              <a:ahLst/>
              <a:cxnLst/>
              <a:rect l="l" t="t" r="r" b="b"/>
              <a:pathLst>
                <a:path w="280" h="404" extrusionOk="0">
                  <a:moveTo>
                    <a:pt x="47" y="1"/>
                  </a:moveTo>
                  <a:cubicBezTo>
                    <a:pt x="16" y="1"/>
                    <a:pt x="0" y="16"/>
                    <a:pt x="0" y="32"/>
                  </a:cubicBezTo>
                  <a:lnTo>
                    <a:pt x="0" y="357"/>
                  </a:lnTo>
                  <a:cubicBezTo>
                    <a:pt x="0" y="388"/>
                    <a:pt x="16" y="404"/>
                    <a:pt x="47" y="404"/>
                  </a:cubicBezTo>
                  <a:lnTo>
                    <a:pt x="233" y="404"/>
                  </a:lnTo>
                  <a:cubicBezTo>
                    <a:pt x="233" y="404"/>
                    <a:pt x="249" y="404"/>
                    <a:pt x="249" y="388"/>
                  </a:cubicBezTo>
                  <a:cubicBezTo>
                    <a:pt x="280" y="357"/>
                    <a:pt x="249" y="342"/>
                    <a:pt x="233" y="342"/>
                  </a:cubicBezTo>
                  <a:lnTo>
                    <a:pt x="78" y="342"/>
                  </a:lnTo>
                  <a:lnTo>
                    <a:pt x="78" y="249"/>
                  </a:lnTo>
                  <a:lnTo>
                    <a:pt x="218" y="249"/>
                  </a:lnTo>
                  <a:cubicBezTo>
                    <a:pt x="233" y="249"/>
                    <a:pt x="249" y="233"/>
                    <a:pt x="249" y="202"/>
                  </a:cubicBezTo>
                  <a:cubicBezTo>
                    <a:pt x="249" y="187"/>
                    <a:pt x="233" y="171"/>
                    <a:pt x="218" y="171"/>
                  </a:cubicBezTo>
                  <a:lnTo>
                    <a:pt x="78" y="171"/>
                  </a:lnTo>
                  <a:lnTo>
                    <a:pt x="78" y="78"/>
                  </a:lnTo>
                  <a:lnTo>
                    <a:pt x="233" y="78"/>
                  </a:lnTo>
                  <a:cubicBezTo>
                    <a:pt x="249" y="78"/>
                    <a:pt x="280" y="47"/>
                    <a:pt x="280" y="32"/>
                  </a:cubicBezTo>
                  <a:cubicBezTo>
                    <a:pt x="280" y="16"/>
                    <a:pt x="249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50"/>
            <p:cNvSpPr/>
            <p:nvPr/>
          </p:nvSpPr>
          <p:spPr>
            <a:xfrm>
              <a:off x="3156450" y="2571925"/>
              <a:ext cx="7775" cy="10475"/>
            </a:xfrm>
            <a:custGeom>
              <a:avLst/>
              <a:gdLst/>
              <a:ahLst/>
              <a:cxnLst/>
              <a:rect l="l" t="t" r="r" b="b"/>
              <a:pathLst>
                <a:path w="311" h="419" extrusionOk="0">
                  <a:moveTo>
                    <a:pt x="156" y="0"/>
                  </a:moveTo>
                  <a:cubicBezTo>
                    <a:pt x="125" y="0"/>
                    <a:pt x="78" y="16"/>
                    <a:pt x="63" y="31"/>
                  </a:cubicBezTo>
                  <a:cubicBezTo>
                    <a:pt x="47" y="47"/>
                    <a:pt x="16" y="78"/>
                    <a:pt x="16" y="109"/>
                  </a:cubicBezTo>
                  <a:cubicBezTo>
                    <a:pt x="16" y="109"/>
                    <a:pt x="47" y="124"/>
                    <a:pt x="47" y="155"/>
                  </a:cubicBezTo>
                  <a:cubicBezTo>
                    <a:pt x="63" y="171"/>
                    <a:pt x="78" y="186"/>
                    <a:pt x="94" y="186"/>
                  </a:cubicBezTo>
                  <a:cubicBezTo>
                    <a:pt x="125" y="186"/>
                    <a:pt x="156" y="202"/>
                    <a:pt x="171" y="202"/>
                  </a:cubicBezTo>
                  <a:cubicBezTo>
                    <a:pt x="202" y="202"/>
                    <a:pt x="233" y="202"/>
                    <a:pt x="249" y="233"/>
                  </a:cubicBezTo>
                  <a:lnTo>
                    <a:pt x="280" y="248"/>
                  </a:lnTo>
                  <a:lnTo>
                    <a:pt x="280" y="264"/>
                  </a:lnTo>
                  <a:cubicBezTo>
                    <a:pt x="280" y="279"/>
                    <a:pt x="280" y="310"/>
                    <a:pt x="249" y="310"/>
                  </a:cubicBezTo>
                  <a:cubicBezTo>
                    <a:pt x="233" y="326"/>
                    <a:pt x="202" y="326"/>
                    <a:pt x="171" y="326"/>
                  </a:cubicBezTo>
                  <a:cubicBezTo>
                    <a:pt x="140" y="326"/>
                    <a:pt x="94" y="310"/>
                    <a:pt x="63" y="295"/>
                  </a:cubicBezTo>
                  <a:cubicBezTo>
                    <a:pt x="55" y="279"/>
                    <a:pt x="51" y="272"/>
                    <a:pt x="45" y="272"/>
                  </a:cubicBezTo>
                  <a:cubicBezTo>
                    <a:pt x="39" y="272"/>
                    <a:pt x="32" y="279"/>
                    <a:pt x="16" y="295"/>
                  </a:cubicBezTo>
                  <a:cubicBezTo>
                    <a:pt x="1" y="295"/>
                    <a:pt x="16" y="310"/>
                    <a:pt x="1" y="372"/>
                  </a:cubicBezTo>
                  <a:cubicBezTo>
                    <a:pt x="32" y="403"/>
                    <a:pt x="94" y="419"/>
                    <a:pt x="156" y="419"/>
                  </a:cubicBezTo>
                  <a:cubicBezTo>
                    <a:pt x="171" y="419"/>
                    <a:pt x="218" y="403"/>
                    <a:pt x="249" y="388"/>
                  </a:cubicBezTo>
                  <a:cubicBezTo>
                    <a:pt x="295" y="372"/>
                    <a:pt x="311" y="326"/>
                    <a:pt x="311" y="295"/>
                  </a:cubicBezTo>
                  <a:cubicBezTo>
                    <a:pt x="311" y="264"/>
                    <a:pt x="295" y="248"/>
                    <a:pt x="295" y="233"/>
                  </a:cubicBezTo>
                  <a:cubicBezTo>
                    <a:pt x="264" y="217"/>
                    <a:pt x="249" y="217"/>
                    <a:pt x="233" y="186"/>
                  </a:cubicBezTo>
                  <a:cubicBezTo>
                    <a:pt x="218" y="186"/>
                    <a:pt x="171" y="171"/>
                    <a:pt x="156" y="171"/>
                  </a:cubicBezTo>
                  <a:cubicBezTo>
                    <a:pt x="140" y="171"/>
                    <a:pt x="94" y="171"/>
                    <a:pt x="78" y="155"/>
                  </a:cubicBezTo>
                  <a:cubicBezTo>
                    <a:pt x="63" y="155"/>
                    <a:pt x="63" y="140"/>
                    <a:pt x="63" y="140"/>
                  </a:cubicBezTo>
                  <a:lnTo>
                    <a:pt x="63" y="109"/>
                  </a:lnTo>
                  <a:cubicBezTo>
                    <a:pt x="63" y="93"/>
                    <a:pt x="63" y="78"/>
                    <a:pt x="78" y="78"/>
                  </a:cubicBezTo>
                  <a:cubicBezTo>
                    <a:pt x="94" y="47"/>
                    <a:pt x="125" y="47"/>
                    <a:pt x="140" y="47"/>
                  </a:cubicBezTo>
                  <a:cubicBezTo>
                    <a:pt x="171" y="47"/>
                    <a:pt x="218" y="78"/>
                    <a:pt x="233" y="93"/>
                  </a:cubicBezTo>
                  <a:cubicBezTo>
                    <a:pt x="249" y="93"/>
                    <a:pt x="280" y="93"/>
                    <a:pt x="280" y="78"/>
                  </a:cubicBezTo>
                  <a:cubicBezTo>
                    <a:pt x="295" y="47"/>
                    <a:pt x="295" y="31"/>
                    <a:pt x="280" y="31"/>
                  </a:cubicBezTo>
                  <a:cubicBezTo>
                    <a:pt x="249" y="16"/>
                    <a:pt x="202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50"/>
            <p:cNvSpPr/>
            <p:nvPr/>
          </p:nvSpPr>
          <p:spPr>
            <a:xfrm>
              <a:off x="3165750" y="2571925"/>
              <a:ext cx="7800" cy="10100"/>
            </a:xfrm>
            <a:custGeom>
              <a:avLst/>
              <a:gdLst/>
              <a:ahLst/>
              <a:cxnLst/>
              <a:rect l="l" t="t" r="r" b="b"/>
              <a:pathLst>
                <a:path w="312" h="404" extrusionOk="0">
                  <a:moveTo>
                    <a:pt x="156" y="0"/>
                  </a:moveTo>
                  <a:cubicBezTo>
                    <a:pt x="109" y="0"/>
                    <a:pt x="78" y="16"/>
                    <a:pt x="63" y="31"/>
                  </a:cubicBezTo>
                  <a:cubicBezTo>
                    <a:pt x="32" y="47"/>
                    <a:pt x="16" y="78"/>
                    <a:pt x="16" y="109"/>
                  </a:cubicBezTo>
                  <a:cubicBezTo>
                    <a:pt x="16" y="109"/>
                    <a:pt x="32" y="124"/>
                    <a:pt x="32" y="155"/>
                  </a:cubicBezTo>
                  <a:cubicBezTo>
                    <a:pt x="63" y="171"/>
                    <a:pt x="78" y="186"/>
                    <a:pt x="94" y="186"/>
                  </a:cubicBezTo>
                  <a:cubicBezTo>
                    <a:pt x="109" y="186"/>
                    <a:pt x="156" y="202"/>
                    <a:pt x="171" y="202"/>
                  </a:cubicBezTo>
                  <a:cubicBezTo>
                    <a:pt x="187" y="202"/>
                    <a:pt x="233" y="202"/>
                    <a:pt x="249" y="233"/>
                  </a:cubicBezTo>
                  <a:lnTo>
                    <a:pt x="264" y="248"/>
                  </a:lnTo>
                  <a:lnTo>
                    <a:pt x="264" y="264"/>
                  </a:lnTo>
                  <a:cubicBezTo>
                    <a:pt x="264" y="279"/>
                    <a:pt x="264" y="310"/>
                    <a:pt x="249" y="310"/>
                  </a:cubicBezTo>
                  <a:cubicBezTo>
                    <a:pt x="233" y="326"/>
                    <a:pt x="187" y="326"/>
                    <a:pt x="171" y="326"/>
                  </a:cubicBezTo>
                  <a:cubicBezTo>
                    <a:pt x="140" y="326"/>
                    <a:pt x="94" y="310"/>
                    <a:pt x="63" y="295"/>
                  </a:cubicBezTo>
                  <a:cubicBezTo>
                    <a:pt x="47" y="279"/>
                    <a:pt x="40" y="272"/>
                    <a:pt x="34" y="272"/>
                  </a:cubicBezTo>
                  <a:cubicBezTo>
                    <a:pt x="28" y="272"/>
                    <a:pt x="24" y="279"/>
                    <a:pt x="16" y="295"/>
                  </a:cubicBezTo>
                  <a:cubicBezTo>
                    <a:pt x="16" y="295"/>
                    <a:pt x="16" y="310"/>
                    <a:pt x="1" y="341"/>
                  </a:cubicBezTo>
                  <a:cubicBezTo>
                    <a:pt x="32" y="388"/>
                    <a:pt x="94" y="403"/>
                    <a:pt x="156" y="403"/>
                  </a:cubicBezTo>
                  <a:cubicBezTo>
                    <a:pt x="171" y="403"/>
                    <a:pt x="218" y="388"/>
                    <a:pt x="249" y="372"/>
                  </a:cubicBezTo>
                  <a:cubicBezTo>
                    <a:pt x="296" y="341"/>
                    <a:pt x="311" y="310"/>
                    <a:pt x="311" y="264"/>
                  </a:cubicBezTo>
                  <a:cubicBezTo>
                    <a:pt x="311" y="248"/>
                    <a:pt x="296" y="233"/>
                    <a:pt x="296" y="217"/>
                  </a:cubicBezTo>
                  <a:cubicBezTo>
                    <a:pt x="264" y="186"/>
                    <a:pt x="249" y="186"/>
                    <a:pt x="233" y="171"/>
                  </a:cubicBezTo>
                  <a:cubicBezTo>
                    <a:pt x="218" y="171"/>
                    <a:pt x="171" y="155"/>
                    <a:pt x="156" y="155"/>
                  </a:cubicBezTo>
                  <a:cubicBezTo>
                    <a:pt x="140" y="155"/>
                    <a:pt x="94" y="155"/>
                    <a:pt x="78" y="140"/>
                  </a:cubicBezTo>
                  <a:cubicBezTo>
                    <a:pt x="63" y="140"/>
                    <a:pt x="63" y="109"/>
                    <a:pt x="63" y="109"/>
                  </a:cubicBezTo>
                  <a:lnTo>
                    <a:pt x="63" y="93"/>
                  </a:lnTo>
                  <a:cubicBezTo>
                    <a:pt x="63" y="78"/>
                    <a:pt x="63" y="47"/>
                    <a:pt x="78" y="47"/>
                  </a:cubicBezTo>
                  <a:cubicBezTo>
                    <a:pt x="94" y="31"/>
                    <a:pt x="109" y="31"/>
                    <a:pt x="140" y="31"/>
                  </a:cubicBezTo>
                  <a:cubicBezTo>
                    <a:pt x="171" y="31"/>
                    <a:pt x="218" y="47"/>
                    <a:pt x="233" y="78"/>
                  </a:cubicBezTo>
                  <a:cubicBezTo>
                    <a:pt x="241" y="85"/>
                    <a:pt x="249" y="89"/>
                    <a:pt x="255" y="89"/>
                  </a:cubicBezTo>
                  <a:cubicBezTo>
                    <a:pt x="261" y="89"/>
                    <a:pt x="264" y="85"/>
                    <a:pt x="264" y="78"/>
                  </a:cubicBezTo>
                  <a:cubicBezTo>
                    <a:pt x="296" y="78"/>
                    <a:pt x="296" y="47"/>
                    <a:pt x="264" y="31"/>
                  </a:cubicBezTo>
                  <a:cubicBezTo>
                    <a:pt x="249" y="16"/>
                    <a:pt x="187" y="0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50"/>
            <p:cNvSpPr/>
            <p:nvPr/>
          </p:nvSpPr>
          <p:spPr>
            <a:xfrm>
              <a:off x="3175850" y="2579675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47" y="0"/>
                  </a:moveTo>
                  <a:cubicBezTo>
                    <a:pt x="16" y="0"/>
                    <a:pt x="0" y="16"/>
                    <a:pt x="0" y="31"/>
                  </a:cubicBezTo>
                  <a:cubicBezTo>
                    <a:pt x="0" y="62"/>
                    <a:pt x="16" y="78"/>
                    <a:pt x="47" y="78"/>
                  </a:cubicBezTo>
                  <a:cubicBezTo>
                    <a:pt x="62" y="78"/>
                    <a:pt x="78" y="62"/>
                    <a:pt x="78" y="31"/>
                  </a:cubicBezTo>
                  <a:cubicBezTo>
                    <a:pt x="78" y="16"/>
                    <a:pt x="62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50"/>
            <p:cNvSpPr/>
            <p:nvPr/>
          </p:nvSpPr>
          <p:spPr>
            <a:xfrm>
              <a:off x="3179325" y="2579675"/>
              <a:ext cx="1975" cy="1950"/>
            </a:xfrm>
            <a:custGeom>
              <a:avLst/>
              <a:gdLst/>
              <a:ahLst/>
              <a:cxnLst/>
              <a:rect l="l" t="t" r="r" b="b"/>
              <a:pathLst>
                <a:path w="79" h="78" extrusionOk="0">
                  <a:moveTo>
                    <a:pt x="32" y="0"/>
                  </a:moveTo>
                  <a:cubicBezTo>
                    <a:pt x="16" y="0"/>
                    <a:pt x="1" y="16"/>
                    <a:pt x="1" y="31"/>
                  </a:cubicBezTo>
                  <a:cubicBezTo>
                    <a:pt x="1" y="62"/>
                    <a:pt x="16" y="78"/>
                    <a:pt x="32" y="78"/>
                  </a:cubicBezTo>
                  <a:cubicBezTo>
                    <a:pt x="63" y="78"/>
                    <a:pt x="78" y="62"/>
                    <a:pt x="78" y="31"/>
                  </a:cubicBezTo>
                  <a:cubicBezTo>
                    <a:pt x="78" y="16"/>
                    <a:pt x="63" y="0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50"/>
            <p:cNvSpPr/>
            <p:nvPr/>
          </p:nvSpPr>
          <p:spPr>
            <a:xfrm>
              <a:off x="3182825" y="2579675"/>
              <a:ext cx="1950" cy="1950"/>
            </a:xfrm>
            <a:custGeom>
              <a:avLst/>
              <a:gdLst/>
              <a:ahLst/>
              <a:cxnLst/>
              <a:rect l="l" t="t" r="r" b="b"/>
              <a:pathLst>
                <a:path w="78" h="78" extrusionOk="0">
                  <a:moveTo>
                    <a:pt x="31" y="0"/>
                  </a:moveTo>
                  <a:cubicBezTo>
                    <a:pt x="16" y="0"/>
                    <a:pt x="0" y="16"/>
                    <a:pt x="0" y="31"/>
                  </a:cubicBezTo>
                  <a:cubicBezTo>
                    <a:pt x="0" y="62"/>
                    <a:pt x="16" y="78"/>
                    <a:pt x="31" y="78"/>
                  </a:cubicBezTo>
                  <a:cubicBezTo>
                    <a:pt x="47" y="78"/>
                    <a:pt x="78" y="62"/>
                    <a:pt x="78" y="31"/>
                  </a:cubicBezTo>
                  <a:cubicBezTo>
                    <a:pt x="78" y="16"/>
                    <a:pt x="47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50"/>
            <p:cNvSpPr/>
            <p:nvPr/>
          </p:nvSpPr>
          <p:spPr>
            <a:xfrm>
              <a:off x="2862550" y="2294775"/>
              <a:ext cx="111275" cy="121675"/>
            </a:xfrm>
            <a:custGeom>
              <a:avLst/>
              <a:gdLst/>
              <a:ahLst/>
              <a:cxnLst/>
              <a:rect l="l" t="t" r="r" b="b"/>
              <a:pathLst>
                <a:path w="4451" h="4867" extrusionOk="0">
                  <a:moveTo>
                    <a:pt x="250" y="1"/>
                  </a:moveTo>
                  <a:cubicBezTo>
                    <a:pt x="71" y="1"/>
                    <a:pt x="0" y="284"/>
                    <a:pt x="47" y="602"/>
                  </a:cubicBezTo>
                  <a:cubicBezTo>
                    <a:pt x="280" y="2323"/>
                    <a:pt x="1039" y="4107"/>
                    <a:pt x="1334" y="4371"/>
                  </a:cubicBezTo>
                  <a:cubicBezTo>
                    <a:pt x="1644" y="4665"/>
                    <a:pt x="3195" y="4820"/>
                    <a:pt x="3986" y="4867"/>
                  </a:cubicBezTo>
                  <a:cubicBezTo>
                    <a:pt x="3987" y="4867"/>
                    <a:pt x="3988" y="4867"/>
                    <a:pt x="3990" y="4867"/>
                  </a:cubicBezTo>
                  <a:cubicBezTo>
                    <a:pt x="4236" y="4867"/>
                    <a:pt x="4451" y="3098"/>
                    <a:pt x="4234" y="2928"/>
                  </a:cubicBezTo>
                  <a:cubicBezTo>
                    <a:pt x="4151" y="2856"/>
                    <a:pt x="3900" y="2842"/>
                    <a:pt x="3611" y="2842"/>
                  </a:cubicBezTo>
                  <a:cubicBezTo>
                    <a:pt x="3425" y="2842"/>
                    <a:pt x="3223" y="2848"/>
                    <a:pt x="3039" y="2848"/>
                  </a:cubicBezTo>
                  <a:cubicBezTo>
                    <a:pt x="2768" y="2848"/>
                    <a:pt x="2536" y="2835"/>
                    <a:pt x="2451" y="2773"/>
                  </a:cubicBezTo>
                  <a:cubicBezTo>
                    <a:pt x="2373" y="2711"/>
                    <a:pt x="1303" y="1284"/>
                    <a:pt x="745" y="447"/>
                  </a:cubicBezTo>
                  <a:cubicBezTo>
                    <a:pt x="535" y="125"/>
                    <a:pt x="369" y="1"/>
                    <a:pt x="25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50"/>
            <p:cNvSpPr/>
            <p:nvPr/>
          </p:nvSpPr>
          <p:spPr>
            <a:xfrm>
              <a:off x="2858375" y="2292825"/>
              <a:ext cx="104225" cy="129450"/>
            </a:xfrm>
            <a:custGeom>
              <a:avLst/>
              <a:gdLst/>
              <a:ahLst/>
              <a:cxnLst/>
              <a:rect l="l" t="t" r="r" b="b"/>
              <a:pathLst>
                <a:path w="4169" h="5178" extrusionOk="0">
                  <a:moveTo>
                    <a:pt x="354" y="0"/>
                  </a:moveTo>
                  <a:cubicBezTo>
                    <a:pt x="123" y="0"/>
                    <a:pt x="0" y="331"/>
                    <a:pt x="198" y="1161"/>
                  </a:cubicBezTo>
                  <a:cubicBezTo>
                    <a:pt x="540" y="2634"/>
                    <a:pt x="1051" y="4107"/>
                    <a:pt x="1362" y="4418"/>
                  </a:cubicBezTo>
                  <a:cubicBezTo>
                    <a:pt x="1765" y="4836"/>
                    <a:pt x="3921" y="5177"/>
                    <a:pt x="3921" y="5177"/>
                  </a:cubicBezTo>
                  <a:lnTo>
                    <a:pt x="4169" y="2820"/>
                  </a:lnTo>
                  <a:lnTo>
                    <a:pt x="4169" y="2820"/>
                  </a:lnTo>
                  <a:cubicBezTo>
                    <a:pt x="4169" y="2820"/>
                    <a:pt x="3807" y="2838"/>
                    <a:pt x="3441" y="2838"/>
                  </a:cubicBezTo>
                  <a:cubicBezTo>
                    <a:pt x="3121" y="2838"/>
                    <a:pt x="2798" y="2824"/>
                    <a:pt x="2711" y="2774"/>
                  </a:cubicBezTo>
                  <a:cubicBezTo>
                    <a:pt x="2540" y="2649"/>
                    <a:pt x="1315" y="943"/>
                    <a:pt x="881" y="370"/>
                  </a:cubicBezTo>
                  <a:cubicBezTo>
                    <a:pt x="698" y="138"/>
                    <a:pt x="504" y="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50"/>
            <p:cNvSpPr/>
            <p:nvPr/>
          </p:nvSpPr>
          <p:spPr>
            <a:xfrm>
              <a:off x="2944350" y="2367200"/>
              <a:ext cx="4675" cy="48475"/>
            </a:xfrm>
            <a:custGeom>
              <a:avLst/>
              <a:gdLst/>
              <a:ahLst/>
              <a:cxnLst/>
              <a:rect l="l" t="t" r="r" b="b"/>
              <a:pathLst>
                <a:path w="187" h="1939" extrusionOk="0">
                  <a:moveTo>
                    <a:pt x="187" y="0"/>
                  </a:moveTo>
                  <a:cubicBezTo>
                    <a:pt x="171" y="155"/>
                    <a:pt x="156" y="341"/>
                    <a:pt x="125" y="496"/>
                  </a:cubicBezTo>
                  <a:cubicBezTo>
                    <a:pt x="109" y="652"/>
                    <a:pt x="94" y="822"/>
                    <a:pt x="78" y="977"/>
                  </a:cubicBezTo>
                  <a:cubicBezTo>
                    <a:pt x="78" y="1132"/>
                    <a:pt x="47" y="1303"/>
                    <a:pt x="32" y="1458"/>
                  </a:cubicBezTo>
                  <a:cubicBezTo>
                    <a:pt x="32" y="1536"/>
                    <a:pt x="16" y="1613"/>
                    <a:pt x="16" y="1691"/>
                  </a:cubicBezTo>
                  <a:cubicBezTo>
                    <a:pt x="1" y="1768"/>
                    <a:pt x="1" y="1861"/>
                    <a:pt x="1" y="1939"/>
                  </a:cubicBezTo>
                  <a:cubicBezTo>
                    <a:pt x="32" y="1861"/>
                    <a:pt x="47" y="1784"/>
                    <a:pt x="32" y="1691"/>
                  </a:cubicBezTo>
                  <a:cubicBezTo>
                    <a:pt x="47" y="1613"/>
                    <a:pt x="47" y="1536"/>
                    <a:pt x="78" y="1458"/>
                  </a:cubicBezTo>
                  <a:cubicBezTo>
                    <a:pt x="94" y="1303"/>
                    <a:pt x="109" y="1132"/>
                    <a:pt x="125" y="977"/>
                  </a:cubicBezTo>
                  <a:cubicBezTo>
                    <a:pt x="156" y="822"/>
                    <a:pt x="171" y="652"/>
                    <a:pt x="171" y="496"/>
                  </a:cubicBezTo>
                  <a:cubicBezTo>
                    <a:pt x="187" y="341"/>
                    <a:pt x="187" y="155"/>
                    <a:pt x="1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50"/>
            <p:cNvSpPr/>
            <p:nvPr/>
          </p:nvSpPr>
          <p:spPr>
            <a:xfrm>
              <a:off x="2858025" y="2293125"/>
              <a:ext cx="72000" cy="124100"/>
            </a:xfrm>
            <a:custGeom>
              <a:avLst/>
              <a:gdLst/>
              <a:ahLst/>
              <a:cxnLst/>
              <a:rect l="l" t="t" r="r" b="b"/>
              <a:pathLst>
                <a:path w="2880" h="4964" extrusionOk="0">
                  <a:moveTo>
                    <a:pt x="381" y="0"/>
                  </a:moveTo>
                  <a:cubicBezTo>
                    <a:pt x="143" y="0"/>
                    <a:pt x="0" y="316"/>
                    <a:pt x="212" y="1164"/>
                  </a:cubicBezTo>
                  <a:cubicBezTo>
                    <a:pt x="554" y="2637"/>
                    <a:pt x="1065" y="4111"/>
                    <a:pt x="1376" y="4421"/>
                  </a:cubicBezTo>
                  <a:cubicBezTo>
                    <a:pt x="1593" y="4638"/>
                    <a:pt x="2275" y="4824"/>
                    <a:pt x="2880" y="4964"/>
                  </a:cubicBezTo>
                  <a:lnTo>
                    <a:pt x="398" y="1"/>
                  </a:lnTo>
                  <a:cubicBezTo>
                    <a:pt x="393" y="0"/>
                    <a:pt x="387" y="0"/>
                    <a:pt x="381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50"/>
            <p:cNvSpPr/>
            <p:nvPr/>
          </p:nvSpPr>
          <p:spPr>
            <a:xfrm>
              <a:off x="2953275" y="2277000"/>
              <a:ext cx="101625" cy="93200"/>
            </a:xfrm>
            <a:custGeom>
              <a:avLst/>
              <a:gdLst/>
              <a:ahLst/>
              <a:cxnLst/>
              <a:rect l="l" t="t" r="r" b="b"/>
              <a:pathLst>
                <a:path w="4065" h="3728" extrusionOk="0">
                  <a:moveTo>
                    <a:pt x="1987" y="0"/>
                  </a:moveTo>
                  <a:cubicBezTo>
                    <a:pt x="1510" y="0"/>
                    <a:pt x="1043" y="188"/>
                    <a:pt x="683" y="537"/>
                  </a:cubicBezTo>
                  <a:cubicBezTo>
                    <a:pt x="187" y="1018"/>
                    <a:pt x="1" y="1747"/>
                    <a:pt x="202" y="2429"/>
                  </a:cubicBezTo>
                  <a:cubicBezTo>
                    <a:pt x="465" y="3230"/>
                    <a:pt x="1202" y="3728"/>
                    <a:pt x="1981" y="3728"/>
                  </a:cubicBezTo>
                  <a:cubicBezTo>
                    <a:pt x="2169" y="3728"/>
                    <a:pt x="2358" y="3699"/>
                    <a:pt x="2544" y="3639"/>
                  </a:cubicBezTo>
                  <a:cubicBezTo>
                    <a:pt x="3537" y="3298"/>
                    <a:pt x="4064" y="2259"/>
                    <a:pt x="3754" y="1282"/>
                  </a:cubicBezTo>
                  <a:lnTo>
                    <a:pt x="3754" y="1282"/>
                  </a:lnTo>
                  <a:lnTo>
                    <a:pt x="2668" y="2352"/>
                  </a:lnTo>
                  <a:lnTo>
                    <a:pt x="1862" y="1964"/>
                  </a:lnTo>
                  <a:lnTo>
                    <a:pt x="1505" y="1173"/>
                  </a:lnTo>
                  <a:lnTo>
                    <a:pt x="2591" y="103"/>
                  </a:lnTo>
                  <a:cubicBezTo>
                    <a:pt x="2393" y="34"/>
                    <a:pt x="2189" y="0"/>
                    <a:pt x="19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50"/>
            <p:cNvSpPr/>
            <p:nvPr/>
          </p:nvSpPr>
          <p:spPr>
            <a:xfrm>
              <a:off x="2759800" y="2463300"/>
              <a:ext cx="102000" cy="93300"/>
            </a:xfrm>
            <a:custGeom>
              <a:avLst/>
              <a:gdLst/>
              <a:ahLst/>
              <a:cxnLst/>
              <a:rect l="l" t="t" r="r" b="b"/>
              <a:pathLst>
                <a:path w="4080" h="3732" extrusionOk="0">
                  <a:moveTo>
                    <a:pt x="2106" y="1"/>
                  </a:moveTo>
                  <a:cubicBezTo>
                    <a:pt x="1913" y="1"/>
                    <a:pt x="1716" y="31"/>
                    <a:pt x="1520" y="96"/>
                  </a:cubicBezTo>
                  <a:cubicBezTo>
                    <a:pt x="528" y="421"/>
                    <a:pt x="0" y="1476"/>
                    <a:pt x="310" y="2438"/>
                  </a:cubicBezTo>
                  <a:lnTo>
                    <a:pt x="1412" y="1383"/>
                  </a:lnTo>
                  <a:lnTo>
                    <a:pt x="2203" y="1771"/>
                  </a:lnTo>
                  <a:lnTo>
                    <a:pt x="2575" y="2562"/>
                  </a:lnTo>
                  <a:lnTo>
                    <a:pt x="1489" y="3632"/>
                  </a:lnTo>
                  <a:cubicBezTo>
                    <a:pt x="1678" y="3699"/>
                    <a:pt x="1875" y="3732"/>
                    <a:pt x="2072" y="3732"/>
                  </a:cubicBezTo>
                  <a:cubicBezTo>
                    <a:pt x="2552" y="3732"/>
                    <a:pt x="3029" y="3539"/>
                    <a:pt x="3381" y="3197"/>
                  </a:cubicBezTo>
                  <a:cubicBezTo>
                    <a:pt x="3893" y="2701"/>
                    <a:pt x="4079" y="1957"/>
                    <a:pt x="3862" y="1290"/>
                  </a:cubicBezTo>
                  <a:cubicBezTo>
                    <a:pt x="3601" y="505"/>
                    <a:pt x="2889" y="1"/>
                    <a:pt x="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50"/>
            <p:cNvSpPr/>
            <p:nvPr/>
          </p:nvSpPr>
          <p:spPr>
            <a:xfrm>
              <a:off x="2816025" y="2319500"/>
              <a:ext cx="190400" cy="187300"/>
            </a:xfrm>
            <a:custGeom>
              <a:avLst/>
              <a:gdLst/>
              <a:ahLst/>
              <a:cxnLst/>
              <a:rect l="l" t="t" r="r" b="b"/>
              <a:pathLst>
                <a:path w="7616" h="7492" extrusionOk="0">
                  <a:moveTo>
                    <a:pt x="6468" y="0"/>
                  </a:moveTo>
                  <a:lnTo>
                    <a:pt x="0" y="6313"/>
                  </a:lnTo>
                  <a:lnTo>
                    <a:pt x="1148" y="7492"/>
                  </a:lnTo>
                  <a:lnTo>
                    <a:pt x="7615" y="1179"/>
                  </a:lnTo>
                  <a:lnTo>
                    <a:pt x="64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50"/>
            <p:cNvSpPr/>
            <p:nvPr/>
          </p:nvSpPr>
          <p:spPr>
            <a:xfrm>
              <a:off x="2872250" y="2374550"/>
              <a:ext cx="78350" cy="77200"/>
            </a:xfrm>
            <a:custGeom>
              <a:avLst/>
              <a:gdLst/>
              <a:ahLst/>
              <a:cxnLst/>
              <a:rect l="l" t="t" r="r" b="b"/>
              <a:pathLst>
                <a:path w="3134" h="3088" extrusionOk="0">
                  <a:moveTo>
                    <a:pt x="2652" y="1"/>
                  </a:moveTo>
                  <a:lnTo>
                    <a:pt x="0" y="2606"/>
                  </a:lnTo>
                  <a:lnTo>
                    <a:pt x="465" y="3087"/>
                  </a:lnTo>
                  <a:lnTo>
                    <a:pt x="3133" y="482"/>
                  </a:lnTo>
                  <a:lnTo>
                    <a:pt x="26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50"/>
            <p:cNvSpPr/>
            <p:nvPr/>
          </p:nvSpPr>
          <p:spPr>
            <a:xfrm>
              <a:off x="2931575" y="2355575"/>
              <a:ext cx="56625" cy="65325"/>
            </a:xfrm>
            <a:custGeom>
              <a:avLst/>
              <a:gdLst/>
              <a:ahLst/>
              <a:cxnLst/>
              <a:rect l="l" t="t" r="r" b="b"/>
              <a:pathLst>
                <a:path w="2265" h="2613" extrusionOk="0">
                  <a:moveTo>
                    <a:pt x="784" y="1"/>
                  </a:moveTo>
                  <a:cubicBezTo>
                    <a:pt x="725" y="1"/>
                    <a:pt x="674" y="23"/>
                    <a:pt x="636" y="77"/>
                  </a:cubicBezTo>
                  <a:cubicBezTo>
                    <a:pt x="527" y="264"/>
                    <a:pt x="713" y="527"/>
                    <a:pt x="729" y="543"/>
                  </a:cubicBezTo>
                  <a:cubicBezTo>
                    <a:pt x="720" y="533"/>
                    <a:pt x="590" y="461"/>
                    <a:pt x="469" y="461"/>
                  </a:cubicBezTo>
                  <a:cubicBezTo>
                    <a:pt x="391" y="461"/>
                    <a:pt x="316" y="492"/>
                    <a:pt x="279" y="589"/>
                  </a:cubicBezTo>
                  <a:cubicBezTo>
                    <a:pt x="155" y="837"/>
                    <a:pt x="527" y="1086"/>
                    <a:pt x="543" y="1117"/>
                  </a:cubicBezTo>
                  <a:cubicBezTo>
                    <a:pt x="516" y="1117"/>
                    <a:pt x="393" y="1056"/>
                    <a:pt x="279" y="1056"/>
                  </a:cubicBezTo>
                  <a:cubicBezTo>
                    <a:pt x="192" y="1056"/>
                    <a:pt x="111" y="1090"/>
                    <a:pt x="78" y="1210"/>
                  </a:cubicBezTo>
                  <a:cubicBezTo>
                    <a:pt x="0" y="1458"/>
                    <a:pt x="403" y="1737"/>
                    <a:pt x="403" y="1737"/>
                  </a:cubicBezTo>
                  <a:cubicBezTo>
                    <a:pt x="403" y="1737"/>
                    <a:pt x="330" y="1706"/>
                    <a:pt x="260" y="1706"/>
                  </a:cubicBezTo>
                  <a:cubicBezTo>
                    <a:pt x="190" y="1706"/>
                    <a:pt x="124" y="1737"/>
                    <a:pt x="140" y="1861"/>
                  </a:cubicBezTo>
                  <a:cubicBezTo>
                    <a:pt x="164" y="2281"/>
                    <a:pt x="986" y="2612"/>
                    <a:pt x="1437" y="2612"/>
                  </a:cubicBezTo>
                  <a:cubicBezTo>
                    <a:pt x="1552" y="2612"/>
                    <a:pt x="1643" y="2591"/>
                    <a:pt x="1691" y="2543"/>
                  </a:cubicBezTo>
                  <a:cubicBezTo>
                    <a:pt x="1799" y="2435"/>
                    <a:pt x="1722" y="2218"/>
                    <a:pt x="1722" y="2218"/>
                  </a:cubicBezTo>
                  <a:cubicBezTo>
                    <a:pt x="1722" y="2218"/>
                    <a:pt x="1923" y="2202"/>
                    <a:pt x="1970" y="2063"/>
                  </a:cubicBezTo>
                  <a:cubicBezTo>
                    <a:pt x="2016" y="1939"/>
                    <a:pt x="1970" y="1830"/>
                    <a:pt x="1892" y="1737"/>
                  </a:cubicBezTo>
                  <a:cubicBezTo>
                    <a:pt x="1892" y="1737"/>
                    <a:pt x="2094" y="1690"/>
                    <a:pt x="2125" y="1597"/>
                  </a:cubicBezTo>
                  <a:cubicBezTo>
                    <a:pt x="2202" y="1380"/>
                    <a:pt x="2016" y="1210"/>
                    <a:pt x="2016" y="1210"/>
                  </a:cubicBezTo>
                  <a:cubicBezTo>
                    <a:pt x="2125" y="1194"/>
                    <a:pt x="2233" y="1086"/>
                    <a:pt x="2249" y="977"/>
                  </a:cubicBezTo>
                  <a:cubicBezTo>
                    <a:pt x="2264" y="837"/>
                    <a:pt x="2233" y="698"/>
                    <a:pt x="2171" y="512"/>
                  </a:cubicBezTo>
                  <a:cubicBezTo>
                    <a:pt x="2109" y="372"/>
                    <a:pt x="2109" y="217"/>
                    <a:pt x="2156" y="77"/>
                  </a:cubicBezTo>
                  <a:lnTo>
                    <a:pt x="2156" y="77"/>
                  </a:lnTo>
                  <a:lnTo>
                    <a:pt x="1784" y="512"/>
                  </a:lnTo>
                  <a:cubicBezTo>
                    <a:pt x="1541" y="499"/>
                    <a:pt x="1065" y="1"/>
                    <a:pt x="78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50"/>
            <p:cNvSpPr/>
            <p:nvPr/>
          </p:nvSpPr>
          <p:spPr>
            <a:xfrm>
              <a:off x="2978475" y="2353000"/>
              <a:ext cx="33150" cy="20025"/>
            </a:xfrm>
            <a:custGeom>
              <a:avLst/>
              <a:gdLst/>
              <a:ahLst/>
              <a:cxnLst/>
              <a:rect l="l" t="t" r="r" b="b"/>
              <a:pathLst>
                <a:path w="1326" h="801" extrusionOk="0">
                  <a:moveTo>
                    <a:pt x="840" y="1"/>
                  </a:moveTo>
                  <a:cubicBezTo>
                    <a:pt x="673" y="1"/>
                    <a:pt x="478" y="50"/>
                    <a:pt x="311" y="165"/>
                  </a:cubicBezTo>
                  <a:cubicBezTo>
                    <a:pt x="295" y="165"/>
                    <a:pt x="295" y="165"/>
                    <a:pt x="280" y="180"/>
                  </a:cubicBezTo>
                  <a:lnTo>
                    <a:pt x="1" y="522"/>
                  </a:lnTo>
                  <a:lnTo>
                    <a:pt x="357" y="801"/>
                  </a:lnTo>
                  <a:cubicBezTo>
                    <a:pt x="513" y="537"/>
                    <a:pt x="1009" y="568"/>
                    <a:pt x="1179" y="335"/>
                  </a:cubicBezTo>
                  <a:cubicBezTo>
                    <a:pt x="1326" y="141"/>
                    <a:pt x="1123" y="1"/>
                    <a:pt x="840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50"/>
            <p:cNvSpPr/>
            <p:nvPr/>
          </p:nvSpPr>
          <p:spPr>
            <a:xfrm>
              <a:off x="2940975" y="2398050"/>
              <a:ext cx="32500" cy="12975"/>
            </a:xfrm>
            <a:custGeom>
              <a:avLst/>
              <a:gdLst/>
              <a:ahLst/>
              <a:cxnLst/>
              <a:rect l="l" t="t" r="r" b="b"/>
              <a:pathLst>
                <a:path w="1300" h="519" extrusionOk="0">
                  <a:moveTo>
                    <a:pt x="15" y="1"/>
                  </a:moveTo>
                  <a:cubicBezTo>
                    <a:pt x="6" y="1"/>
                    <a:pt x="0" y="15"/>
                    <a:pt x="12" y="38"/>
                  </a:cubicBezTo>
                  <a:cubicBezTo>
                    <a:pt x="384" y="317"/>
                    <a:pt x="834" y="503"/>
                    <a:pt x="1299" y="519"/>
                  </a:cubicBezTo>
                  <a:cubicBezTo>
                    <a:pt x="849" y="395"/>
                    <a:pt x="415" y="224"/>
                    <a:pt x="27" y="7"/>
                  </a:cubicBezTo>
                  <a:cubicBezTo>
                    <a:pt x="23" y="3"/>
                    <a:pt x="19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50"/>
            <p:cNvSpPr/>
            <p:nvPr/>
          </p:nvSpPr>
          <p:spPr>
            <a:xfrm>
              <a:off x="2944025" y="2382550"/>
              <a:ext cx="35250" cy="15675"/>
            </a:xfrm>
            <a:custGeom>
              <a:avLst/>
              <a:gdLst/>
              <a:ahLst/>
              <a:cxnLst/>
              <a:rect l="l" t="t" r="r" b="b"/>
              <a:pathLst>
                <a:path w="1410" h="627" extrusionOk="0">
                  <a:moveTo>
                    <a:pt x="11" y="0"/>
                  </a:moveTo>
                  <a:cubicBezTo>
                    <a:pt x="1" y="0"/>
                    <a:pt x="7" y="15"/>
                    <a:pt x="29" y="38"/>
                  </a:cubicBezTo>
                  <a:cubicBezTo>
                    <a:pt x="402" y="394"/>
                    <a:pt x="882" y="611"/>
                    <a:pt x="1410" y="627"/>
                  </a:cubicBezTo>
                  <a:cubicBezTo>
                    <a:pt x="975" y="534"/>
                    <a:pt x="293" y="239"/>
                    <a:pt x="29" y="7"/>
                  </a:cubicBezTo>
                  <a:cubicBezTo>
                    <a:pt x="21" y="2"/>
                    <a:pt x="15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50"/>
            <p:cNvSpPr/>
            <p:nvPr/>
          </p:nvSpPr>
          <p:spPr>
            <a:xfrm>
              <a:off x="2949050" y="2368175"/>
              <a:ext cx="32550" cy="17650"/>
            </a:xfrm>
            <a:custGeom>
              <a:avLst/>
              <a:gdLst/>
              <a:ahLst/>
              <a:cxnLst/>
              <a:rect l="l" t="t" r="r" b="b"/>
              <a:pathLst>
                <a:path w="1302" h="706" extrusionOk="0">
                  <a:moveTo>
                    <a:pt x="4" y="1"/>
                  </a:moveTo>
                  <a:cubicBezTo>
                    <a:pt x="1" y="1"/>
                    <a:pt x="4" y="8"/>
                    <a:pt x="14" y="8"/>
                  </a:cubicBezTo>
                  <a:cubicBezTo>
                    <a:pt x="9" y="2"/>
                    <a:pt x="6" y="1"/>
                    <a:pt x="4" y="1"/>
                  </a:cubicBezTo>
                  <a:close/>
                  <a:moveTo>
                    <a:pt x="14" y="8"/>
                  </a:moveTo>
                  <a:lnTo>
                    <a:pt x="14" y="8"/>
                  </a:lnTo>
                  <a:cubicBezTo>
                    <a:pt x="139" y="194"/>
                    <a:pt x="309" y="349"/>
                    <a:pt x="526" y="473"/>
                  </a:cubicBezTo>
                  <a:cubicBezTo>
                    <a:pt x="759" y="582"/>
                    <a:pt x="1054" y="706"/>
                    <a:pt x="1302" y="706"/>
                  </a:cubicBezTo>
                  <a:lnTo>
                    <a:pt x="1302" y="690"/>
                  </a:lnTo>
                  <a:cubicBezTo>
                    <a:pt x="821" y="550"/>
                    <a:pt x="387" y="349"/>
                    <a:pt x="14" y="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50"/>
            <p:cNvSpPr/>
            <p:nvPr/>
          </p:nvSpPr>
          <p:spPr>
            <a:xfrm>
              <a:off x="2860225" y="2746000"/>
              <a:ext cx="138450" cy="131125"/>
            </a:xfrm>
            <a:custGeom>
              <a:avLst/>
              <a:gdLst/>
              <a:ahLst/>
              <a:cxnLst/>
              <a:rect l="l" t="t" r="r" b="b"/>
              <a:pathLst>
                <a:path w="5538" h="5245" extrusionOk="0">
                  <a:moveTo>
                    <a:pt x="47" y="1"/>
                  </a:moveTo>
                  <a:cubicBezTo>
                    <a:pt x="47" y="1"/>
                    <a:pt x="31" y="1118"/>
                    <a:pt x="0" y="2141"/>
                  </a:cubicBezTo>
                  <a:lnTo>
                    <a:pt x="0" y="2839"/>
                  </a:lnTo>
                  <a:lnTo>
                    <a:pt x="0" y="3429"/>
                  </a:lnTo>
                  <a:cubicBezTo>
                    <a:pt x="0" y="4297"/>
                    <a:pt x="31" y="5011"/>
                    <a:pt x="109" y="5057"/>
                  </a:cubicBezTo>
                  <a:cubicBezTo>
                    <a:pt x="248" y="5146"/>
                    <a:pt x="3527" y="5244"/>
                    <a:pt x="4829" y="5244"/>
                  </a:cubicBezTo>
                  <a:cubicBezTo>
                    <a:pt x="5126" y="5244"/>
                    <a:pt x="5319" y="5239"/>
                    <a:pt x="5351" y="5228"/>
                  </a:cubicBezTo>
                  <a:cubicBezTo>
                    <a:pt x="5537" y="5166"/>
                    <a:pt x="5398" y="4669"/>
                    <a:pt x="5227" y="4514"/>
                  </a:cubicBezTo>
                  <a:cubicBezTo>
                    <a:pt x="5025" y="4359"/>
                    <a:pt x="3164" y="3491"/>
                    <a:pt x="3164" y="3491"/>
                  </a:cubicBezTo>
                  <a:lnTo>
                    <a:pt x="3180" y="2901"/>
                  </a:lnTo>
                  <a:lnTo>
                    <a:pt x="3211" y="2203"/>
                  </a:lnTo>
                  <a:lnTo>
                    <a:pt x="3242" y="48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50"/>
            <p:cNvSpPr/>
            <p:nvPr/>
          </p:nvSpPr>
          <p:spPr>
            <a:xfrm>
              <a:off x="2860225" y="2799525"/>
              <a:ext cx="138450" cy="77600"/>
            </a:xfrm>
            <a:custGeom>
              <a:avLst/>
              <a:gdLst/>
              <a:ahLst/>
              <a:cxnLst/>
              <a:rect l="l" t="t" r="r" b="b"/>
              <a:pathLst>
                <a:path w="5538" h="3104" extrusionOk="0">
                  <a:moveTo>
                    <a:pt x="0" y="0"/>
                  </a:moveTo>
                  <a:lnTo>
                    <a:pt x="0" y="698"/>
                  </a:lnTo>
                  <a:lnTo>
                    <a:pt x="0" y="1288"/>
                  </a:lnTo>
                  <a:cubicBezTo>
                    <a:pt x="0" y="2156"/>
                    <a:pt x="31" y="2870"/>
                    <a:pt x="109" y="2916"/>
                  </a:cubicBezTo>
                  <a:cubicBezTo>
                    <a:pt x="248" y="3005"/>
                    <a:pt x="3527" y="3103"/>
                    <a:pt x="4829" y="3103"/>
                  </a:cubicBezTo>
                  <a:cubicBezTo>
                    <a:pt x="5126" y="3103"/>
                    <a:pt x="5319" y="3098"/>
                    <a:pt x="5351" y="3087"/>
                  </a:cubicBezTo>
                  <a:cubicBezTo>
                    <a:pt x="5537" y="3025"/>
                    <a:pt x="5398" y="2528"/>
                    <a:pt x="5227" y="2373"/>
                  </a:cubicBezTo>
                  <a:cubicBezTo>
                    <a:pt x="5025" y="2218"/>
                    <a:pt x="3164" y="1350"/>
                    <a:pt x="3164" y="1350"/>
                  </a:cubicBezTo>
                  <a:lnTo>
                    <a:pt x="3180" y="760"/>
                  </a:lnTo>
                  <a:lnTo>
                    <a:pt x="3211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50"/>
            <p:cNvSpPr/>
            <p:nvPr/>
          </p:nvSpPr>
          <p:spPr>
            <a:xfrm>
              <a:off x="2859450" y="2816975"/>
              <a:ext cx="139600" cy="60200"/>
            </a:xfrm>
            <a:custGeom>
              <a:avLst/>
              <a:gdLst/>
              <a:ahLst/>
              <a:cxnLst/>
              <a:rect l="l" t="t" r="r" b="b"/>
              <a:pathLst>
                <a:path w="5584" h="2408" extrusionOk="0">
                  <a:moveTo>
                    <a:pt x="16" y="0"/>
                  </a:moveTo>
                  <a:cubicBezTo>
                    <a:pt x="0" y="1101"/>
                    <a:pt x="31" y="2156"/>
                    <a:pt x="109" y="2218"/>
                  </a:cubicBezTo>
                  <a:cubicBezTo>
                    <a:pt x="155" y="2249"/>
                    <a:pt x="404" y="2265"/>
                    <a:pt x="760" y="2296"/>
                  </a:cubicBezTo>
                  <a:cubicBezTo>
                    <a:pt x="1008" y="2296"/>
                    <a:pt x="1334" y="2311"/>
                    <a:pt x="1691" y="2327"/>
                  </a:cubicBezTo>
                  <a:cubicBezTo>
                    <a:pt x="2769" y="2371"/>
                    <a:pt x="4149" y="2408"/>
                    <a:pt x="4891" y="2408"/>
                  </a:cubicBezTo>
                  <a:cubicBezTo>
                    <a:pt x="5184" y="2408"/>
                    <a:pt x="5378" y="2402"/>
                    <a:pt x="5413" y="2389"/>
                  </a:cubicBezTo>
                  <a:cubicBezTo>
                    <a:pt x="5584" y="2327"/>
                    <a:pt x="5429" y="1846"/>
                    <a:pt x="5274" y="1691"/>
                  </a:cubicBezTo>
                  <a:cubicBezTo>
                    <a:pt x="5072" y="1536"/>
                    <a:pt x="3211" y="652"/>
                    <a:pt x="3211" y="652"/>
                  </a:cubicBezTo>
                  <a:lnTo>
                    <a:pt x="3242" y="6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50"/>
            <p:cNvSpPr/>
            <p:nvPr/>
          </p:nvSpPr>
          <p:spPr>
            <a:xfrm>
              <a:off x="2867975" y="2869275"/>
              <a:ext cx="125225" cy="2950"/>
            </a:xfrm>
            <a:custGeom>
              <a:avLst/>
              <a:gdLst/>
              <a:ahLst/>
              <a:cxnLst/>
              <a:rect l="l" t="t" r="r" b="b"/>
              <a:pathLst>
                <a:path w="5009" h="118" extrusionOk="0">
                  <a:moveTo>
                    <a:pt x="275" y="0"/>
                  </a:moveTo>
                  <a:cubicBezTo>
                    <a:pt x="166" y="0"/>
                    <a:pt x="73" y="1"/>
                    <a:pt x="0" y="2"/>
                  </a:cubicBezTo>
                  <a:cubicBezTo>
                    <a:pt x="716" y="70"/>
                    <a:pt x="3337" y="114"/>
                    <a:pt x="4556" y="114"/>
                  </a:cubicBezTo>
                  <a:cubicBezTo>
                    <a:pt x="4737" y="114"/>
                    <a:pt x="4886" y="113"/>
                    <a:pt x="4995" y="111"/>
                  </a:cubicBezTo>
                  <a:cubicBezTo>
                    <a:pt x="4231" y="68"/>
                    <a:pt x="1394" y="0"/>
                    <a:pt x="275" y="0"/>
                  </a:cubicBezTo>
                  <a:close/>
                  <a:moveTo>
                    <a:pt x="4995" y="111"/>
                  </a:moveTo>
                  <a:cubicBezTo>
                    <a:pt x="5000" y="116"/>
                    <a:pt x="5003" y="118"/>
                    <a:pt x="5005" y="118"/>
                  </a:cubicBezTo>
                  <a:cubicBezTo>
                    <a:pt x="5008" y="118"/>
                    <a:pt x="5005" y="111"/>
                    <a:pt x="4995" y="1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50"/>
            <p:cNvSpPr/>
            <p:nvPr/>
          </p:nvSpPr>
          <p:spPr>
            <a:xfrm>
              <a:off x="2917600" y="2828125"/>
              <a:ext cx="25225" cy="5925"/>
            </a:xfrm>
            <a:custGeom>
              <a:avLst/>
              <a:gdLst/>
              <a:ahLst/>
              <a:cxnLst/>
              <a:rect l="l" t="t" r="r" b="b"/>
              <a:pathLst>
                <a:path w="1009" h="237" extrusionOk="0">
                  <a:moveTo>
                    <a:pt x="727" y="1"/>
                  </a:moveTo>
                  <a:cubicBezTo>
                    <a:pt x="464" y="1"/>
                    <a:pt x="201" y="59"/>
                    <a:pt x="16" y="221"/>
                  </a:cubicBezTo>
                  <a:cubicBezTo>
                    <a:pt x="1" y="221"/>
                    <a:pt x="16" y="237"/>
                    <a:pt x="32" y="237"/>
                  </a:cubicBezTo>
                  <a:cubicBezTo>
                    <a:pt x="342" y="144"/>
                    <a:pt x="683" y="82"/>
                    <a:pt x="1009" y="66"/>
                  </a:cubicBezTo>
                  <a:cubicBezTo>
                    <a:pt x="993" y="66"/>
                    <a:pt x="993" y="51"/>
                    <a:pt x="993" y="20"/>
                  </a:cubicBezTo>
                  <a:cubicBezTo>
                    <a:pt x="906" y="8"/>
                    <a:pt x="817" y="1"/>
                    <a:pt x="7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50"/>
            <p:cNvSpPr/>
            <p:nvPr/>
          </p:nvSpPr>
          <p:spPr>
            <a:xfrm>
              <a:off x="2923025" y="2831450"/>
              <a:ext cx="25225" cy="6100"/>
            </a:xfrm>
            <a:custGeom>
              <a:avLst/>
              <a:gdLst/>
              <a:ahLst/>
              <a:cxnLst/>
              <a:rect l="l" t="t" r="r" b="b"/>
              <a:pathLst>
                <a:path w="1009" h="244" extrusionOk="0">
                  <a:moveTo>
                    <a:pt x="709" y="1"/>
                  </a:moveTo>
                  <a:cubicBezTo>
                    <a:pt x="456" y="1"/>
                    <a:pt x="199" y="68"/>
                    <a:pt x="16" y="228"/>
                  </a:cubicBezTo>
                  <a:cubicBezTo>
                    <a:pt x="1" y="228"/>
                    <a:pt x="16" y="243"/>
                    <a:pt x="32" y="243"/>
                  </a:cubicBezTo>
                  <a:cubicBezTo>
                    <a:pt x="342" y="150"/>
                    <a:pt x="668" y="88"/>
                    <a:pt x="1009" y="73"/>
                  </a:cubicBezTo>
                  <a:lnTo>
                    <a:pt x="978" y="26"/>
                  </a:lnTo>
                  <a:lnTo>
                    <a:pt x="978" y="26"/>
                  </a:lnTo>
                  <a:cubicBezTo>
                    <a:pt x="988" y="31"/>
                    <a:pt x="995" y="33"/>
                    <a:pt x="999" y="33"/>
                  </a:cubicBezTo>
                  <a:cubicBezTo>
                    <a:pt x="1006" y="33"/>
                    <a:pt x="999" y="26"/>
                    <a:pt x="978" y="26"/>
                  </a:cubicBezTo>
                  <a:cubicBezTo>
                    <a:pt x="891" y="10"/>
                    <a:pt x="801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50"/>
            <p:cNvSpPr/>
            <p:nvPr/>
          </p:nvSpPr>
          <p:spPr>
            <a:xfrm>
              <a:off x="2928850" y="2835325"/>
              <a:ext cx="25225" cy="6100"/>
            </a:xfrm>
            <a:custGeom>
              <a:avLst/>
              <a:gdLst/>
              <a:ahLst/>
              <a:cxnLst/>
              <a:rect l="l" t="t" r="r" b="b"/>
              <a:pathLst>
                <a:path w="1009" h="244" extrusionOk="0">
                  <a:moveTo>
                    <a:pt x="709" y="1"/>
                  </a:moveTo>
                  <a:cubicBezTo>
                    <a:pt x="456" y="1"/>
                    <a:pt x="198" y="68"/>
                    <a:pt x="16" y="228"/>
                  </a:cubicBezTo>
                  <a:cubicBezTo>
                    <a:pt x="0" y="228"/>
                    <a:pt x="16" y="243"/>
                    <a:pt x="31" y="243"/>
                  </a:cubicBezTo>
                  <a:cubicBezTo>
                    <a:pt x="342" y="150"/>
                    <a:pt x="667" y="88"/>
                    <a:pt x="1009" y="73"/>
                  </a:cubicBezTo>
                  <a:cubicBezTo>
                    <a:pt x="1009" y="73"/>
                    <a:pt x="1009" y="42"/>
                    <a:pt x="978" y="26"/>
                  </a:cubicBezTo>
                  <a:cubicBezTo>
                    <a:pt x="891" y="10"/>
                    <a:pt x="800" y="1"/>
                    <a:pt x="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50"/>
            <p:cNvSpPr/>
            <p:nvPr/>
          </p:nvSpPr>
          <p:spPr>
            <a:xfrm>
              <a:off x="2934275" y="2838825"/>
              <a:ext cx="25625" cy="6075"/>
            </a:xfrm>
            <a:custGeom>
              <a:avLst/>
              <a:gdLst/>
              <a:ahLst/>
              <a:cxnLst/>
              <a:rect l="l" t="t" r="r" b="b"/>
              <a:pathLst>
                <a:path w="1025" h="243" extrusionOk="0">
                  <a:moveTo>
                    <a:pt x="720" y="0"/>
                  </a:moveTo>
                  <a:cubicBezTo>
                    <a:pt x="468" y="0"/>
                    <a:pt x="213" y="65"/>
                    <a:pt x="32" y="212"/>
                  </a:cubicBezTo>
                  <a:cubicBezTo>
                    <a:pt x="1" y="212"/>
                    <a:pt x="32" y="243"/>
                    <a:pt x="47" y="243"/>
                  </a:cubicBezTo>
                  <a:cubicBezTo>
                    <a:pt x="357" y="134"/>
                    <a:pt x="683" y="88"/>
                    <a:pt x="1024" y="57"/>
                  </a:cubicBezTo>
                  <a:lnTo>
                    <a:pt x="993" y="26"/>
                  </a:lnTo>
                  <a:lnTo>
                    <a:pt x="993" y="26"/>
                  </a:lnTo>
                  <a:cubicBezTo>
                    <a:pt x="1004" y="31"/>
                    <a:pt x="1010" y="33"/>
                    <a:pt x="1014" y="33"/>
                  </a:cubicBezTo>
                  <a:cubicBezTo>
                    <a:pt x="1021" y="33"/>
                    <a:pt x="1014" y="26"/>
                    <a:pt x="993" y="26"/>
                  </a:cubicBezTo>
                  <a:cubicBezTo>
                    <a:pt x="905" y="9"/>
                    <a:pt x="813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50"/>
            <p:cNvSpPr/>
            <p:nvPr/>
          </p:nvSpPr>
          <p:spPr>
            <a:xfrm>
              <a:off x="2931575" y="2807175"/>
              <a:ext cx="28700" cy="22725"/>
            </a:xfrm>
            <a:custGeom>
              <a:avLst/>
              <a:gdLst/>
              <a:ahLst/>
              <a:cxnLst/>
              <a:rect l="l" t="t" r="r" b="b"/>
              <a:pathLst>
                <a:path w="1148" h="909" extrusionOk="0">
                  <a:moveTo>
                    <a:pt x="842" y="119"/>
                  </a:moveTo>
                  <a:cubicBezTo>
                    <a:pt x="931" y="119"/>
                    <a:pt x="998" y="170"/>
                    <a:pt x="977" y="330"/>
                  </a:cubicBezTo>
                  <a:cubicBezTo>
                    <a:pt x="931" y="516"/>
                    <a:pt x="620" y="625"/>
                    <a:pt x="450" y="687"/>
                  </a:cubicBezTo>
                  <a:cubicBezTo>
                    <a:pt x="310" y="749"/>
                    <a:pt x="171" y="780"/>
                    <a:pt x="62" y="842"/>
                  </a:cubicBezTo>
                  <a:cubicBezTo>
                    <a:pt x="155" y="702"/>
                    <a:pt x="248" y="547"/>
                    <a:pt x="372" y="408"/>
                  </a:cubicBezTo>
                  <a:lnTo>
                    <a:pt x="543" y="237"/>
                  </a:lnTo>
                  <a:cubicBezTo>
                    <a:pt x="594" y="195"/>
                    <a:pt x="734" y="119"/>
                    <a:pt x="842" y="119"/>
                  </a:cubicBezTo>
                  <a:close/>
                  <a:moveTo>
                    <a:pt x="822" y="1"/>
                  </a:moveTo>
                  <a:cubicBezTo>
                    <a:pt x="719" y="1"/>
                    <a:pt x="606" y="52"/>
                    <a:pt x="527" y="113"/>
                  </a:cubicBezTo>
                  <a:cubicBezTo>
                    <a:pt x="295" y="299"/>
                    <a:pt x="109" y="547"/>
                    <a:pt x="0" y="842"/>
                  </a:cubicBezTo>
                  <a:lnTo>
                    <a:pt x="0" y="858"/>
                  </a:lnTo>
                  <a:cubicBezTo>
                    <a:pt x="0" y="883"/>
                    <a:pt x="10" y="908"/>
                    <a:pt x="40" y="908"/>
                  </a:cubicBezTo>
                  <a:cubicBezTo>
                    <a:pt x="46" y="908"/>
                    <a:pt x="54" y="907"/>
                    <a:pt x="62" y="904"/>
                  </a:cubicBezTo>
                  <a:cubicBezTo>
                    <a:pt x="326" y="811"/>
                    <a:pt x="620" y="749"/>
                    <a:pt x="869" y="578"/>
                  </a:cubicBezTo>
                  <a:cubicBezTo>
                    <a:pt x="1008" y="470"/>
                    <a:pt x="1148" y="284"/>
                    <a:pt x="1024" y="113"/>
                  </a:cubicBezTo>
                  <a:cubicBezTo>
                    <a:pt x="976" y="32"/>
                    <a:pt x="902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50"/>
            <p:cNvSpPr/>
            <p:nvPr/>
          </p:nvSpPr>
          <p:spPr>
            <a:xfrm>
              <a:off x="2902875" y="2811350"/>
              <a:ext cx="30650" cy="18450"/>
            </a:xfrm>
            <a:custGeom>
              <a:avLst/>
              <a:gdLst/>
              <a:ahLst/>
              <a:cxnLst/>
              <a:rect l="l" t="t" r="r" b="b"/>
              <a:pathLst>
                <a:path w="1226" h="738" extrusionOk="0">
                  <a:moveTo>
                    <a:pt x="330" y="117"/>
                  </a:moveTo>
                  <a:cubicBezTo>
                    <a:pt x="423" y="117"/>
                    <a:pt x="534" y="151"/>
                    <a:pt x="590" y="179"/>
                  </a:cubicBezTo>
                  <a:cubicBezTo>
                    <a:pt x="667" y="210"/>
                    <a:pt x="729" y="272"/>
                    <a:pt x="807" y="303"/>
                  </a:cubicBezTo>
                  <a:cubicBezTo>
                    <a:pt x="931" y="427"/>
                    <a:pt x="1070" y="535"/>
                    <a:pt x="1195" y="660"/>
                  </a:cubicBezTo>
                  <a:cubicBezTo>
                    <a:pt x="1055" y="644"/>
                    <a:pt x="915" y="613"/>
                    <a:pt x="760" y="597"/>
                  </a:cubicBezTo>
                  <a:cubicBezTo>
                    <a:pt x="605" y="582"/>
                    <a:pt x="280" y="535"/>
                    <a:pt x="202" y="349"/>
                  </a:cubicBezTo>
                  <a:cubicBezTo>
                    <a:pt x="125" y="169"/>
                    <a:pt x="214" y="117"/>
                    <a:pt x="330" y="117"/>
                  </a:cubicBezTo>
                  <a:close/>
                  <a:moveTo>
                    <a:pt x="341" y="0"/>
                  </a:moveTo>
                  <a:cubicBezTo>
                    <a:pt x="229" y="0"/>
                    <a:pt x="123" y="40"/>
                    <a:pt x="78" y="148"/>
                  </a:cubicBezTo>
                  <a:cubicBezTo>
                    <a:pt x="0" y="365"/>
                    <a:pt x="186" y="520"/>
                    <a:pt x="342" y="582"/>
                  </a:cubicBezTo>
                  <a:cubicBezTo>
                    <a:pt x="605" y="691"/>
                    <a:pt x="915" y="691"/>
                    <a:pt x="1195" y="737"/>
                  </a:cubicBezTo>
                  <a:cubicBezTo>
                    <a:pt x="1210" y="737"/>
                    <a:pt x="1226" y="706"/>
                    <a:pt x="1226" y="691"/>
                  </a:cubicBezTo>
                  <a:lnTo>
                    <a:pt x="1226" y="675"/>
                  </a:lnTo>
                  <a:lnTo>
                    <a:pt x="1226" y="660"/>
                  </a:lnTo>
                  <a:cubicBezTo>
                    <a:pt x="1070" y="396"/>
                    <a:pt x="838" y="194"/>
                    <a:pt x="574" y="55"/>
                  </a:cubicBezTo>
                  <a:cubicBezTo>
                    <a:pt x="509" y="22"/>
                    <a:pt x="423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50"/>
            <p:cNvSpPr/>
            <p:nvPr/>
          </p:nvSpPr>
          <p:spPr>
            <a:xfrm>
              <a:off x="2859450" y="2827050"/>
              <a:ext cx="72150" cy="49275"/>
            </a:xfrm>
            <a:custGeom>
              <a:avLst/>
              <a:gdLst/>
              <a:ahLst/>
              <a:cxnLst/>
              <a:rect l="l" t="t" r="r" b="b"/>
              <a:pathLst>
                <a:path w="2886" h="1971" extrusionOk="0">
                  <a:moveTo>
                    <a:pt x="0" y="1"/>
                  </a:moveTo>
                  <a:cubicBezTo>
                    <a:pt x="0" y="962"/>
                    <a:pt x="16" y="1753"/>
                    <a:pt x="93" y="1815"/>
                  </a:cubicBezTo>
                  <a:cubicBezTo>
                    <a:pt x="124" y="1846"/>
                    <a:pt x="388" y="1862"/>
                    <a:pt x="729" y="1893"/>
                  </a:cubicBezTo>
                  <a:cubicBezTo>
                    <a:pt x="993" y="1893"/>
                    <a:pt x="1319" y="1908"/>
                    <a:pt x="1660" y="1924"/>
                  </a:cubicBezTo>
                  <a:cubicBezTo>
                    <a:pt x="2048" y="1939"/>
                    <a:pt x="2482" y="1939"/>
                    <a:pt x="2885" y="1970"/>
                  </a:cubicBezTo>
                  <a:cubicBezTo>
                    <a:pt x="2156" y="1474"/>
                    <a:pt x="729" y="497"/>
                    <a:pt x="0" y="1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50"/>
            <p:cNvSpPr/>
            <p:nvPr/>
          </p:nvSpPr>
          <p:spPr>
            <a:xfrm>
              <a:off x="2805550" y="2424200"/>
              <a:ext cx="143875" cy="400150"/>
            </a:xfrm>
            <a:custGeom>
              <a:avLst/>
              <a:gdLst/>
              <a:ahLst/>
              <a:cxnLst/>
              <a:rect l="l" t="t" r="r" b="b"/>
              <a:pathLst>
                <a:path w="5755" h="16006" extrusionOk="0">
                  <a:moveTo>
                    <a:pt x="0" y="0"/>
                  </a:moveTo>
                  <a:cubicBezTo>
                    <a:pt x="0" y="0"/>
                    <a:pt x="2079" y="7228"/>
                    <a:pt x="2172" y="7693"/>
                  </a:cubicBezTo>
                  <a:cubicBezTo>
                    <a:pt x="2218" y="7879"/>
                    <a:pt x="2017" y="16006"/>
                    <a:pt x="2017" y="16006"/>
                  </a:cubicBezTo>
                  <a:lnTo>
                    <a:pt x="5429" y="16006"/>
                  </a:lnTo>
                  <a:cubicBezTo>
                    <a:pt x="5429" y="16006"/>
                    <a:pt x="5754" y="9197"/>
                    <a:pt x="5413" y="7259"/>
                  </a:cubicBezTo>
                  <a:cubicBezTo>
                    <a:pt x="5212" y="6157"/>
                    <a:pt x="3397" y="78"/>
                    <a:pt x="3397" y="78"/>
                  </a:cubicBezTo>
                  <a:lnTo>
                    <a:pt x="2870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50"/>
            <p:cNvSpPr/>
            <p:nvPr/>
          </p:nvSpPr>
          <p:spPr>
            <a:xfrm>
              <a:off x="2860225" y="2808150"/>
              <a:ext cx="76400" cy="1825"/>
            </a:xfrm>
            <a:custGeom>
              <a:avLst/>
              <a:gdLst/>
              <a:ahLst/>
              <a:cxnLst/>
              <a:rect l="l" t="t" r="r" b="b"/>
              <a:pathLst>
                <a:path w="3056" h="73" extrusionOk="0">
                  <a:moveTo>
                    <a:pt x="959" y="1"/>
                  </a:moveTo>
                  <a:cubicBezTo>
                    <a:pt x="587" y="1"/>
                    <a:pt x="244" y="8"/>
                    <a:pt x="0" y="28"/>
                  </a:cubicBezTo>
                  <a:lnTo>
                    <a:pt x="0" y="43"/>
                  </a:lnTo>
                  <a:cubicBezTo>
                    <a:pt x="119" y="64"/>
                    <a:pt x="637" y="72"/>
                    <a:pt x="1221" y="72"/>
                  </a:cubicBezTo>
                  <a:cubicBezTo>
                    <a:pt x="1931" y="72"/>
                    <a:pt x="2741" y="60"/>
                    <a:pt x="3056" y="43"/>
                  </a:cubicBezTo>
                  <a:cubicBezTo>
                    <a:pt x="2666" y="33"/>
                    <a:pt x="1746" y="1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50"/>
            <p:cNvSpPr/>
            <p:nvPr/>
          </p:nvSpPr>
          <p:spPr>
            <a:xfrm>
              <a:off x="2817950" y="2436200"/>
              <a:ext cx="51600" cy="366050"/>
            </a:xfrm>
            <a:custGeom>
              <a:avLst/>
              <a:gdLst/>
              <a:ahLst/>
              <a:cxnLst/>
              <a:rect l="l" t="t" r="r" b="b"/>
              <a:pathLst>
                <a:path w="2064" h="14642" extrusionOk="0">
                  <a:moveTo>
                    <a:pt x="1" y="1"/>
                  </a:moveTo>
                  <a:cubicBezTo>
                    <a:pt x="78" y="451"/>
                    <a:pt x="202" y="885"/>
                    <a:pt x="295" y="1319"/>
                  </a:cubicBezTo>
                  <a:cubicBezTo>
                    <a:pt x="388" y="1769"/>
                    <a:pt x="513" y="2188"/>
                    <a:pt x="621" y="2637"/>
                  </a:cubicBezTo>
                  <a:cubicBezTo>
                    <a:pt x="854" y="3506"/>
                    <a:pt x="1117" y="4375"/>
                    <a:pt x="1397" y="5259"/>
                  </a:cubicBezTo>
                  <a:cubicBezTo>
                    <a:pt x="1536" y="5677"/>
                    <a:pt x="1769" y="6577"/>
                    <a:pt x="1893" y="6996"/>
                  </a:cubicBezTo>
                  <a:cubicBezTo>
                    <a:pt x="2001" y="7430"/>
                    <a:pt x="1815" y="14502"/>
                    <a:pt x="1831" y="14611"/>
                  </a:cubicBezTo>
                  <a:cubicBezTo>
                    <a:pt x="1831" y="14642"/>
                    <a:pt x="1846" y="14642"/>
                    <a:pt x="1862" y="14642"/>
                  </a:cubicBezTo>
                  <a:cubicBezTo>
                    <a:pt x="1893" y="14642"/>
                    <a:pt x="1893" y="14611"/>
                    <a:pt x="1893" y="14611"/>
                  </a:cubicBezTo>
                  <a:cubicBezTo>
                    <a:pt x="1893" y="13758"/>
                    <a:pt x="2064" y="7476"/>
                    <a:pt x="1970" y="7042"/>
                  </a:cubicBezTo>
                  <a:cubicBezTo>
                    <a:pt x="1846" y="6592"/>
                    <a:pt x="1055" y="3832"/>
                    <a:pt x="807" y="2963"/>
                  </a:cubicBezTo>
                  <a:cubicBezTo>
                    <a:pt x="559" y="2095"/>
                    <a:pt x="326" y="1226"/>
                    <a:pt x="109" y="327"/>
                  </a:cubicBezTo>
                  <a:cubicBezTo>
                    <a:pt x="78" y="218"/>
                    <a:pt x="47" y="9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50"/>
            <p:cNvSpPr/>
            <p:nvPr/>
          </p:nvSpPr>
          <p:spPr>
            <a:xfrm>
              <a:off x="2805925" y="2424975"/>
              <a:ext cx="71775" cy="191950"/>
            </a:xfrm>
            <a:custGeom>
              <a:avLst/>
              <a:gdLst/>
              <a:ahLst/>
              <a:cxnLst/>
              <a:rect l="l" t="t" r="r" b="b"/>
              <a:pathLst>
                <a:path w="2871" h="7678" extrusionOk="0">
                  <a:moveTo>
                    <a:pt x="1" y="0"/>
                  </a:moveTo>
                  <a:lnTo>
                    <a:pt x="1" y="16"/>
                  </a:lnTo>
                  <a:cubicBezTo>
                    <a:pt x="125" y="434"/>
                    <a:pt x="2064" y="7228"/>
                    <a:pt x="2157" y="7677"/>
                  </a:cubicBezTo>
                  <a:cubicBezTo>
                    <a:pt x="2157" y="7677"/>
                    <a:pt x="2157" y="7678"/>
                    <a:pt x="2157" y="7678"/>
                  </a:cubicBezTo>
                  <a:cubicBezTo>
                    <a:pt x="2176" y="7678"/>
                    <a:pt x="2870" y="47"/>
                    <a:pt x="2870" y="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50"/>
            <p:cNvSpPr/>
            <p:nvPr/>
          </p:nvSpPr>
          <p:spPr>
            <a:xfrm>
              <a:off x="2766000" y="2756475"/>
              <a:ext cx="138050" cy="125550"/>
            </a:xfrm>
            <a:custGeom>
              <a:avLst/>
              <a:gdLst/>
              <a:ahLst/>
              <a:cxnLst/>
              <a:rect l="l" t="t" r="r" b="b"/>
              <a:pathLst>
                <a:path w="5522" h="5022" extrusionOk="0">
                  <a:moveTo>
                    <a:pt x="31" y="1"/>
                  </a:moveTo>
                  <a:cubicBezTo>
                    <a:pt x="31" y="1"/>
                    <a:pt x="16" y="900"/>
                    <a:pt x="0" y="1924"/>
                  </a:cubicBezTo>
                  <a:lnTo>
                    <a:pt x="0" y="2622"/>
                  </a:lnTo>
                  <a:lnTo>
                    <a:pt x="0" y="3196"/>
                  </a:lnTo>
                  <a:cubicBezTo>
                    <a:pt x="0" y="4080"/>
                    <a:pt x="16" y="4793"/>
                    <a:pt x="94" y="4824"/>
                  </a:cubicBezTo>
                  <a:cubicBezTo>
                    <a:pt x="237" y="4928"/>
                    <a:pt x="3703" y="5021"/>
                    <a:pt x="4931" y="5021"/>
                  </a:cubicBezTo>
                  <a:cubicBezTo>
                    <a:pt x="5168" y="5021"/>
                    <a:pt x="5321" y="5018"/>
                    <a:pt x="5351" y="5010"/>
                  </a:cubicBezTo>
                  <a:cubicBezTo>
                    <a:pt x="5522" y="4948"/>
                    <a:pt x="5382" y="4468"/>
                    <a:pt x="5212" y="4281"/>
                  </a:cubicBezTo>
                  <a:cubicBezTo>
                    <a:pt x="5010" y="4126"/>
                    <a:pt x="3149" y="3258"/>
                    <a:pt x="3149" y="3258"/>
                  </a:cubicBezTo>
                  <a:lnTo>
                    <a:pt x="3180" y="2684"/>
                  </a:lnTo>
                  <a:lnTo>
                    <a:pt x="3195" y="1970"/>
                  </a:lnTo>
                  <a:lnTo>
                    <a:pt x="3226" y="63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50"/>
            <p:cNvSpPr/>
            <p:nvPr/>
          </p:nvSpPr>
          <p:spPr>
            <a:xfrm>
              <a:off x="2766000" y="2804550"/>
              <a:ext cx="138050" cy="77475"/>
            </a:xfrm>
            <a:custGeom>
              <a:avLst/>
              <a:gdLst/>
              <a:ahLst/>
              <a:cxnLst/>
              <a:rect l="l" t="t" r="r" b="b"/>
              <a:pathLst>
                <a:path w="5522" h="3099" extrusionOk="0">
                  <a:moveTo>
                    <a:pt x="0" y="1"/>
                  </a:moveTo>
                  <a:lnTo>
                    <a:pt x="0" y="699"/>
                  </a:lnTo>
                  <a:lnTo>
                    <a:pt x="0" y="1273"/>
                  </a:lnTo>
                  <a:cubicBezTo>
                    <a:pt x="0" y="2157"/>
                    <a:pt x="16" y="2870"/>
                    <a:pt x="94" y="2901"/>
                  </a:cubicBezTo>
                  <a:cubicBezTo>
                    <a:pt x="237" y="3005"/>
                    <a:pt x="3703" y="3098"/>
                    <a:pt x="4931" y="3098"/>
                  </a:cubicBezTo>
                  <a:cubicBezTo>
                    <a:pt x="5168" y="3098"/>
                    <a:pt x="5321" y="3095"/>
                    <a:pt x="5351" y="3087"/>
                  </a:cubicBezTo>
                  <a:cubicBezTo>
                    <a:pt x="5522" y="3025"/>
                    <a:pt x="5382" y="2545"/>
                    <a:pt x="5212" y="2358"/>
                  </a:cubicBezTo>
                  <a:cubicBezTo>
                    <a:pt x="5010" y="2203"/>
                    <a:pt x="3149" y="1335"/>
                    <a:pt x="3149" y="1335"/>
                  </a:cubicBezTo>
                  <a:lnTo>
                    <a:pt x="3180" y="761"/>
                  </a:lnTo>
                  <a:lnTo>
                    <a:pt x="3195" y="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50"/>
            <p:cNvSpPr/>
            <p:nvPr/>
          </p:nvSpPr>
          <p:spPr>
            <a:xfrm>
              <a:off x="2764825" y="2822000"/>
              <a:ext cx="139625" cy="60050"/>
            </a:xfrm>
            <a:custGeom>
              <a:avLst/>
              <a:gdLst/>
              <a:ahLst/>
              <a:cxnLst/>
              <a:rect l="l" t="t" r="r" b="b"/>
              <a:pathLst>
                <a:path w="5585" h="2402" extrusionOk="0">
                  <a:moveTo>
                    <a:pt x="16" y="1"/>
                  </a:moveTo>
                  <a:lnTo>
                    <a:pt x="16" y="1"/>
                  </a:lnTo>
                  <a:cubicBezTo>
                    <a:pt x="1" y="1102"/>
                    <a:pt x="47" y="2157"/>
                    <a:pt x="109" y="2203"/>
                  </a:cubicBezTo>
                  <a:cubicBezTo>
                    <a:pt x="156" y="2250"/>
                    <a:pt x="404" y="2265"/>
                    <a:pt x="761" y="2281"/>
                  </a:cubicBezTo>
                  <a:cubicBezTo>
                    <a:pt x="1009" y="2281"/>
                    <a:pt x="1335" y="2312"/>
                    <a:pt x="1691" y="2327"/>
                  </a:cubicBezTo>
                  <a:cubicBezTo>
                    <a:pt x="2793" y="2373"/>
                    <a:pt x="4210" y="2402"/>
                    <a:pt x="4939" y="2402"/>
                  </a:cubicBezTo>
                  <a:cubicBezTo>
                    <a:pt x="5206" y="2402"/>
                    <a:pt x="5381" y="2398"/>
                    <a:pt x="5414" y="2389"/>
                  </a:cubicBezTo>
                  <a:cubicBezTo>
                    <a:pt x="5584" y="2327"/>
                    <a:pt x="5429" y="1847"/>
                    <a:pt x="5274" y="1676"/>
                  </a:cubicBezTo>
                  <a:cubicBezTo>
                    <a:pt x="5088" y="1536"/>
                    <a:pt x="3227" y="637"/>
                    <a:pt x="3227" y="637"/>
                  </a:cubicBezTo>
                  <a:lnTo>
                    <a:pt x="3242" y="6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50"/>
            <p:cNvSpPr/>
            <p:nvPr/>
          </p:nvSpPr>
          <p:spPr>
            <a:xfrm>
              <a:off x="2773750" y="2874175"/>
              <a:ext cx="124825" cy="2700"/>
            </a:xfrm>
            <a:custGeom>
              <a:avLst/>
              <a:gdLst/>
              <a:ahLst/>
              <a:cxnLst/>
              <a:rect l="l" t="t" r="r" b="b"/>
              <a:pathLst>
                <a:path w="4993" h="108" extrusionOk="0">
                  <a:moveTo>
                    <a:pt x="557" y="1"/>
                  </a:moveTo>
                  <a:cubicBezTo>
                    <a:pt x="321" y="1"/>
                    <a:pt x="129" y="3"/>
                    <a:pt x="1" y="8"/>
                  </a:cubicBezTo>
                  <a:cubicBezTo>
                    <a:pt x="673" y="72"/>
                    <a:pt x="3111" y="105"/>
                    <a:pt x="4381" y="105"/>
                  </a:cubicBezTo>
                  <a:cubicBezTo>
                    <a:pt x="4635" y="105"/>
                    <a:pt x="4842" y="103"/>
                    <a:pt x="4979" y="101"/>
                  </a:cubicBezTo>
                  <a:cubicBezTo>
                    <a:pt x="4275" y="62"/>
                    <a:pt x="1805" y="1"/>
                    <a:pt x="557" y="1"/>
                  </a:cubicBezTo>
                  <a:close/>
                  <a:moveTo>
                    <a:pt x="4979" y="101"/>
                  </a:moveTo>
                  <a:cubicBezTo>
                    <a:pt x="4984" y="106"/>
                    <a:pt x="4988" y="108"/>
                    <a:pt x="4990" y="108"/>
                  </a:cubicBezTo>
                  <a:cubicBezTo>
                    <a:pt x="4993" y="108"/>
                    <a:pt x="4990" y="101"/>
                    <a:pt x="4979" y="1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50"/>
            <p:cNvSpPr/>
            <p:nvPr/>
          </p:nvSpPr>
          <p:spPr>
            <a:xfrm>
              <a:off x="2823000" y="2833000"/>
              <a:ext cx="25225" cy="6100"/>
            </a:xfrm>
            <a:custGeom>
              <a:avLst/>
              <a:gdLst/>
              <a:ahLst/>
              <a:cxnLst/>
              <a:rect l="l" t="t" r="r" b="b"/>
              <a:pathLst>
                <a:path w="1009" h="244" extrusionOk="0">
                  <a:moveTo>
                    <a:pt x="719" y="1"/>
                  </a:moveTo>
                  <a:cubicBezTo>
                    <a:pt x="467" y="1"/>
                    <a:pt x="208" y="65"/>
                    <a:pt x="16" y="212"/>
                  </a:cubicBezTo>
                  <a:cubicBezTo>
                    <a:pt x="0" y="212"/>
                    <a:pt x="16" y="243"/>
                    <a:pt x="47" y="243"/>
                  </a:cubicBezTo>
                  <a:cubicBezTo>
                    <a:pt x="357" y="135"/>
                    <a:pt x="683" y="88"/>
                    <a:pt x="1008" y="57"/>
                  </a:cubicBezTo>
                  <a:cubicBezTo>
                    <a:pt x="993" y="42"/>
                    <a:pt x="993" y="42"/>
                    <a:pt x="993" y="26"/>
                  </a:cubicBezTo>
                  <a:cubicBezTo>
                    <a:pt x="905" y="9"/>
                    <a:pt x="813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50"/>
            <p:cNvSpPr/>
            <p:nvPr/>
          </p:nvSpPr>
          <p:spPr>
            <a:xfrm>
              <a:off x="2828800" y="2836425"/>
              <a:ext cx="25625" cy="5775"/>
            </a:xfrm>
            <a:custGeom>
              <a:avLst/>
              <a:gdLst/>
              <a:ahLst/>
              <a:cxnLst/>
              <a:rect l="l" t="t" r="r" b="b"/>
              <a:pathLst>
                <a:path w="1025" h="231" extrusionOk="0">
                  <a:moveTo>
                    <a:pt x="698" y="1"/>
                  </a:moveTo>
                  <a:cubicBezTo>
                    <a:pt x="453" y="1"/>
                    <a:pt x="203" y="61"/>
                    <a:pt x="17" y="215"/>
                  </a:cubicBezTo>
                  <a:cubicBezTo>
                    <a:pt x="1" y="215"/>
                    <a:pt x="17" y="230"/>
                    <a:pt x="48" y="230"/>
                  </a:cubicBezTo>
                  <a:cubicBezTo>
                    <a:pt x="358" y="137"/>
                    <a:pt x="683" y="75"/>
                    <a:pt x="1009" y="60"/>
                  </a:cubicBezTo>
                  <a:cubicBezTo>
                    <a:pt x="1025" y="60"/>
                    <a:pt x="1025" y="44"/>
                    <a:pt x="1025" y="44"/>
                  </a:cubicBezTo>
                  <a:cubicBezTo>
                    <a:pt x="1009" y="44"/>
                    <a:pt x="994" y="29"/>
                    <a:pt x="994" y="29"/>
                  </a:cubicBezTo>
                  <a:cubicBezTo>
                    <a:pt x="899" y="11"/>
                    <a:pt x="799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50"/>
            <p:cNvSpPr/>
            <p:nvPr/>
          </p:nvSpPr>
          <p:spPr>
            <a:xfrm>
              <a:off x="2834625" y="2840300"/>
              <a:ext cx="25225" cy="5775"/>
            </a:xfrm>
            <a:custGeom>
              <a:avLst/>
              <a:gdLst/>
              <a:ahLst/>
              <a:cxnLst/>
              <a:rect l="l" t="t" r="r" b="b"/>
              <a:pathLst>
                <a:path w="1009" h="231" extrusionOk="0">
                  <a:moveTo>
                    <a:pt x="698" y="1"/>
                  </a:moveTo>
                  <a:cubicBezTo>
                    <a:pt x="452" y="1"/>
                    <a:pt x="203" y="61"/>
                    <a:pt x="16" y="215"/>
                  </a:cubicBezTo>
                  <a:cubicBezTo>
                    <a:pt x="1" y="215"/>
                    <a:pt x="16" y="230"/>
                    <a:pt x="47" y="230"/>
                  </a:cubicBezTo>
                  <a:cubicBezTo>
                    <a:pt x="357" y="137"/>
                    <a:pt x="683" y="75"/>
                    <a:pt x="993" y="60"/>
                  </a:cubicBezTo>
                  <a:cubicBezTo>
                    <a:pt x="1009" y="60"/>
                    <a:pt x="1009" y="60"/>
                    <a:pt x="1009" y="44"/>
                  </a:cubicBezTo>
                  <a:lnTo>
                    <a:pt x="993" y="29"/>
                  </a:lnTo>
                  <a:cubicBezTo>
                    <a:pt x="898" y="11"/>
                    <a:pt x="79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50"/>
            <p:cNvSpPr/>
            <p:nvPr/>
          </p:nvSpPr>
          <p:spPr>
            <a:xfrm>
              <a:off x="2840050" y="2843650"/>
              <a:ext cx="25225" cy="5925"/>
            </a:xfrm>
            <a:custGeom>
              <a:avLst/>
              <a:gdLst/>
              <a:ahLst/>
              <a:cxnLst/>
              <a:rect l="l" t="t" r="r" b="b"/>
              <a:pathLst>
                <a:path w="1009" h="237" extrusionOk="0">
                  <a:moveTo>
                    <a:pt x="727" y="0"/>
                  </a:moveTo>
                  <a:cubicBezTo>
                    <a:pt x="464" y="0"/>
                    <a:pt x="201" y="59"/>
                    <a:pt x="16" y="221"/>
                  </a:cubicBezTo>
                  <a:cubicBezTo>
                    <a:pt x="1" y="221"/>
                    <a:pt x="16" y="236"/>
                    <a:pt x="32" y="236"/>
                  </a:cubicBezTo>
                  <a:cubicBezTo>
                    <a:pt x="342" y="143"/>
                    <a:pt x="683" y="81"/>
                    <a:pt x="1009" y="65"/>
                  </a:cubicBezTo>
                  <a:lnTo>
                    <a:pt x="993" y="19"/>
                  </a:lnTo>
                  <a:lnTo>
                    <a:pt x="993" y="19"/>
                  </a:lnTo>
                  <a:cubicBezTo>
                    <a:pt x="999" y="24"/>
                    <a:pt x="1002" y="26"/>
                    <a:pt x="1004" y="26"/>
                  </a:cubicBezTo>
                  <a:cubicBezTo>
                    <a:pt x="1007" y="26"/>
                    <a:pt x="1004" y="19"/>
                    <a:pt x="993" y="19"/>
                  </a:cubicBezTo>
                  <a:cubicBezTo>
                    <a:pt x="907" y="7"/>
                    <a:pt x="817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50"/>
            <p:cNvSpPr/>
            <p:nvPr/>
          </p:nvSpPr>
          <p:spPr>
            <a:xfrm>
              <a:off x="2836950" y="2812125"/>
              <a:ext cx="28725" cy="22425"/>
            </a:xfrm>
            <a:custGeom>
              <a:avLst/>
              <a:gdLst/>
              <a:ahLst/>
              <a:cxnLst/>
              <a:rect l="l" t="t" r="r" b="b"/>
              <a:pathLst>
                <a:path w="1149" h="897" extrusionOk="0">
                  <a:moveTo>
                    <a:pt x="875" y="116"/>
                  </a:moveTo>
                  <a:cubicBezTo>
                    <a:pt x="960" y="116"/>
                    <a:pt x="1021" y="168"/>
                    <a:pt x="993" y="334"/>
                  </a:cubicBezTo>
                  <a:cubicBezTo>
                    <a:pt x="931" y="504"/>
                    <a:pt x="621" y="629"/>
                    <a:pt x="466" y="691"/>
                  </a:cubicBezTo>
                  <a:cubicBezTo>
                    <a:pt x="342" y="737"/>
                    <a:pt x="202" y="784"/>
                    <a:pt x="78" y="846"/>
                  </a:cubicBezTo>
                  <a:cubicBezTo>
                    <a:pt x="187" y="691"/>
                    <a:pt x="280" y="551"/>
                    <a:pt x="388" y="411"/>
                  </a:cubicBezTo>
                  <a:cubicBezTo>
                    <a:pt x="450" y="349"/>
                    <a:pt x="513" y="272"/>
                    <a:pt x="575" y="241"/>
                  </a:cubicBezTo>
                  <a:cubicBezTo>
                    <a:pt x="626" y="198"/>
                    <a:pt x="769" y="116"/>
                    <a:pt x="875" y="116"/>
                  </a:cubicBezTo>
                  <a:close/>
                  <a:moveTo>
                    <a:pt x="829" y="0"/>
                  </a:moveTo>
                  <a:cubicBezTo>
                    <a:pt x="722" y="0"/>
                    <a:pt x="607" y="48"/>
                    <a:pt x="528" y="101"/>
                  </a:cubicBezTo>
                  <a:cubicBezTo>
                    <a:pt x="295" y="303"/>
                    <a:pt x="125" y="551"/>
                    <a:pt x="1" y="846"/>
                  </a:cubicBezTo>
                  <a:lnTo>
                    <a:pt x="1" y="861"/>
                  </a:lnTo>
                  <a:cubicBezTo>
                    <a:pt x="1" y="874"/>
                    <a:pt x="21" y="896"/>
                    <a:pt x="45" y="896"/>
                  </a:cubicBezTo>
                  <a:cubicBezTo>
                    <a:pt x="51" y="896"/>
                    <a:pt x="57" y="895"/>
                    <a:pt x="63" y="892"/>
                  </a:cubicBezTo>
                  <a:cubicBezTo>
                    <a:pt x="342" y="799"/>
                    <a:pt x="621" y="737"/>
                    <a:pt x="885" y="566"/>
                  </a:cubicBezTo>
                  <a:cubicBezTo>
                    <a:pt x="1009" y="473"/>
                    <a:pt x="1148" y="272"/>
                    <a:pt x="1040" y="101"/>
                  </a:cubicBezTo>
                  <a:cubicBezTo>
                    <a:pt x="986" y="28"/>
                    <a:pt x="910" y="0"/>
                    <a:pt x="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50"/>
            <p:cNvSpPr/>
            <p:nvPr/>
          </p:nvSpPr>
          <p:spPr>
            <a:xfrm>
              <a:off x="2808650" y="2816025"/>
              <a:ext cx="30275" cy="18425"/>
            </a:xfrm>
            <a:custGeom>
              <a:avLst/>
              <a:gdLst/>
              <a:ahLst/>
              <a:cxnLst/>
              <a:rect l="l" t="t" r="r" b="b"/>
              <a:pathLst>
                <a:path w="1211" h="737" extrusionOk="0">
                  <a:moveTo>
                    <a:pt x="321" y="116"/>
                  </a:moveTo>
                  <a:cubicBezTo>
                    <a:pt x="415" y="116"/>
                    <a:pt x="526" y="150"/>
                    <a:pt x="574" y="178"/>
                  </a:cubicBezTo>
                  <a:cubicBezTo>
                    <a:pt x="652" y="224"/>
                    <a:pt x="714" y="271"/>
                    <a:pt x="791" y="317"/>
                  </a:cubicBezTo>
                  <a:cubicBezTo>
                    <a:pt x="931" y="426"/>
                    <a:pt x="1055" y="550"/>
                    <a:pt x="1179" y="659"/>
                  </a:cubicBezTo>
                  <a:cubicBezTo>
                    <a:pt x="1040" y="643"/>
                    <a:pt x="900" y="628"/>
                    <a:pt x="745" y="612"/>
                  </a:cubicBezTo>
                  <a:cubicBezTo>
                    <a:pt x="590" y="581"/>
                    <a:pt x="264" y="550"/>
                    <a:pt x="187" y="348"/>
                  </a:cubicBezTo>
                  <a:cubicBezTo>
                    <a:pt x="109" y="168"/>
                    <a:pt x="203" y="116"/>
                    <a:pt x="321" y="116"/>
                  </a:cubicBezTo>
                  <a:close/>
                  <a:moveTo>
                    <a:pt x="338" y="0"/>
                  </a:moveTo>
                  <a:cubicBezTo>
                    <a:pt x="228" y="0"/>
                    <a:pt x="124" y="44"/>
                    <a:pt x="78" y="162"/>
                  </a:cubicBezTo>
                  <a:cubicBezTo>
                    <a:pt x="1" y="348"/>
                    <a:pt x="171" y="535"/>
                    <a:pt x="326" y="581"/>
                  </a:cubicBezTo>
                  <a:cubicBezTo>
                    <a:pt x="590" y="705"/>
                    <a:pt x="900" y="705"/>
                    <a:pt x="1179" y="736"/>
                  </a:cubicBezTo>
                  <a:cubicBezTo>
                    <a:pt x="1210" y="736"/>
                    <a:pt x="1210" y="721"/>
                    <a:pt x="1210" y="690"/>
                  </a:cubicBezTo>
                  <a:lnTo>
                    <a:pt x="1210" y="659"/>
                  </a:lnTo>
                  <a:cubicBezTo>
                    <a:pt x="1055" y="410"/>
                    <a:pt x="823" y="193"/>
                    <a:pt x="559" y="54"/>
                  </a:cubicBezTo>
                  <a:cubicBezTo>
                    <a:pt x="495" y="22"/>
                    <a:pt x="415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50"/>
            <p:cNvSpPr/>
            <p:nvPr/>
          </p:nvSpPr>
          <p:spPr>
            <a:xfrm>
              <a:off x="2761350" y="2424575"/>
              <a:ext cx="122150" cy="407550"/>
            </a:xfrm>
            <a:custGeom>
              <a:avLst/>
              <a:gdLst/>
              <a:ahLst/>
              <a:cxnLst/>
              <a:rect l="l" t="t" r="r" b="b"/>
              <a:pathLst>
                <a:path w="4886" h="16302" extrusionOk="0">
                  <a:moveTo>
                    <a:pt x="1381" y="1"/>
                  </a:moveTo>
                  <a:cubicBezTo>
                    <a:pt x="838" y="605"/>
                    <a:pt x="683" y="1862"/>
                    <a:pt x="884" y="2963"/>
                  </a:cubicBezTo>
                  <a:cubicBezTo>
                    <a:pt x="993" y="3645"/>
                    <a:pt x="0" y="16239"/>
                    <a:pt x="0" y="16239"/>
                  </a:cubicBezTo>
                  <a:lnTo>
                    <a:pt x="3459" y="16301"/>
                  </a:lnTo>
                  <a:lnTo>
                    <a:pt x="4033" y="2389"/>
                  </a:lnTo>
                  <a:cubicBezTo>
                    <a:pt x="4188" y="2280"/>
                    <a:pt x="4529" y="2094"/>
                    <a:pt x="4529" y="2094"/>
                  </a:cubicBezTo>
                  <a:cubicBezTo>
                    <a:pt x="4886" y="1505"/>
                    <a:pt x="4839" y="63"/>
                    <a:pt x="4839" y="63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50"/>
            <p:cNvSpPr/>
            <p:nvPr/>
          </p:nvSpPr>
          <p:spPr>
            <a:xfrm>
              <a:off x="2768725" y="2814175"/>
              <a:ext cx="76775" cy="2425"/>
            </a:xfrm>
            <a:custGeom>
              <a:avLst/>
              <a:gdLst/>
              <a:ahLst/>
              <a:cxnLst/>
              <a:rect l="l" t="t" r="r" b="b"/>
              <a:pathLst>
                <a:path w="3071" h="97" extrusionOk="0">
                  <a:moveTo>
                    <a:pt x="187" y="1"/>
                  </a:moveTo>
                  <a:cubicBezTo>
                    <a:pt x="101" y="1"/>
                    <a:pt x="35" y="1"/>
                    <a:pt x="0" y="4"/>
                  </a:cubicBezTo>
                  <a:lnTo>
                    <a:pt x="0" y="19"/>
                  </a:lnTo>
                  <a:cubicBezTo>
                    <a:pt x="248" y="50"/>
                    <a:pt x="1970" y="97"/>
                    <a:pt x="2233" y="97"/>
                  </a:cubicBezTo>
                  <a:cubicBezTo>
                    <a:pt x="2776" y="97"/>
                    <a:pt x="2544" y="97"/>
                    <a:pt x="3071" y="81"/>
                  </a:cubicBezTo>
                  <a:cubicBezTo>
                    <a:pt x="2528" y="50"/>
                    <a:pt x="2745" y="50"/>
                    <a:pt x="2233" y="35"/>
                  </a:cubicBezTo>
                  <a:cubicBezTo>
                    <a:pt x="1994" y="35"/>
                    <a:pt x="706" y="1"/>
                    <a:pt x="1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50"/>
            <p:cNvSpPr/>
            <p:nvPr/>
          </p:nvSpPr>
          <p:spPr>
            <a:xfrm>
              <a:off x="2774150" y="2440850"/>
              <a:ext cx="24050" cy="365000"/>
            </a:xfrm>
            <a:custGeom>
              <a:avLst/>
              <a:gdLst/>
              <a:ahLst/>
              <a:cxnLst/>
              <a:rect l="l" t="t" r="r" b="b"/>
              <a:pathLst>
                <a:path w="962" h="14600" extrusionOk="0">
                  <a:moveTo>
                    <a:pt x="962" y="1"/>
                  </a:moveTo>
                  <a:cubicBezTo>
                    <a:pt x="948" y="64"/>
                    <a:pt x="935" y="128"/>
                    <a:pt x="923" y="192"/>
                  </a:cubicBezTo>
                  <a:lnTo>
                    <a:pt x="923" y="192"/>
                  </a:lnTo>
                  <a:cubicBezTo>
                    <a:pt x="936" y="128"/>
                    <a:pt x="949" y="65"/>
                    <a:pt x="962" y="1"/>
                  </a:cubicBezTo>
                  <a:close/>
                  <a:moveTo>
                    <a:pt x="923" y="192"/>
                  </a:moveTo>
                  <a:cubicBezTo>
                    <a:pt x="849" y="575"/>
                    <a:pt x="793" y="951"/>
                    <a:pt x="807" y="1350"/>
                  </a:cubicBezTo>
                  <a:cubicBezTo>
                    <a:pt x="838" y="1800"/>
                    <a:pt x="884" y="2234"/>
                    <a:pt x="884" y="2684"/>
                  </a:cubicBezTo>
                  <a:cubicBezTo>
                    <a:pt x="884" y="3134"/>
                    <a:pt x="853" y="3584"/>
                    <a:pt x="807" y="4033"/>
                  </a:cubicBezTo>
                  <a:cubicBezTo>
                    <a:pt x="776" y="4483"/>
                    <a:pt x="729" y="4949"/>
                    <a:pt x="698" y="5398"/>
                  </a:cubicBezTo>
                  <a:cubicBezTo>
                    <a:pt x="543" y="7213"/>
                    <a:pt x="403" y="9043"/>
                    <a:pt x="248" y="10858"/>
                  </a:cubicBezTo>
                  <a:cubicBezTo>
                    <a:pt x="217" y="11369"/>
                    <a:pt x="171" y="11881"/>
                    <a:pt x="124" y="12393"/>
                  </a:cubicBezTo>
                  <a:cubicBezTo>
                    <a:pt x="93" y="12905"/>
                    <a:pt x="31" y="14037"/>
                    <a:pt x="0" y="14564"/>
                  </a:cubicBezTo>
                  <a:cubicBezTo>
                    <a:pt x="0" y="14588"/>
                    <a:pt x="16" y="14599"/>
                    <a:pt x="33" y="14599"/>
                  </a:cubicBezTo>
                  <a:cubicBezTo>
                    <a:pt x="51" y="14599"/>
                    <a:pt x="70" y="14588"/>
                    <a:pt x="78" y="14564"/>
                  </a:cubicBezTo>
                  <a:cubicBezTo>
                    <a:pt x="171" y="13649"/>
                    <a:pt x="248" y="12129"/>
                    <a:pt x="326" y="11199"/>
                  </a:cubicBezTo>
                  <a:cubicBezTo>
                    <a:pt x="403" y="10284"/>
                    <a:pt x="465" y="9369"/>
                    <a:pt x="543" y="8454"/>
                  </a:cubicBezTo>
                  <a:cubicBezTo>
                    <a:pt x="621" y="7554"/>
                    <a:pt x="683" y="6639"/>
                    <a:pt x="760" y="5724"/>
                  </a:cubicBezTo>
                  <a:cubicBezTo>
                    <a:pt x="791" y="5274"/>
                    <a:pt x="838" y="4809"/>
                    <a:pt x="853" y="4375"/>
                  </a:cubicBezTo>
                  <a:cubicBezTo>
                    <a:pt x="884" y="3925"/>
                    <a:pt x="931" y="3460"/>
                    <a:pt x="946" y="3010"/>
                  </a:cubicBezTo>
                  <a:cubicBezTo>
                    <a:pt x="946" y="2762"/>
                    <a:pt x="931" y="2529"/>
                    <a:pt x="931" y="2281"/>
                  </a:cubicBezTo>
                  <a:cubicBezTo>
                    <a:pt x="915" y="2017"/>
                    <a:pt x="869" y="1769"/>
                    <a:pt x="853" y="1521"/>
                  </a:cubicBezTo>
                  <a:cubicBezTo>
                    <a:pt x="813" y="1074"/>
                    <a:pt x="843" y="628"/>
                    <a:pt x="923" y="1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50"/>
            <p:cNvSpPr/>
            <p:nvPr/>
          </p:nvSpPr>
          <p:spPr>
            <a:xfrm>
              <a:off x="2802825" y="2453650"/>
              <a:ext cx="45000" cy="26825"/>
            </a:xfrm>
            <a:custGeom>
              <a:avLst/>
              <a:gdLst/>
              <a:ahLst/>
              <a:cxnLst/>
              <a:rect l="l" t="t" r="r" b="b"/>
              <a:pathLst>
                <a:path w="1800" h="1073" extrusionOk="0">
                  <a:moveTo>
                    <a:pt x="1800" y="1"/>
                  </a:moveTo>
                  <a:lnTo>
                    <a:pt x="1800" y="1"/>
                  </a:lnTo>
                  <a:cubicBezTo>
                    <a:pt x="1598" y="264"/>
                    <a:pt x="1366" y="528"/>
                    <a:pt x="1087" y="699"/>
                  </a:cubicBezTo>
                  <a:cubicBezTo>
                    <a:pt x="730" y="916"/>
                    <a:pt x="265" y="1009"/>
                    <a:pt x="16" y="1040"/>
                  </a:cubicBezTo>
                  <a:cubicBezTo>
                    <a:pt x="1" y="1040"/>
                    <a:pt x="1" y="1071"/>
                    <a:pt x="16" y="1071"/>
                  </a:cubicBezTo>
                  <a:cubicBezTo>
                    <a:pt x="38" y="1072"/>
                    <a:pt x="60" y="1073"/>
                    <a:pt x="83" y="1073"/>
                  </a:cubicBezTo>
                  <a:cubicBezTo>
                    <a:pt x="344" y="1073"/>
                    <a:pt x="703" y="991"/>
                    <a:pt x="1102" y="792"/>
                  </a:cubicBezTo>
                  <a:cubicBezTo>
                    <a:pt x="1676" y="451"/>
                    <a:pt x="1800" y="78"/>
                    <a:pt x="1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50"/>
            <p:cNvSpPr/>
            <p:nvPr/>
          </p:nvSpPr>
          <p:spPr>
            <a:xfrm>
              <a:off x="2853625" y="2475375"/>
              <a:ext cx="24075" cy="11275"/>
            </a:xfrm>
            <a:custGeom>
              <a:avLst/>
              <a:gdLst/>
              <a:ahLst/>
              <a:cxnLst/>
              <a:rect l="l" t="t" r="r" b="b"/>
              <a:pathLst>
                <a:path w="963" h="451" extrusionOk="0">
                  <a:moveTo>
                    <a:pt x="931" y="0"/>
                  </a:moveTo>
                  <a:cubicBezTo>
                    <a:pt x="621" y="124"/>
                    <a:pt x="311" y="248"/>
                    <a:pt x="16" y="435"/>
                  </a:cubicBezTo>
                  <a:cubicBezTo>
                    <a:pt x="1" y="435"/>
                    <a:pt x="16" y="450"/>
                    <a:pt x="16" y="450"/>
                  </a:cubicBezTo>
                  <a:cubicBezTo>
                    <a:pt x="326" y="310"/>
                    <a:pt x="637" y="202"/>
                    <a:pt x="947" y="47"/>
                  </a:cubicBezTo>
                  <a:cubicBezTo>
                    <a:pt x="947" y="47"/>
                    <a:pt x="962" y="16"/>
                    <a:pt x="947" y="16"/>
                  </a:cubicBezTo>
                  <a:cubicBezTo>
                    <a:pt x="947" y="0"/>
                    <a:pt x="931" y="0"/>
                    <a:pt x="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50"/>
            <p:cNvSpPr/>
            <p:nvPr/>
          </p:nvSpPr>
          <p:spPr>
            <a:xfrm>
              <a:off x="2861375" y="2426225"/>
              <a:ext cx="19025" cy="47700"/>
            </a:xfrm>
            <a:custGeom>
              <a:avLst/>
              <a:gdLst/>
              <a:ahLst/>
              <a:cxnLst/>
              <a:rect l="l" t="t" r="r" b="b"/>
              <a:pathLst>
                <a:path w="761" h="1908" extrusionOk="0">
                  <a:moveTo>
                    <a:pt x="706" y="0"/>
                  </a:moveTo>
                  <a:cubicBezTo>
                    <a:pt x="703" y="0"/>
                    <a:pt x="699" y="4"/>
                    <a:pt x="699" y="12"/>
                  </a:cubicBezTo>
                  <a:cubicBezTo>
                    <a:pt x="699" y="322"/>
                    <a:pt x="668" y="648"/>
                    <a:pt x="637" y="958"/>
                  </a:cubicBezTo>
                  <a:cubicBezTo>
                    <a:pt x="622" y="1109"/>
                    <a:pt x="489" y="1860"/>
                    <a:pt x="226" y="1860"/>
                  </a:cubicBezTo>
                  <a:cubicBezTo>
                    <a:pt x="218" y="1860"/>
                    <a:pt x="210" y="1859"/>
                    <a:pt x="202" y="1858"/>
                  </a:cubicBezTo>
                  <a:cubicBezTo>
                    <a:pt x="171" y="1827"/>
                    <a:pt x="140" y="1796"/>
                    <a:pt x="140" y="1734"/>
                  </a:cubicBezTo>
                  <a:cubicBezTo>
                    <a:pt x="140" y="1656"/>
                    <a:pt x="156" y="1563"/>
                    <a:pt x="171" y="1486"/>
                  </a:cubicBezTo>
                  <a:cubicBezTo>
                    <a:pt x="202" y="1315"/>
                    <a:pt x="233" y="1129"/>
                    <a:pt x="249" y="974"/>
                  </a:cubicBezTo>
                  <a:cubicBezTo>
                    <a:pt x="280" y="664"/>
                    <a:pt x="280" y="338"/>
                    <a:pt x="249" y="28"/>
                  </a:cubicBezTo>
                  <a:cubicBezTo>
                    <a:pt x="249" y="477"/>
                    <a:pt x="233" y="927"/>
                    <a:pt x="156" y="1346"/>
                  </a:cubicBezTo>
                  <a:cubicBezTo>
                    <a:pt x="109" y="1563"/>
                    <a:pt x="1" y="1873"/>
                    <a:pt x="233" y="1904"/>
                  </a:cubicBezTo>
                  <a:cubicBezTo>
                    <a:pt x="243" y="1906"/>
                    <a:pt x="252" y="1907"/>
                    <a:pt x="262" y="1907"/>
                  </a:cubicBezTo>
                  <a:cubicBezTo>
                    <a:pt x="480" y="1907"/>
                    <a:pt x="637" y="1402"/>
                    <a:pt x="652" y="1268"/>
                  </a:cubicBezTo>
                  <a:cubicBezTo>
                    <a:pt x="730" y="865"/>
                    <a:pt x="761" y="431"/>
                    <a:pt x="714" y="12"/>
                  </a:cubicBezTo>
                  <a:cubicBezTo>
                    <a:pt x="714" y="4"/>
                    <a:pt x="710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>
              <a:off x="2865250" y="2471875"/>
              <a:ext cx="3525" cy="9625"/>
            </a:xfrm>
            <a:custGeom>
              <a:avLst/>
              <a:gdLst/>
              <a:ahLst/>
              <a:cxnLst/>
              <a:rect l="l" t="t" r="r" b="b"/>
              <a:pathLst>
                <a:path w="141" h="385" extrusionOk="0">
                  <a:moveTo>
                    <a:pt x="109" y="1"/>
                  </a:moveTo>
                  <a:cubicBezTo>
                    <a:pt x="94" y="47"/>
                    <a:pt x="78" y="47"/>
                    <a:pt x="78" y="47"/>
                  </a:cubicBezTo>
                  <a:lnTo>
                    <a:pt x="16" y="218"/>
                  </a:lnTo>
                  <a:cubicBezTo>
                    <a:pt x="1" y="264"/>
                    <a:pt x="1" y="311"/>
                    <a:pt x="1" y="373"/>
                  </a:cubicBezTo>
                  <a:cubicBezTo>
                    <a:pt x="1" y="381"/>
                    <a:pt x="5" y="385"/>
                    <a:pt x="9" y="385"/>
                  </a:cubicBezTo>
                  <a:cubicBezTo>
                    <a:pt x="13" y="385"/>
                    <a:pt x="16" y="381"/>
                    <a:pt x="16" y="373"/>
                  </a:cubicBezTo>
                  <a:cubicBezTo>
                    <a:pt x="32" y="342"/>
                    <a:pt x="78" y="280"/>
                    <a:pt x="78" y="218"/>
                  </a:cubicBezTo>
                  <a:lnTo>
                    <a:pt x="140" y="47"/>
                  </a:lnTo>
                  <a:cubicBezTo>
                    <a:pt x="140" y="32"/>
                    <a:pt x="109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2778400" y="2287475"/>
              <a:ext cx="123725" cy="164950"/>
            </a:xfrm>
            <a:custGeom>
              <a:avLst/>
              <a:gdLst/>
              <a:ahLst/>
              <a:cxnLst/>
              <a:rect l="l" t="t" r="r" b="b"/>
              <a:pathLst>
                <a:path w="4949" h="6598" extrusionOk="0">
                  <a:moveTo>
                    <a:pt x="2916" y="0"/>
                  </a:moveTo>
                  <a:cubicBezTo>
                    <a:pt x="2753" y="0"/>
                    <a:pt x="2602" y="40"/>
                    <a:pt x="2498" y="134"/>
                  </a:cubicBezTo>
                  <a:cubicBezTo>
                    <a:pt x="1614" y="925"/>
                    <a:pt x="1412" y="1623"/>
                    <a:pt x="1179" y="2181"/>
                  </a:cubicBezTo>
                  <a:cubicBezTo>
                    <a:pt x="1009" y="2600"/>
                    <a:pt x="792" y="3313"/>
                    <a:pt x="606" y="4027"/>
                  </a:cubicBezTo>
                  <a:cubicBezTo>
                    <a:pt x="280" y="5236"/>
                    <a:pt x="1" y="6477"/>
                    <a:pt x="47" y="6508"/>
                  </a:cubicBezTo>
                  <a:cubicBezTo>
                    <a:pt x="60" y="6521"/>
                    <a:pt x="3330" y="6597"/>
                    <a:pt x="4487" y="6597"/>
                  </a:cubicBezTo>
                  <a:cubicBezTo>
                    <a:pt x="4731" y="6597"/>
                    <a:pt x="4881" y="6594"/>
                    <a:pt x="4886" y="6586"/>
                  </a:cubicBezTo>
                  <a:cubicBezTo>
                    <a:pt x="4948" y="6508"/>
                    <a:pt x="4514" y="1468"/>
                    <a:pt x="3723" y="351"/>
                  </a:cubicBezTo>
                  <a:cubicBezTo>
                    <a:pt x="3599" y="155"/>
                    <a:pt x="3236" y="0"/>
                    <a:pt x="29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2770275" y="2295950"/>
              <a:ext cx="79700" cy="182925"/>
            </a:xfrm>
            <a:custGeom>
              <a:avLst/>
              <a:gdLst/>
              <a:ahLst/>
              <a:cxnLst/>
              <a:rect l="l" t="t" r="r" b="b"/>
              <a:pathLst>
                <a:path w="3188" h="7317" extrusionOk="0">
                  <a:moveTo>
                    <a:pt x="2736" y="1"/>
                  </a:moveTo>
                  <a:cubicBezTo>
                    <a:pt x="2585" y="1"/>
                    <a:pt x="2346" y="197"/>
                    <a:pt x="2125" y="477"/>
                  </a:cubicBezTo>
                  <a:cubicBezTo>
                    <a:pt x="1132" y="1671"/>
                    <a:pt x="0" y="3858"/>
                    <a:pt x="155" y="4308"/>
                  </a:cubicBezTo>
                  <a:cubicBezTo>
                    <a:pt x="558" y="5533"/>
                    <a:pt x="946" y="6603"/>
                    <a:pt x="1334" y="7255"/>
                  </a:cubicBezTo>
                  <a:cubicBezTo>
                    <a:pt x="1362" y="7298"/>
                    <a:pt x="1417" y="7316"/>
                    <a:pt x="1492" y="7316"/>
                  </a:cubicBezTo>
                  <a:cubicBezTo>
                    <a:pt x="1962" y="7316"/>
                    <a:pt x="3187" y="6576"/>
                    <a:pt x="3040" y="6309"/>
                  </a:cubicBezTo>
                  <a:cubicBezTo>
                    <a:pt x="2699" y="5704"/>
                    <a:pt x="2016" y="4230"/>
                    <a:pt x="1923" y="4044"/>
                  </a:cubicBezTo>
                  <a:cubicBezTo>
                    <a:pt x="1861" y="3920"/>
                    <a:pt x="2420" y="1951"/>
                    <a:pt x="2776" y="865"/>
                  </a:cubicBezTo>
                  <a:cubicBezTo>
                    <a:pt x="2963" y="239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50"/>
            <p:cNvSpPr/>
            <p:nvPr/>
          </p:nvSpPr>
          <p:spPr>
            <a:xfrm>
              <a:off x="2767550" y="2293425"/>
              <a:ext cx="77950" cy="173450"/>
            </a:xfrm>
            <a:custGeom>
              <a:avLst/>
              <a:gdLst/>
              <a:ahLst/>
              <a:cxnLst/>
              <a:rect l="l" t="t" r="r" b="b"/>
              <a:pathLst>
                <a:path w="3118" h="6938" extrusionOk="0">
                  <a:moveTo>
                    <a:pt x="2843" y="1"/>
                  </a:moveTo>
                  <a:cubicBezTo>
                    <a:pt x="2669" y="1"/>
                    <a:pt x="2390" y="186"/>
                    <a:pt x="2001" y="656"/>
                  </a:cubicBezTo>
                  <a:cubicBezTo>
                    <a:pt x="1117" y="1741"/>
                    <a:pt x="202" y="3494"/>
                    <a:pt x="109" y="3928"/>
                  </a:cubicBezTo>
                  <a:cubicBezTo>
                    <a:pt x="0" y="4347"/>
                    <a:pt x="869" y="6937"/>
                    <a:pt x="869" y="6937"/>
                  </a:cubicBezTo>
                  <a:lnTo>
                    <a:pt x="2963" y="5898"/>
                  </a:lnTo>
                  <a:cubicBezTo>
                    <a:pt x="2963" y="5898"/>
                    <a:pt x="2125" y="4068"/>
                    <a:pt x="2125" y="3866"/>
                  </a:cubicBezTo>
                  <a:cubicBezTo>
                    <a:pt x="2125" y="3680"/>
                    <a:pt x="2808" y="1447"/>
                    <a:pt x="2994" y="733"/>
                  </a:cubicBezTo>
                  <a:cubicBezTo>
                    <a:pt x="3117" y="320"/>
                    <a:pt x="3070" y="1"/>
                    <a:pt x="28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50"/>
            <p:cNvSpPr/>
            <p:nvPr/>
          </p:nvSpPr>
          <p:spPr>
            <a:xfrm>
              <a:off x="2820675" y="2329400"/>
              <a:ext cx="21725" cy="111475"/>
            </a:xfrm>
            <a:custGeom>
              <a:avLst/>
              <a:gdLst/>
              <a:ahLst/>
              <a:cxnLst/>
              <a:rect l="l" t="t" r="r" b="b"/>
              <a:pathLst>
                <a:path w="869" h="4459" extrusionOk="0">
                  <a:moveTo>
                    <a:pt x="737" y="1"/>
                  </a:moveTo>
                  <a:cubicBezTo>
                    <a:pt x="733" y="1"/>
                    <a:pt x="729" y="3"/>
                    <a:pt x="729" y="8"/>
                  </a:cubicBezTo>
                  <a:cubicBezTo>
                    <a:pt x="683" y="147"/>
                    <a:pt x="621" y="271"/>
                    <a:pt x="559" y="426"/>
                  </a:cubicBezTo>
                  <a:cubicBezTo>
                    <a:pt x="497" y="582"/>
                    <a:pt x="31" y="2179"/>
                    <a:pt x="16" y="2272"/>
                  </a:cubicBezTo>
                  <a:cubicBezTo>
                    <a:pt x="0" y="2396"/>
                    <a:pt x="16" y="2520"/>
                    <a:pt x="62" y="2644"/>
                  </a:cubicBezTo>
                  <a:cubicBezTo>
                    <a:pt x="93" y="2784"/>
                    <a:pt x="155" y="2892"/>
                    <a:pt x="186" y="3032"/>
                  </a:cubicBezTo>
                  <a:cubicBezTo>
                    <a:pt x="264" y="3265"/>
                    <a:pt x="373" y="3513"/>
                    <a:pt x="481" y="3746"/>
                  </a:cubicBezTo>
                  <a:cubicBezTo>
                    <a:pt x="605" y="3994"/>
                    <a:pt x="714" y="4211"/>
                    <a:pt x="853" y="4443"/>
                  </a:cubicBezTo>
                  <a:lnTo>
                    <a:pt x="791" y="4459"/>
                  </a:lnTo>
                  <a:lnTo>
                    <a:pt x="791" y="4459"/>
                  </a:lnTo>
                  <a:lnTo>
                    <a:pt x="869" y="4443"/>
                  </a:lnTo>
                  <a:cubicBezTo>
                    <a:pt x="729" y="4195"/>
                    <a:pt x="621" y="3916"/>
                    <a:pt x="497" y="3652"/>
                  </a:cubicBezTo>
                  <a:cubicBezTo>
                    <a:pt x="388" y="3420"/>
                    <a:pt x="295" y="3172"/>
                    <a:pt x="217" y="2939"/>
                  </a:cubicBezTo>
                  <a:cubicBezTo>
                    <a:pt x="171" y="2815"/>
                    <a:pt x="140" y="2675"/>
                    <a:pt x="93" y="2567"/>
                  </a:cubicBezTo>
                  <a:cubicBezTo>
                    <a:pt x="62" y="2489"/>
                    <a:pt x="62" y="2427"/>
                    <a:pt x="62" y="2350"/>
                  </a:cubicBezTo>
                  <a:cubicBezTo>
                    <a:pt x="78" y="2288"/>
                    <a:pt x="528" y="659"/>
                    <a:pt x="543" y="628"/>
                  </a:cubicBezTo>
                  <a:cubicBezTo>
                    <a:pt x="605" y="535"/>
                    <a:pt x="652" y="426"/>
                    <a:pt x="714" y="318"/>
                  </a:cubicBezTo>
                  <a:lnTo>
                    <a:pt x="714" y="318"/>
                  </a:lnTo>
                  <a:cubicBezTo>
                    <a:pt x="652" y="411"/>
                    <a:pt x="621" y="489"/>
                    <a:pt x="559" y="582"/>
                  </a:cubicBezTo>
                  <a:cubicBezTo>
                    <a:pt x="621" y="395"/>
                    <a:pt x="683" y="194"/>
                    <a:pt x="760" y="8"/>
                  </a:cubicBezTo>
                  <a:cubicBezTo>
                    <a:pt x="760" y="8"/>
                    <a:pt x="746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50"/>
            <p:cNvSpPr/>
            <p:nvPr/>
          </p:nvSpPr>
          <p:spPr>
            <a:xfrm>
              <a:off x="2788500" y="2432325"/>
              <a:ext cx="45375" cy="19800"/>
            </a:xfrm>
            <a:custGeom>
              <a:avLst/>
              <a:gdLst/>
              <a:ahLst/>
              <a:cxnLst/>
              <a:rect l="l" t="t" r="r" b="b"/>
              <a:pathLst>
                <a:path w="1815" h="792" extrusionOk="0">
                  <a:moveTo>
                    <a:pt x="1784" y="1"/>
                  </a:moveTo>
                  <a:cubicBezTo>
                    <a:pt x="1629" y="63"/>
                    <a:pt x="1504" y="140"/>
                    <a:pt x="1349" y="187"/>
                  </a:cubicBezTo>
                  <a:cubicBezTo>
                    <a:pt x="1194" y="249"/>
                    <a:pt x="1055" y="326"/>
                    <a:pt x="900" y="388"/>
                  </a:cubicBezTo>
                  <a:cubicBezTo>
                    <a:pt x="744" y="451"/>
                    <a:pt x="605" y="528"/>
                    <a:pt x="450" y="575"/>
                  </a:cubicBezTo>
                  <a:cubicBezTo>
                    <a:pt x="372" y="621"/>
                    <a:pt x="295" y="637"/>
                    <a:pt x="233" y="683"/>
                  </a:cubicBezTo>
                  <a:lnTo>
                    <a:pt x="0" y="792"/>
                  </a:lnTo>
                  <a:cubicBezTo>
                    <a:pt x="78" y="776"/>
                    <a:pt x="155" y="730"/>
                    <a:pt x="264" y="730"/>
                  </a:cubicBezTo>
                  <a:cubicBezTo>
                    <a:pt x="341" y="714"/>
                    <a:pt x="419" y="699"/>
                    <a:pt x="496" y="652"/>
                  </a:cubicBezTo>
                  <a:cubicBezTo>
                    <a:pt x="651" y="606"/>
                    <a:pt x="775" y="528"/>
                    <a:pt x="931" y="466"/>
                  </a:cubicBezTo>
                  <a:cubicBezTo>
                    <a:pt x="1070" y="388"/>
                    <a:pt x="1210" y="326"/>
                    <a:pt x="1365" y="249"/>
                  </a:cubicBezTo>
                  <a:cubicBezTo>
                    <a:pt x="1504" y="171"/>
                    <a:pt x="1660" y="94"/>
                    <a:pt x="1784" y="16"/>
                  </a:cubicBezTo>
                  <a:cubicBezTo>
                    <a:pt x="1815" y="1"/>
                    <a:pt x="1784" y="1"/>
                    <a:pt x="1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50"/>
            <p:cNvSpPr/>
            <p:nvPr/>
          </p:nvSpPr>
          <p:spPr>
            <a:xfrm>
              <a:off x="2839675" y="2265225"/>
              <a:ext cx="31825" cy="43550"/>
            </a:xfrm>
            <a:custGeom>
              <a:avLst/>
              <a:gdLst/>
              <a:ahLst/>
              <a:cxnLst/>
              <a:rect l="l" t="t" r="r" b="b"/>
              <a:pathLst>
                <a:path w="1273" h="1742" extrusionOk="0">
                  <a:moveTo>
                    <a:pt x="0" y="0"/>
                  </a:moveTo>
                  <a:cubicBezTo>
                    <a:pt x="16" y="171"/>
                    <a:pt x="16" y="388"/>
                    <a:pt x="16" y="558"/>
                  </a:cubicBezTo>
                  <a:cubicBezTo>
                    <a:pt x="16" y="853"/>
                    <a:pt x="0" y="1101"/>
                    <a:pt x="16" y="1117"/>
                  </a:cubicBezTo>
                  <a:cubicBezTo>
                    <a:pt x="219" y="1422"/>
                    <a:pt x="669" y="1741"/>
                    <a:pt x="903" y="1741"/>
                  </a:cubicBezTo>
                  <a:cubicBezTo>
                    <a:pt x="918" y="1741"/>
                    <a:pt x="933" y="1740"/>
                    <a:pt x="946" y="1737"/>
                  </a:cubicBezTo>
                  <a:cubicBezTo>
                    <a:pt x="1272" y="1675"/>
                    <a:pt x="1179" y="1101"/>
                    <a:pt x="1163" y="962"/>
                  </a:cubicBezTo>
                  <a:lnTo>
                    <a:pt x="1163" y="946"/>
                  </a:lnTo>
                  <a:cubicBezTo>
                    <a:pt x="1132" y="931"/>
                    <a:pt x="1132" y="884"/>
                    <a:pt x="1132" y="869"/>
                  </a:cubicBezTo>
                  <a:cubicBezTo>
                    <a:pt x="1117" y="620"/>
                    <a:pt x="1132" y="388"/>
                    <a:pt x="1179" y="1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0"/>
            <p:cNvSpPr/>
            <p:nvPr/>
          </p:nvSpPr>
          <p:spPr>
            <a:xfrm>
              <a:off x="2840825" y="2265600"/>
              <a:ext cx="27950" cy="24150"/>
            </a:xfrm>
            <a:custGeom>
              <a:avLst/>
              <a:gdLst/>
              <a:ahLst/>
              <a:cxnLst/>
              <a:rect l="l" t="t" r="r" b="b"/>
              <a:pathLst>
                <a:path w="1118" h="966" extrusionOk="0">
                  <a:moveTo>
                    <a:pt x="1" y="1"/>
                  </a:moveTo>
                  <a:lnTo>
                    <a:pt x="1" y="1"/>
                  </a:lnTo>
                  <a:cubicBezTo>
                    <a:pt x="61" y="225"/>
                    <a:pt x="293" y="966"/>
                    <a:pt x="905" y="966"/>
                  </a:cubicBezTo>
                  <a:cubicBezTo>
                    <a:pt x="928" y="966"/>
                    <a:pt x="953" y="965"/>
                    <a:pt x="978" y="962"/>
                  </a:cubicBezTo>
                  <a:cubicBezTo>
                    <a:pt x="1009" y="947"/>
                    <a:pt x="1055" y="947"/>
                    <a:pt x="1086" y="931"/>
                  </a:cubicBezTo>
                  <a:cubicBezTo>
                    <a:pt x="1086" y="916"/>
                    <a:pt x="1071" y="885"/>
                    <a:pt x="1071" y="869"/>
                  </a:cubicBezTo>
                  <a:cubicBezTo>
                    <a:pt x="1055" y="621"/>
                    <a:pt x="1071" y="388"/>
                    <a:pt x="1117" y="15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2831150" y="2210725"/>
              <a:ext cx="56225" cy="70025"/>
            </a:xfrm>
            <a:custGeom>
              <a:avLst/>
              <a:gdLst/>
              <a:ahLst/>
              <a:cxnLst/>
              <a:rect l="l" t="t" r="r" b="b"/>
              <a:pathLst>
                <a:path w="2249" h="2801" extrusionOk="0">
                  <a:moveTo>
                    <a:pt x="1089" y="0"/>
                  </a:moveTo>
                  <a:cubicBezTo>
                    <a:pt x="690" y="0"/>
                    <a:pt x="275" y="238"/>
                    <a:pt x="140" y="645"/>
                  </a:cubicBezTo>
                  <a:cubicBezTo>
                    <a:pt x="0" y="1048"/>
                    <a:pt x="202" y="2227"/>
                    <a:pt x="496" y="2506"/>
                  </a:cubicBezTo>
                  <a:cubicBezTo>
                    <a:pt x="694" y="2696"/>
                    <a:pt x="963" y="2801"/>
                    <a:pt x="1225" y="2801"/>
                  </a:cubicBezTo>
                  <a:cubicBezTo>
                    <a:pt x="1495" y="2801"/>
                    <a:pt x="1757" y="2688"/>
                    <a:pt x="1923" y="2444"/>
                  </a:cubicBezTo>
                  <a:cubicBezTo>
                    <a:pt x="2249" y="1963"/>
                    <a:pt x="1970" y="428"/>
                    <a:pt x="1629" y="179"/>
                  </a:cubicBezTo>
                  <a:cubicBezTo>
                    <a:pt x="1476" y="57"/>
                    <a:pt x="1284" y="0"/>
                    <a:pt x="1089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2862925" y="2245050"/>
              <a:ext cx="2350" cy="5450"/>
            </a:xfrm>
            <a:custGeom>
              <a:avLst/>
              <a:gdLst/>
              <a:ahLst/>
              <a:cxnLst/>
              <a:rect l="l" t="t" r="r" b="b"/>
              <a:pathLst>
                <a:path w="94" h="218" extrusionOk="0">
                  <a:moveTo>
                    <a:pt x="47" y="1"/>
                  </a:moveTo>
                  <a:lnTo>
                    <a:pt x="47" y="1"/>
                  </a:lnTo>
                  <a:cubicBezTo>
                    <a:pt x="78" y="78"/>
                    <a:pt x="78" y="187"/>
                    <a:pt x="1" y="218"/>
                  </a:cubicBezTo>
                  <a:cubicBezTo>
                    <a:pt x="94" y="202"/>
                    <a:pt x="94" y="78"/>
                    <a:pt x="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2859150" y="2243125"/>
              <a:ext cx="6525" cy="6625"/>
            </a:xfrm>
            <a:custGeom>
              <a:avLst/>
              <a:gdLst/>
              <a:ahLst/>
              <a:cxnLst/>
              <a:rect l="l" t="t" r="r" b="b"/>
              <a:pathLst>
                <a:path w="261" h="265" extrusionOk="0">
                  <a:moveTo>
                    <a:pt x="121" y="0"/>
                  </a:moveTo>
                  <a:cubicBezTo>
                    <a:pt x="1" y="30"/>
                    <a:pt x="26" y="264"/>
                    <a:pt x="141" y="264"/>
                  </a:cubicBezTo>
                  <a:cubicBezTo>
                    <a:pt x="144" y="264"/>
                    <a:pt x="148" y="264"/>
                    <a:pt x="152" y="264"/>
                  </a:cubicBezTo>
                  <a:cubicBezTo>
                    <a:pt x="260" y="264"/>
                    <a:pt x="229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0"/>
            <p:cNvSpPr/>
            <p:nvPr/>
          </p:nvSpPr>
          <p:spPr>
            <a:xfrm>
              <a:off x="2875350" y="2243125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6" y="0"/>
                  </a:moveTo>
                  <a:lnTo>
                    <a:pt x="16" y="0"/>
                  </a:lnTo>
                  <a:cubicBezTo>
                    <a:pt x="1" y="74"/>
                    <a:pt x="42" y="203"/>
                    <a:pt x="126" y="203"/>
                  </a:cubicBezTo>
                  <a:cubicBezTo>
                    <a:pt x="130" y="203"/>
                    <a:pt x="135" y="202"/>
                    <a:pt x="140" y="202"/>
                  </a:cubicBezTo>
                  <a:cubicBezTo>
                    <a:pt x="62" y="186"/>
                    <a:pt x="47" y="78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0"/>
            <p:cNvSpPr/>
            <p:nvPr/>
          </p:nvSpPr>
          <p:spPr>
            <a:xfrm>
              <a:off x="2874725" y="2240775"/>
              <a:ext cx="6775" cy="6300"/>
            </a:xfrm>
            <a:custGeom>
              <a:avLst/>
              <a:gdLst/>
              <a:ahLst/>
              <a:cxnLst/>
              <a:rect l="l" t="t" r="r" b="b"/>
              <a:pathLst>
                <a:path w="271" h="252" extrusionOk="0">
                  <a:moveTo>
                    <a:pt x="115" y="0"/>
                  </a:moveTo>
                  <a:cubicBezTo>
                    <a:pt x="111" y="0"/>
                    <a:pt x="107" y="1"/>
                    <a:pt x="103" y="1"/>
                  </a:cubicBezTo>
                  <a:cubicBezTo>
                    <a:pt x="1" y="45"/>
                    <a:pt x="35" y="252"/>
                    <a:pt x="143" y="252"/>
                  </a:cubicBezTo>
                  <a:cubicBezTo>
                    <a:pt x="150" y="252"/>
                    <a:pt x="157" y="251"/>
                    <a:pt x="165" y="249"/>
                  </a:cubicBezTo>
                  <a:cubicBezTo>
                    <a:pt x="270" y="234"/>
                    <a:pt x="244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>
              <a:off x="2857500" y="2235550"/>
              <a:ext cx="6625" cy="5275"/>
            </a:xfrm>
            <a:custGeom>
              <a:avLst/>
              <a:gdLst/>
              <a:ahLst/>
              <a:cxnLst/>
              <a:rect l="l" t="t" r="r" b="b"/>
              <a:pathLst>
                <a:path w="265" h="211" extrusionOk="0">
                  <a:moveTo>
                    <a:pt x="185" y="1"/>
                  </a:moveTo>
                  <a:cubicBezTo>
                    <a:pt x="160" y="1"/>
                    <a:pt x="133" y="8"/>
                    <a:pt x="109" y="24"/>
                  </a:cubicBezTo>
                  <a:cubicBezTo>
                    <a:pt x="78" y="39"/>
                    <a:pt x="32" y="70"/>
                    <a:pt x="16" y="117"/>
                  </a:cubicBezTo>
                  <a:cubicBezTo>
                    <a:pt x="1" y="148"/>
                    <a:pt x="16" y="179"/>
                    <a:pt x="63" y="194"/>
                  </a:cubicBezTo>
                  <a:cubicBezTo>
                    <a:pt x="32" y="210"/>
                    <a:pt x="63" y="210"/>
                    <a:pt x="78" y="210"/>
                  </a:cubicBezTo>
                  <a:cubicBezTo>
                    <a:pt x="109" y="194"/>
                    <a:pt x="140" y="179"/>
                    <a:pt x="171" y="148"/>
                  </a:cubicBezTo>
                  <a:cubicBezTo>
                    <a:pt x="218" y="132"/>
                    <a:pt x="233" y="117"/>
                    <a:pt x="264" y="70"/>
                  </a:cubicBezTo>
                  <a:cubicBezTo>
                    <a:pt x="264" y="55"/>
                    <a:pt x="264" y="24"/>
                    <a:pt x="249" y="24"/>
                  </a:cubicBezTo>
                  <a:cubicBezTo>
                    <a:pt x="233" y="8"/>
                    <a:pt x="210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0"/>
            <p:cNvSpPr/>
            <p:nvPr/>
          </p:nvSpPr>
          <p:spPr>
            <a:xfrm>
              <a:off x="2873400" y="2234275"/>
              <a:ext cx="7775" cy="4200"/>
            </a:xfrm>
            <a:custGeom>
              <a:avLst/>
              <a:gdLst/>
              <a:ahLst/>
              <a:cxnLst/>
              <a:rect l="l" t="t" r="r" b="b"/>
              <a:pathLst>
                <a:path w="311" h="168" extrusionOk="0">
                  <a:moveTo>
                    <a:pt x="108" y="0"/>
                  </a:moveTo>
                  <a:cubicBezTo>
                    <a:pt x="74" y="0"/>
                    <a:pt x="49" y="22"/>
                    <a:pt x="16" y="44"/>
                  </a:cubicBezTo>
                  <a:cubicBezTo>
                    <a:pt x="1" y="75"/>
                    <a:pt x="1" y="90"/>
                    <a:pt x="16" y="106"/>
                  </a:cubicBezTo>
                  <a:cubicBezTo>
                    <a:pt x="47" y="121"/>
                    <a:pt x="78" y="152"/>
                    <a:pt x="125" y="152"/>
                  </a:cubicBezTo>
                  <a:cubicBezTo>
                    <a:pt x="140" y="168"/>
                    <a:pt x="171" y="168"/>
                    <a:pt x="218" y="168"/>
                  </a:cubicBezTo>
                  <a:cubicBezTo>
                    <a:pt x="233" y="168"/>
                    <a:pt x="249" y="152"/>
                    <a:pt x="295" y="152"/>
                  </a:cubicBezTo>
                  <a:cubicBezTo>
                    <a:pt x="311" y="121"/>
                    <a:pt x="311" y="90"/>
                    <a:pt x="295" y="75"/>
                  </a:cubicBezTo>
                  <a:cubicBezTo>
                    <a:pt x="249" y="28"/>
                    <a:pt x="218" y="13"/>
                    <a:pt x="156" y="13"/>
                  </a:cubicBezTo>
                  <a:cubicBezTo>
                    <a:pt x="138" y="4"/>
                    <a:pt x="122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0"/>
            <p:cNvSpPr/>
            <p:nvPr/>
          </p:nvSpPr>
          <p:spPr>
            <a:xfrm>
              <a:off x="2864100" y="2264050"/>
              <a:ext cx="4675" cy="1975"/>
            </a:xfrm>
            <a:custGeom>
              <a:avLst/>
              <a:gdLst/>
              <a:ahLst/>
              <a:cxnLst/>
              <a:rect l="l" t="t" r="r" b="b"/>
              <a:pathLst>
                <a:path w="187" h="79" extrusionOk="0">
                  <a:moveTo>
                    <a:pt x="31" y="1"/>
                  </a:moveTo>
                  <a:cubicBezTo>
                    <a:pt x="36" y="5"/>
                    <a:pt x="40" y="10"/>
                    <a:pt x="45" y="16"/>
                  </a:cubicBezTo>
                  <a:lnTo>
                    <a:pt x="155" y="16"/>
                  </a:lnTo>
                  <a:cubicBezTo>
                    <a:pt x="161" y="10"/>
                    <a:pt x="167" y="5"/>
                    <a:pt x="171" y="1"/>
                  </a:cubicBezTo>
                  <a:close/>
                  <a:moveTo>
                    <a:pt x="0" y="16"/>
                  </a:moveTo>
                  <a:cubicBezTo>
                    <a:pt x="31" y="63"/>
                    <a:pt x="47" y="78"/>
                    <a:pt x="78" y="78"/>
                  </a:cubicBezTo>
                  <a:cubicBezTo>
                    <a:pt x="124" y="78"/>
                    <a:pt x="155" y="63"/>
                    <a:pt x="186" y="16"/>
                  </a:cubicBezTo>
                  <a:lnTo>
                    <a:pt x="155" y="16"/>
                  </a:lnTo>
                  <a:cubicBezTo>
                    <a:pt x="138" y="31"/>
                    <a:pt x="116" y="47"/>
                    <a:pt x="93" y="47"/>
                  </a:cubicBezTo>
                  <a:cubicBezTo>
                    <a:pt x="71" y="47"/>
                    <a:pt x="57" y="31"/>
                    <a:pt x="45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>
              <a:off x="2865650" y="2235350"/>
              <a:ext cx="11700" cy="24850"/>
            </a:xfrm>
            <a:custGeom>
              <a:avLst/>
              <a:gdLst/>
              <a:ahLst/>
              <a:cxnLst/>
              <a:rect l="l" t="t" r="r" b="b"/>
              <a:pathLst>
                <a:path w="468" h="994" extrusionOk="0">
                  <a:moveTo>
                    <a:pt x="218" y="1"/>
                  </a:moveTo>
                  <a:cubicBezTo>
                    <a:pt x="249" y="265"/>
                    <a:pt x="357" y="513"/>
                    <a:pt x="388" y="761"/>
                  </a:cubicBezTo>
                  <a:cubicBezTo>
                    <a:pt x="357" y="745"/>
                    <a:pt x="295" y="745"/>
                    <a:pt x="249" y="745"/>
                  </a:cubicBezTo>
                  <a:cubicBezTo>
                    <a:pt x="249" y="745"/>
                    <a:pt x="295" y="916"/>
                    <a:pt x="295" y="947"/>
                  </a:cubicBezTo>
                  <a:cubicBezTo>
                    <a:pt x="281" y="950"/>
                    <a:pt x="265" y="951"/>
                    <a:pt x="248" y="951"/>
                  </a:cubicBezTo>
                  <a:cubicBezTo>
                    <a:pt x="173" y="951"/>
                    <a:pt x="76" y="926"/>
                    <a:pt x="0" y="900"/>
                  </a:cubicBezTo>
                  <a:lnTo>
                    <a:pt x="0" y="900"/>
                  </a:lnTo>
                  <a:cubicBezTo>
                    <a:pt x="62" y="962"/>
                    <a:pt x="124" y="993"/>
                    <a:pt x="202" y="993"/>
                  </a:cubicBezTo>
                  <a:cubicBezTo>
                    <a:pt x="233" y="993"/>
                    <a:pt x="249" y="993"/>
                    <a:pt x="295" y="978"/>
                  </a:cubicBezTo>
                  <a:lnTo>
                    <a:pt x="326" y="978"/>
                  </a:lnTo>
                  <a:lnTo>
                    <a:pt x="357" y="947"/>
                  </a:lnTo>
                  <a:cubicBezTo>
                    <a:pt x="357" y="900"/>
                    <a:pt x="326" y="792"/>
                    <a:pt x="326" y="792"/>
                  </a:cubicBezTo>
                  <a:cubicBezTo>
                    <a:pt x="353" y="792"/>
                    <a:pt x="448" y="826"/>
                    <a:pt x="464" y="826"/>
                  </a:cubicBezTo>
                  <a:cubicBezTo>
                    <a:pt x="467" y="826"/>
                    <a:pt x="468" y="825"/>
                    <a:pt x="466" y="823"/>
                  </a:cubicBezTo>
                  <a:cubicBezTo>
                    <a:pt x="435" y="544"/>
                    <a:pt x="357" y="280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0"/>
            <p:cNvSpPr/>
            <p:nvPr/>
          </p:nvSpPr>
          <p:spPr>
            <a:xfrm>
              <a:off x="2865250" y="2257850"/>
              <a:ext cx="6625" cy="4675"/>
            </a:xfrm>
            <a:custGeom>
              <a:avLst/>
              <a:gdLst/>
              <a:ahLst/>
              <a:cxnLst/>
              <a:rect l="l" t="t" r="r" b="b"/>
              <a:pathLst>
                <a:path w="265" h="187" extrusionOk="0">
                  <a:moveTo>
                    <a:pt x="16" y="0"/>
                  </a:moveTo>
                  <a:cubicBezTo>
                    <a:pt x="1" y="16"/>
                    <a:pt x="1" y="62"/>
                    <a:pt x="1" y="78"/>
                  </a:cubicBezTo>
                  <a:cubicBezTo>
                    <a:pt x="1" y="140"/>
                    <a:pt x="16" y="187"/>
                    <a:pt x="78" y="187"/>
                  </a:cubicBezTo>
                  <a:cubicBezTo>
                    <a:pt x="94" y="187"/>
                    <a:pt x="125" y="187"/>
                    <a:pt x="156" y="171"/>
                  </a:cubicBezTo>
                  <a:cubicBezTo>
                    <a:pt x="218" y="156"/>
                    <a:pt x="249" y="109"/>
                    <a:pt x="265" y="62"/>
                  </a:cubicBezTo>
                  <a:lnTo>
                    <a:pt x="265" y="62"/>
                  </a:lnTo>
                  <a:cubicBezTo>
                    <a:pt x="254" y="65"/>
                    <a:pt x="243" y="66"/>
                    <a:pt x="232" y="66"/>
                  </a:cubicBezTo>
                  <a:cubicBezTo>
                    <a:pt x="162" y="66"/>
                    <a:pt x="83" y="27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0"/>
            <p:cNvSpPr/>
            <p:nvPr/>
          </p:nvSpPr>
          <p:spPr>
            <a:xfrm>
              <a:off x="2865250" y="2259775"/>
              <a:ext cx="3900" cy="2750"/>
            </a:xfrm>
            <a:custGeom>
              <a:avLst/>
              <a:gdLst/>
              <a:ahLst/>
              <a:cxnLst/>
              <a:rect l="l" t="t" r="r" b="b"/>
              <a:pathLst>
                <a:path w="156" h="110" extrusionOk="0">
                  <a:moveTo>
                    <a:pt x="1" y="1"/>
                  </a:moveTo>
                  <a:cubicBezTo>
                    <a:pt x="1" y="63"/>
                    <a:pt x="16" y="110"/>
                    <a:pt x="78" y="110"/>
                  </a:cubicBezTo>
                  <a:cubicBezTo>
                    <a:pt x="94" y="110"/>
                    <a:pt x="140" y="110"/>
                    <a:pt x="156" y="94"/>
                  </a:cubicBezTo>
                  <a:cubicBezTo>
                    <a:pt x="140" y="32"/>
                    <a:pt x="78" y="1"/>
                    <a:pt x="1" y="1"/>
                  </a:cubicBezTo>
                  <a:close/>
                </a:path>
              </a:pathLst>
            </a:custGeom>
            <a:solidFill>
              <a:srgbClr val="FF9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0"/>
            <p:cNvSpPr/>
            <p:nvPr/>
          </p:nvSpPr>
          <p:spPr>
            <a:xfrm>
              <a:off x="2833075" y="2210150"/>
              <a:ext cx="45775" cy="42350"/>
            </a:xfrm>
            <a:custGeom>
              <a:avLst/>
              <a:gdLst/>
              <a:ahLst/>
              <a:cxnLst/>
              <a:rect l="l" t="t" r="r" b="b"/>
              <a:pathLst>
                <a:path w="1831" h="1694" extrusionOk="0">
                  <a:moveTo>
                    <a:pt x="1082" y="0"/>
                  </a:moveTo>
                  <a:cubicBezTo>
                    <a:pt x="668" y="0"/>
                    <a:pt x="212" y="204"/>
                    <a:pt x="78" y="606"/>
                  </a:cubicBezTo>
                  <a:cubicBezTo>
                    <a:pt x="1" y="792"/>
                    <a:pt x="47" y="1210"/>
                    <a:pt x="109" y="1567"/>
                  </a:cubicBezTo>
                  <a:cubicBezTo>
                    <a:pt x="109" y="1598"/>
                    <a:pt x="125" y="1614"/>
                    <a:pt x="125" y="1614"/>
                  </a:cubicBezTo>
                  <a:cubicBezTo>
                    <a:pt x="147" y="1669"/>
                    <a:pt x="180" y="1694"/>
                    <a:pt x="217" y="1694"/>
                  </a:cubicBezTo>
                  <a:cubicBezTo>
                    <a:pt x="336" y="1694"/>
                    <a:pt x="501" y="1444"/>
                    <a:pt x="512" y="1148"/>
                  </a:cubicBezTo>
                  <a:cubicBezTo>
                    <a:pt x="528" y="776"/>
                    <a:pt x="621" y="559"/>
                    <a:pt x="838" y="497"/>
                  </a:cubicBezTo>
                  <a:cubicBezTo>
                    <a:pt x="883" y="481"/>
                    <a:pt x="931" y="475"/>
                    <a:pt x="979" y="475"/>
                  </a:cubicBezTo>
                  <a:cubicBezTo>
                    <a:pt x="1121" y="475"/>
                    <a:pt x="1268" y="528"/>
                    <a:pt x="1384" y="528"/>
                  </a:cubicBezTo>
                  <a:cubicBezTo>
                    <a:pt x="1417" y="528"/>
                    <a:pt x="1447" y="523"/>
                    <a:pt x="1474" y="513"/>
                  </a:cubicBezTo>
                  <a:cubicBezTo>
                    <a:pt x="1583" y="466"/>
                    <a:pt x="1614" y="373"/>
                    <a:pt x="1676" y="373"/>
                  </a:cubicBezTo>
                  <a:cubicBezTo>
                    <a:pt x="1707" y="373"/>
                    <a:pt x="1815" y="606"/>
                    <a:pt x="1831" y="652"/>
                  </a:cubicBezTo>
                  <a:cubicBezTo>
                    <a:pt x="1831" y="451"/>
                    <a:pt x="1753" y="280"/>
                    <a:pt x="1629" y="156"/>
                  </a:cubicBezTo>
                  <a:cubicBezTo>
                    <a:pt x="1489" y="52"/>
                    <a:pt x="1291" y="0"/>
                    <a:pt x="1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2828025" y="2243925"/>
              <a:ext cx="16700" cy="18500"/>
            </a:xfrm>
            <a:custGeom>
              <a:avLst/>
              <a:gdLst/>
              <a:ahLst/>
              <a:cxnLst/>
              <a:rect l="l" t="t" r="r" b="b"/>
              <a:pathLst>
                <a:path w="668" h="740" extrusionOk="0">
                  <a:moveTo>
                    <a:pt x="230" y="0"/>
                  </a:moveTo>
                  <a:cubicBezTo>
                    <a:pt x="209" y="0"/>
                    <a:pt x="190" y="5"/>
                    <a:pt x="172" y="15"/>
                  </a:cubicBezTo>
                  <a:cubicBezTo>
                    <a:pt x="1" y="108"/>
                    <a:pt x="203" y="650"/>
                    <a:pt x="404" y="728"/>
                  </a:cubicBezTo>
                  <a:cubicBezTo>
                    <a:pt x="427" y="736"/>
                    <a:pt x="454" y="740"/>
                    <a:pt x="480" y="740"/>
                  </a:cubicBezTo>
                  <a:cubicBezTo>
                    <a:pt x="560" y="740"/>
                    <a:pt x="645" y="705"/>
                    <a:pt x="668" y="635"/>
                  </a:cubicBezTo>
                  <a:lnTo>
                    <a:pt x="621" y="309"/>
                  </a:lnTo>
                  <a:cubicBezTo>
                    <a:pt x="621" y="309"/>
                    <a:pt x="399" y="0"/>
                    <a:pt x="230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2833850" y="2248550"/>
              <a:ext cx="8175" cy="11825"/>
            </a:xfrm>
            <a:custGeom>
              <a:avLst/>
              <a:gdLst/>
              <a:ahLst/>
              <a:cxnLst/>
              <a:rect l="l" t="t" r="r" b="b"/>
              <a:pathLst>
                <a:path w="327" h="473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62"/>
                    <a:pt x="202" y="202"/>
                    <a:pt x="264" y="326"/>
                  </a:cubicBezTo>
                  <a:cubicBezTo>
                    <a:pt x="244" y="296"/>
                    <a:pt x="211" y="272"/>
                    <a:pt x="173" y="272"/>
                  </a:cubicBezTo>
                  <a:cubicBezTo>
                    <a:pt x="152" y="272"/>
                    <a:pt x="131" y="279"/>
                    <a:pt x="109" y="295"/>
                  </a:cubicBezTo>
                  <a:cubicBezTo>
                    <a:pt x="109" y="295"/>
                    <a:pt x="94" y="295"/>
                    <a:pt x="94" y="310"/>
                  </a:cubicBezTo>
                  <a:cubicBezTo>
                    <a:pt x="105" y="307"/>
                    <a:pt x="118" y="305"/>
                    <a:pt x="131" y="305"/>
                  </a:cubicBezTo>
                  <a:cubicBezTo>
                    <a:pt x="168" y="305"/>
                    <a:pt x="206" y="322"/>
                    <a:pt x="218" y="357"/>
                  </a:cubicBezTo>
                  <a:cubicBezTo>
                    <a:pt x="249" y="388"/>
                    <a:pt x="280" y="434"/>
                    <a:pt x="280" y="465"/>
                  </a:cubicBezTo>
                  <a:cubicBezTo>
                    <a:pt x="280" y="471"/>
                    <a:pt x="285" y="472"/>
                    <a:pt x="291" y="472"/>
                  </a:cubicBezTo>
                  <a:cubicBezTo>
                    <a:pt x="304" y="472"/>
                    <a:pt x="321" y="465"/>
                    <a:pt x="311" y="465"/>
                  </a:cubicBezTo>
                  <a:cubicBezTo>
                    <a:pt x="326" y="279"/>
                    <a:pt x="187" y="1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2835025" y="2287325"/>
              <a:ext cx="41125" cy="38450"/>
            </a:xfrm>
            <a:custGeom>
              <a:avLst/>
              <a:gdLst/>
              <a:ahLst/>
              <a:cxnLst/>
              <a:rect l="l" t="t" r="r" b="b"/>
              <a:pathLst>
                <a:path w="1645" h="1538" extrusionOk="0">
                  <a:moveTo>
                    <a:pt x="217" y="0"/>
                  </a:moveTo>
                  <a:lnTo>
                    <a:pt x="0" y="310"/>
                  </a:lnTo>
                  <a:cubicBezTo>
                    <a:pt x="0" y="310"/>
                    <a:pt x="961" y="1538"/>
                    <a:pt x="992" y="1538"/>
                  </a:cubicBezTo>
                  <a:cubicBezTo>
                    <a:pt x="993" y="1538"/>
                    <a:pt x="993" y="1537"/>
                    <a:pt x="993" y="1536"/>
                  </a:cubicBezTo>
                  <a:lnTo>
                    <a:pt x="1287" y="900"/>
                  </a:lnTo>
                  <a:lnTo>
                    <a:pt x="1644" y="1287"/>
                  </a:lnTo>
                  <a:lnTo>
                    <a:pt x="1644" y="1287"/>
                  </a:lnTo>
                  <a:lnTo>
                    <a:pt x="1536" y="403"/>
                  </a:lnTo>
                  <a:lnTo>
                    <a:pt x="1365" y="171"/>
                  </a:lnTo>
                  <a:lnTo>
                    <a:pt x="1241" y="760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2836575" y="2297000"/>
              <a:ext cx="41125" cy="29900"/>
            </a:xfrm>
            <a:custGeom>
              <a:avLst/>
              <a:gdLst/>
              <a:ahLst/>
              <a:cxnLst/>
              <a:rect l="l" t="t" r="r" b="b"/>
              <a:pathLst>
                <a:path w="1645" h="1196" extrusionOk="0">
                  <a:moveTo>
                    <a:pt x="1246" y="532"/>
                  </a:moveTo>
                  <a:cubicBezTo>
                    <a:pt x="1270" y="553"/>
                    <a:pt x="1309" y="589"/>
                    <a:pt x="1353" y="630"/>
                  </a:cubicBezTo>
                  <a:lnTo>
                    <a:pt x="1353" y="630"/>
                  </a:lnTo>
                  <a:cubicBezTo>
                    <a:pt x="1308" y="584"/>
                    <a:pt x="1269" y="548"/>
                    <a:pt x="1246" y="532"/>
                  </a:cubicBezTo>
                  <a:close/>
                  <a:moveTo>
                    <a:pt x="1474" y="16"/>
                  </a:moveTo>
                  <a:cubicBezTo>
                    <a:pt x="1458" y="187"/>
                    <a:pt x="1551" y="683"/>
                    <a:pt x="1567" y="838"/>
                  </a:cubicBezTo>
                  <a:cubicBezTo>
                    <a:pt x="1558" y="821"/>
                    <a:pt x="1446" y="716"/>
                    <a:pt x="1353" y="630"/>
                  </a:cubicBezTo>
                  <a:lnTo>
                    <a:pt x="1353" y="630"/>
                  </a:lnTo>
                  <a:cubicBezTo>
                    <a:pt x="1473" y="751"/>
                    <a:pt x="1635" y="932"/>
                    <a:pt x="1644" y="932"/>
                  </a:cubicBezTo>
                  <a:cubicBezTo>
                    <a:pt x="1644" y="932"/>
                    <a:pt x="1644" y="932"/>
                    <a:pt x="1644" y="931"/>
                  </a:cubicBezTo>
                  <a:cubicBezTo>
                    <a:pt x="1613" y="745"/>
                    <a:pt x="1598" y="559"/>
                    <a:pt x="1551" y="373"/>
                  </a:cubicBezTo>
                  <a:cubicBezTo>
                    <a:pt x="1520" y="203"/>
                    <a:pt x="1536" y="203"/>
                    <a:pt x="1489" y="16"/>
                  </a:cubicBezTo>
                  <a:close/>
                  <a:moveTo>
                    <a:pt x="0" y="1"/>
                  </a:moveTo>
                  <a:cubicBezTo>
                    <a:pt x="140" y="218"/>
                    <a:pt x="946" y="1195"/>
                    <a:pt x="946" y="1195"/>
                  </a:cubicBezTo>
                  <a:cubicBezTo>
                    <a:pt x="1070" y="994"/>
                    <a:pt x="1163" y="761"/>
                    <a:pt x="1241" y="528"/>
                  </a:cubicBezTo>
                  <a:cubicBezTo>
                    <a:pt x="1243" y="529"/>
                    <a:pt x="1244" y="530"/>
                    <a:pt x="1246" y="532"/>
                  </a:cubicBezTo>
                  <a:lnTo>
                    <a:pt x="1246" y="532"/>
                  </a:lnTo>
                  <a:cubicBezTo>
                    <a:pt x="1233" y="520"/>
                    <a:pt x="1225" y="513"/>
                    <a:pt x="1225" y="513"/>
                  </a:cubicBezTo>
                  <a:cubicBezTo>
                    <a:pt x="1163" y="606"/>
                    <a:pt x="931" y="1087"/>
                    <a:pt x="931" y="1133"/>
                  </a:cubicBezTo>
                  <a:cubicBezTo>
                    <a:pt x="776" y="931"/>
                    <a:pt x="171" y="18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3436025" y="2525875"/>
              <a:ext cx="29875" cy="228975"/>
            </a:xfrm>
            <a:custGeom>
              <a:avLst/>
              <a:gdLst/>
              <a:ahLst/>
              <a:cxnLst/>
              <a:rect l="l" t="t" r="r" b="b"/>
              <a:pathLst>
                <a:path w="1195" h="9159" extrusionOk="0">
                  <a:moveTo>
                    <a:pt x="23" y="0"/>
                  </a:moveTo>
                  <a:cubicBezTo>
                    <a:pt x="12" y="0"/>
                    <a:pt x="0" y="4"/>
                    <a:pt x="0" y="12"/>
                  </a:cubicBezTo>
                  <a:cubicBezTo>
                    <a:pt x="620" y="2339"/>
                    <a:pt x="1132" y="4727"/>
                    <a:pt x="1086" y="7131"/>
                  </a:cubicBezTo>
                  <a:cubicBezTo>
                    <a:pt x="1070" y="7813"/>
                    <a:pt x="993" y="8465"/>
                    <a:pt x="931" y="9147"/>
                  </a:cubicBezTo>
                  <a:cubicBezTo>
                    <a:pt x="931" y="9155"/>
                    <a:pt x="938" y="9159"/>
                    <a:pt x="948" y="9159"/>
                  </a:cubicBezTo>
                  <a:cubicBezTo>
                    <a:pt x="958" y="9159"/>
                    <a:pt x="969" y="9155"/>
                    <a:pt x="977" y="9147"/>
                  </a:cubicBezTo>
                  <a:cubicBezTo>
                    <a:pt x="1086" y="8589"/>
                    <a:pt x="1148" y="7999"/>
                    <a:pt x="1163" y="7410"/>
                  </a:cubicBezTo>
                  <a:cubicBezTo>
                    <a:pt x="1194" y="6805"/>
                    <a:pt x="1194" y="6216"/>
                    <a:pt x="1148" y="5627"/>
                  </a:cubicBezTo>
                  <a:cubicBezTo>
                    <a:pt x="1055" y="4401"/>
                    <a:pt x="884" y="3192"/>
                    <a:pt x="589" y="1997"/>
                  </a:cubicBezTo>
                  <a:cubicBezTo>
                    <a:pt x="434" y="1315"/>
                    <a:pt x="233" y="679"/>
                    <a:pt x="47" y="12"/>
                  </a:cubicBezTo>
                  <a:cubicBezTo>
                    <a:pt x="47" y="4"/>
                    <a:pt x="35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3412750" y="2526950"/>
              <a:ext cx="51975" cy="169075"/>
            </a:xfrm>
            <a:custGeom>
              <a:avLst/>
              <a:gdLst/>
              <a:ahLst/>
              <a:cxnLst/>
              <a:rect l="l" t="t" r="r" b="b"/>
              <a:pathLst>
                <a:path w="2079" h="6763" extrusionOk="0">
                  <a:moveTo>
                    <a:pt x="931" y="0"/>
                  </a:moveTo>
                  <a:cubicBezTo>
                    <a:pt x="931" y="0"/>
                    <a:pt x="0" y="2358"/>
                    <a:pt x="218" y="2916"/>
                  </a:cubicBezTo>
                  <a:cubicBezTo>
                    <a:pt x="435" y="3490"/>
                    <a:pt x="853" y="3598"/>
                    <a:pt x="853" y="3598"/>
                  </a:cubicBezTo>
                  <a:cubicBezTo>
                    <a:pt x="853" y="3598"/>
                    <a:pt x="295" y="4420"/>
                    <a:pt x="683" y="5165"/>
                  </a:cubicBezTo>
                  <a:cubicBezTo>
                    <a:pt x="1086" y="5925"/>
                    <a:pt x="1970" y="5909"/>
                    <a:pt x="2017" y="6762"/>
                  </a:cubicBezTo>
                  <a:cubicBezTo>
                    <a:pt x="2017" y="6762"/>
                    <a:pt x="2079" y="3133"/>
                    <a:pt x="9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3432525" y="2539350"/>
              <a:ext cx="29500" cy="134950"/>
            </a:xfrm>
            <a:custGeom>
              <a:avLst/>
              <a:gdLst/>
              <a:ahLst/>
              <a:cxnLst/>
              <a:rect l="l" t="t" r="r" b="b"/>
              <a:pathLst>
                <a:path w="1180" h="5398" extrusionOk="0">
                  <a:moveTo>
                    <a:pt x="218" y="0"/>
                  </a:moveTo>
                  <a:lnTo>
                    <a:pt x="218" y="0"/>
                  </a:lnTo>
                  <a:cubicBezTo>
                    <a:pt x="419" y="698"/>
                    <a:pt x="574" y="1396"/>
                    <a:pt x="714" y="2094"/>
                  </a:cubicBezTo>
                  <a:cubicBezTo>
                    <a:pt x="590" y="1970"/>
                    <a:pt x="435" y="1908"/>
                    <a:pt x="264" y="1846"/>
                  </a:cubicBezTo>
                  <a:lnTo>
                    <a:pt x="264" y="1846"/>
                  </a:lnTo>
                  <a:cubicBezTo>
                    <a:pt x="435" y="1908"/>
                    <a:pt x="590" y="2017"/>
                    <a:pt x="729" y="2156"/>
                  </a:cubicBezTo>
                  <a:cubicBezTo>
                    <a:pt x="745" y="2296"/>
                    <a:pt x="791" y="2420"/>
                    <a:pt x="807" y="2559"/>
                  </a:cubicBezTo>
                  <a:cubicBezTo>
                    <a:pt x="590" y="2327"/>
                    <a:pt x="295" y="2218"/>
                    <a:pt x="1" y="2094"/>
                  </a:cubicBezTo>
                  <a:lnTo>
                    <a:pt x="1" y="2094"/>
                  </a:lnTo>
                  <a:cubicBezTo>
                    <a:pt x="295" y="2218"/>
                    <a:pt x="605" y="2373"/>
                    <a:pt x="822" y="2637"/>
                  </a:cubicBezTo>
                  <a:cubicBezTo>
                    <a:pt x="900" y="3025"/>
                    <a:pt x="962" y="3428"/>
                    <a:pt x="1009" y="3816"/>
                  </a:cubicBezTo>
                  <a:cubicBezTo>
                    <a:pt x="853" y="3661"/>
                    <a:pt x="667" y="3552"/>
                    <a:pt x="450" y="3506"/>
                  </a:cubicBezTo>
                  <a:cubicBezTo>
                    <a:pt x="450" y="3506"/>
                    <a:pt x="435" y="3506"/>
                    <a:pt x="450" y="3537"/>
                  </a:cubicBezTo>
                  <a:cubicBezTo>
                    <a:pt x="667" y="3583"/>
                    <a:pt x="853" y="3723"/>
                    <a:pt x="1009" y="3893"/>
                  </a:cubicBezTo>
                  <a:cubicBezTo>
                    <a:pt x="1040" y="4033"/>
                    <a:pt x="1055" y="4172"/>
                    <a:pt x="1071" y="4328"/>
                  </a:cubicBezTo>
                  <a:cubicBezTo>
                    <a:pt x="962" y="4235"/>
                    <a:pt x="823" y="4157"/>
                    <a:pt x="683" y="4095"/>
                  </a:cubicBezTo>
                  <a:lnTo>
                    <a:pt x="683" y="4095"/>
                  </a:lnTo>
                  <a:cubicBezTo>
                    <a:pt x="823" y="4157"/>
                    <a:pt x="962" y="4250"/>
                    <a:pt x="1071" y="4343"/>
                  </a:cubicBezTo>
                  <a:cubicBezTo>
                    <a:pt x="1086" y="4483"/>
                    <a:pt x="1117" y="4622"/>
                    <a:pt x="1117" y="4746"/>
                  </a:cubicBezTo>
                  <a:cubicBezTo>
                    <a:pt x="900" y="4498"/>
                    <a:pt x="621" y="4312"/>
                    <a:pt x="311" y="4188"/>
                  </a:cubicBezTo>
                  <a:lnTo>
                    <a:pt x="311" y="4188"/>
                  </a:lnTo>
                  <a:cubicBezTo>
                    <a:pt x="621" y="4328"/>
                    <a:pt x="884" y="4545"/>
                    <a:pt x="1086" y="4793"/>
                  </a:cubicBezTo>
                  <a:cubicBezTo>
                    <a:pt x="1117" y="4777"/>
                    <a:pt x="1117" y="4777"/>
                    <a:pt x="1133" y="4777"/>
                  </a:cubicBezTo>
                  <a:cubicBezTo>
                    <a:pt x="1009" y="3149"/>
                    <a:pt x="714" y="1551"/>
                    <a:pt x="218" y="0"/>
                  </a:cubicBezTo>
                  <a:close/>
                  <a:moveTo>
                    <a:pt x="1133" y="4785"/>
                  </a:moveTo>
                  <a:cubicBezTo>
                    <a:pt x="1133" y="4984"/>
                    <a:pt x="1149" y="5199"/>
                    <a:pt x="1179" y="5398"/>
                  </a:cubicBezTo>
                  <a:cubicBezTo>
                    <a:pt x="1149" y="5183"/>
                    <a:pt x="1133" y="4984"/>
                    <a:pt x="1133" y="47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3428250" y="2574625"/>
              <a:ext cx="14375" cy="4675"/>
            </a:xfrm>
            <a:custGeom>
              <a:avLst/>
              <a:gdLst/>
              <a:ahLst/>
              <a:cxnLst/>
              <a:rect l="l" t="t" r="r" b="b"/>
              <a:pathLst>
                <a:path w="575" h="187" extrusionOk="0">
                  <a:moveTo>
                    <a:pt x="1" y="1"/>
                  </a:moveTo>
                  <a:cubicBezTo>
                    <a:pt x="202" y="63"/>
                    <a:pt x="373" y="125"/>
                    <a:pt x="575" y="187"/>
                  </a:cubicBezTo>
                  <a:cubicBezTo>
                    <a:pt x="389" y="78"/>
                    <a:pt x="202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3434075" y="2638600"/>
              <a:ext cx="10875" cy="3525"/>
            </a:xfrm>
            <a:custGeom>
              <a:avLst/>
              <a:gdLst/>
              <a:ahLst/>
              <a:cxnLst/>
              <a:rect l="l" t="t" r="r" b="b"/>
              <a:pathLst>
                <a:path w="435" h="141" extrusionOk="0">
                  <a:moveTo>
                    <a:pt x="1" y="1"/>
                  </a:moveTo>
                  <a:cubicBezTo>
                    <a:pt x="156" y="32"/>
                    <a:pt x="295" y="78"/>
                    <a:pt x="435" y="140"/>
                  </a:cubicBezTo>
                  <a:cubicBezTo>
                    <a:pt x="295" y="63"/>
                    <a:pt x="156" y="3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3465875" y="2600600"/>
              <a:ext cx="62050" cy="175675"/>
            </a:xfrm>
            <a:custGeom>
              <a:avLst/>
              <a:gdLst/>
              <a:ahLst/>
              <a:cxnLst/>
              <a:rect l="l" t="t" r="r" b="b"/>
              <a:pathLst>
                <a:path w="2482" h="7027" extrusionOk="0">
                  <a:moveTo>
                    <a:pt x="2420" y="1"/>
                  </a:moveTo>
                  <a:cubicBezTo>
                    <a:pt x="2032" y="265"/>
                    <a:pt x="1660" y="575"/>
                    <a:pt x="1334" y="947"/>
                  </a:cubicBezTo>
                  <a:cubicBezTo>
                    <a:pt x="1008" y="1304"/>
                    <a:pt x="745" y="1753"/>
                    <a:pt x="574" y="2219"/>
                  </a:cubicBezTo>
                  <a:cubicBezTo>
                    <a:pt x="233" y="3211"/>
                    <a:pt x="31" y="4235"/>
                    <a:pt x="16" y="5290"/>
                  </a:cubicBezTo>
                  <a:cubicBezTo>
                    <a:pt x="0" y="5864"/>
                    <a:pt x="47" y="6453"/>
                    <a:pt x="186" y="7011"/>
                  </a:cubicBezTo>
                  <a:lnTo>
                    <a:pt x="202" y="7027"/>
                  </a:lnTo>
                  <a:cubicBezTo>
                    <a:pt x="202" y="7027"/>
                    <a:pt x="233" y="7027"/>
                    <a:pt x="233" y="7011"/>
                  </a:cubicBezTo>
                  <a:cubicBezTo>
                    <a:pt x="78" y="6003"/>
                    <a:pt x="78" y="4995"/>
                    <a:pt x="248" y="3987"/>
                  </a:cubicBezTo>
                  <a:cubicBezTo>
                    <a:pt x="404" y="3010"/>
                    <a:pt x="652" y="1955"/>
                    <a:pt x="1272" y="1149"/>
                  </a:cubicBezTo>
                  <a:cubicBezTo>
                    <a:pt x="1598" y="730"/>
                    <a:pt x="2032" y="373"/>
                    <a:pt x="2451" y="32"/>
                  </a:cubicBezTo>
                  <a:cubicBezTo>
                    <a:pt x="2482" y="16"/>
                    <a:pt x="2451" y="1"/>
                    <a:pt x="24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3470125" y="2599050"/>
              <a:ext cx="58575" cy="116350"/>
            </a:xfrm>
            <a:custGeom>
              <a:avLst/>
              <a:gdLst/>
              <a:ahLst/>
              <a:cxnLst/>
              <a:rect l="l" t="t" r="r" b="b"/>
              <a:pathLst>
                <a:path w="2343" h="4654" extrusionOk="0">
                  <a:moveTo>
                    <a:pt x="2343" y="1"/>
                  </a:moveTo>
                  <a:lnTo>
                    <a:pt x="2343" y="1"/>
                  </a:lnTo>
                  <a:cubicBezTo>
                    <a:pt x="2343" y="1"/>
                    <a:pt x="1164" y="838"/>
                    <a:pt x="621" y="2017"/>
                  </a:cubicBezTo>
                  <a:cubicBezTo>
                    <a:pt x="32" y="3196"/>
                    <a:pt x="1" y="4654"/>
                    <a:pt x="1" y="4654"/>
                  </a:cubicBezTo>
                  <a:cubicBezTo>
                    <a:pt x="234" y="4282"/>
                    <a:pt x="482" y="3956"/>
                    <a:pt x="792" y="3646"/>
                  </a:cubicBezTo>
                  <a:cubicBezTo>
                    <a:pt x="1257" y="3180"/>
                    <a:pt x="1645" y="2855"/>
                    <a:pt x="1707" y="2544"/>
                  </a:cubicBezTo>
                  <a:cubicBezTo>
                    <a:pt x="1769" y="2234"/>
                    <a:pt x="1242" y="2002"/>
                    <a:pt x="1242" y="2002"/>
                  </a:cubicBezTo>
                  <a:lnTo>
                    <a:pt x="1242" y="2002"/>
                  </a:lnTo>
                  <a:cubicBezTo>
                    <a:pt x="1242" y="2002"/>
                    <a:pt x="1371" y="2024"/>
                    <a:pt x="1532" y="2024"/>
                  </a:cubicBezTo>
                  <a:cubicBezTo>
                    <a:pt x="1727" y="2024"/>
                    <a:pt x="1969" y="1991"/>
                    <a:pt x="2079" y="1847"/>
                  </a:cubicBezTo>
                  <a:cubicBezTo>
                    <a:pt x="2265" y="1567"/>
                    <a:pt x="2343" y="1"/>
                    <a:pt x="23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3470525" y="2609525"/>
              <a:ext cx="47725" cy="98125"/>
            </a:xfrm>
            <a:custGeom>
              <a:avLst/>
              <a:gdLst/>
              <a:ahLst/>
              <a:cxnLst/>
              <a:rect l="l" t="t" r="r" b="b"/>
              <a:pathLst>
                <a:path w="1909" h="3925" extrusionOk="0">
                  <a:moveTo>
                    <a:pt x="1808" y="105"/>
                  </a:moveTo>
                  <a:lnTo>
                    <a:pt x="1474" y="756"/>
                  </a:lnTo>
                  <a:lnTo>
                    <a:pt x="1474" y="756"/>
                  </a:lnTo>
                  <a:cubicBezTo>
                    <a:pt x="1376" y="761"/>
                    <a:pt x="1278" y="778"/>
                    <a:pt x="1179" y="807"/>
                  </a:cubicBezTo>
                  <a:cubicBezTo>
                    <a:pt x="1375" y="555"/>
                    <a:pt x="1596" y="329"/>
                    <a:pt x="1808" y="105"/>
                  </a:cubicBezTo>
                  <a:close/>
                  <a:moveTo>
                    <a:pt x="1468" y="768"/>
                  </a:moveTo>
                  <a:lnTo>
                    <a:pt x="1393" y="915"/>
                  </a:lnTo>
                  <a:lnTo>
                    <a:pt x="1393" y="915"/>
                  </a:lnTo>
                  <a:cubicBezTo>
                    <a:pt x="1294" y="927"/>
                    <a:pt x="1192" y="945"/>
                    <a:pt x="1086" y="962"/>
                  </a:cubicBezTo>
                  <a:cubicBezTo>
                    <a:pt x="1102" y="916"/>
                    <a:pt x="1148" y="885"/>
                    <a:pt x="1164" y="838"/>
                  </a:cubicBezTo>
                  <a:cubicBezTo>
                    <a:pt x="1261" y="799"/>
                    <a:pt x="1366" y="778"/>
                    <a:pt x="1468" y="768"/>
                  </a:cubicBezTo>
                  <a:close/>
                  <a:moveTo>
                    <a:pt x="1387" y="927"/>
                  </a:moveTo>
                  <a:lnTo>
                    <a:pt x="1226" y="1241"/>
                  </a:lnTo>
                  <a:cubicBezTo>
                    <a:pt x="1102" y="1241"/>
                    <a:pt x="993" y="1241"/>
                    <a:pt x="869" y="1288"/>
                  </a:cubicBezTo>
                  <a:cubicBezTo>
                    <a:pt x="931" y="1195"/>
                    <a:pt x="1008" y="1086"/>
                    <a:pt x="1071" y="993"/>
                  </a:cubicBezTo>
                  <a:cubicBezTo>
                    <a:pt x="1176" y="968"/>
                    <a:pt x="1281" y="944"/>
                    <a:pt x="1387" y="927"/>
                  </a:cubicBezTo>
                  <a:close/>
                  <a:moveTo>
                    <a:pt x="1862" y="1"/>
                  </a:moveTo>
                  <a:lnTo>
                    <a:pt x="1812" y="97"/>
                  </a:lnTo>
                  <a:lnTo>
                    <a:pt x="1812" y="97"/>
                  </a:lnTo>
                  <a:cubicBezTo>
                    <a:pt x="1349" y="563"/>
                    <a:pt x="896" y="1051"/>
                    <a:pt x="621" y="1660"/>
                  </a:cubicBezTo>
                  <a:cubicBezTo>
                    <a:pt x="528" y="1862"/>
                    <a:pt x="435" y="2094"/>
                    <a:pt x="373" y="2327"/>
                  </a:cubicBezTo>
                  <a:cubicBezTo>
                    <a:pt x="342" y="2374"/>
                    <a:pt x="326" y="2436"/>
                    <a:pt x="326" y="2467"/>
                  </a:cubicBezTo>
                  <a:cubicBezTo>
                    <a:pt x="202" y="2947"/>
                    <a:pt x="78" y="3444"/>
                    <a:pt x="0" y="3925"/>
                  </a:cubicBezTo>
                  <a:cubicBezTo>
                    <a:pt x="62" y="3676"/>
                    <a:pt x="93" y="3444"/>
                    <a:pt x="171" y="3180"/>
                  </a:cubicBezTo>
                  <a:cubicBezTo>
                    <a:pt x="264" y="3149"/>
                    <a:pt x="373" y="3103"/>
                    <a:pt x="481" y="3103"/>
                  </a:cubicBezTo>
                  <a:lnTo>
                    <a:pt x="481" y="3087"/>
                  </a:lnTo>
                  <a:cubicBezTo>
                    <a:pt x="388" y="3087"/>
                    <a:pt x="264" y="3103"/>
                    <a:pt x="171" y="3149"/>
                  </a:cubicBezTo>
                  <a:cubicBezTo>
                    <a:pt x="233" y="2916"/>
                    <a:pt x="295" y="2699"/>
                    <a:pt x="373" y="2482"/>
                  </a:cubicBezTo>
                  <a:cubicBezTo>
                    <a:pt x="605" y="2436"/>
                    <a:pt x="838" y="2405"/>
                    <a:pt x="1071" y="2389"/>
                  </a:cubicBezTo>
                  <a:cubicBezTo>
                    <a:pt x="1016" y="2385"/>
                    <a:pt x="961" y="2384"/>
                    <a:pt x="906" y="2384"/>
                  </a:cubicBezTo>
                  <a:cubicBezTo>
                    <a:pt x="729" y="2384"/>
                    <a:pt x="554" y="2404"/>
                    <a:pt x="388" y="2451"/>
                  </a:cubicBezTo>
                  <a:cubicBezTo>
                    <a:pt x="404" y="2405"/>
                    <a:pt x="404" y="2374"/>
                    <a:pt x="435" y="2327"/>
                  </a:cubicBezTo>
                  <a:cubicBezTo>
                    <a:pt x="590" y="2296"/>
                    <a:pt x="745" y="2281"/>
                    <a:pt x="884" y="2250"/>
                  </a:cubicBezTo>
                  <a:cubicBezTo>
                    <a:pt x="729" y="2250"/>
                    <a:pt x="574" y="2281"/>
                    <a:pt x="450" y="2312"/>
                  </a:cubicBezTo>
                  <a:cubicBezTo>
                    <a:pt x="497" y="2125"/>
                    <a:pt x="574" y="1939"/>
                    <a:pt x="652" y="1753"/>
                  </a:cubicBezTo>
                  <a:cubicBezTo>
                    <a:pt x="714" y="1598"/>
                    <a:pt x="791" y="1459"/>
                    <a:pt x="884" y="1319"/>
                  </a:cubicBezTo>
                  <a:cubicBezTo>
                    <a:pt x="1008" y="1288"/>
                    <a:pt x="1148" y="1272"/>
                    <a:pt x="1257" y="1272"/>
                  </a:cubicBezTo>
                  <a:lnTo>
                    <a:pt x="1438" y="919"/>
                  </a:lnTo>
                  <a:lnTo>
                    <a:pt x="1438" y="919"/>
                  </a:lnTo>
                  <a:cubicBezTo>
                    <a:pt x="1502" y="911"/>
                    <a:pt x="1566" y="906"/>
                    <a:pt x="1630" y="906"/>
                  </a:cubicBezTo>
                  <a:cubicBezTo>
                    <a:pt x="1707" y="906"/>
                    <a:pt x="1784" y="913"/>
                    <a:pt x="1862" y="931"/>
                  </a:cubicBezTo>
                  <a:cubicBezTo>
                    <a:pt x="1776" y="910"/>
                    <a:pt x="1690" y="901"/>
                    <a:pt x="1603" y="901"/>
                  </a:cubicBezTo>
                  <a:cubicBezTo>
                    <a:pt x="1550" y="901"/>
                    <a:pt x="1497" y="904"/>
                    <a:pt x="1442" y="910"/>
                  </a:cubicBezTo>
                  <a:lnTo>
                    <a:pt x="1442" y="910"/>
                  </a:lnTo>
                  <a:lnTo>
                    <a:pt x="1517" y="765"/>
                  </a:lnTo>
                  <a:lnTo>
                    <a:pt x="1517" y="765"/>
                  </a:lnTo>
                  <a:cubicBezTo>
                    <a:pt x="1560" y="762"/>
                    <a:pt x="1603" y="761"/>
                    <a:pt x="1644" y="761"/>
                  </a:cubicBezTo>
                  <a:cubicBezTo>
                    <a:pt x="1606" y="757"/>
                    <a:pt x="1567" y="755"/>
                    <a:pt x="1528" y="755"/>
                  </a:cubicBezTo>
                  <a:cubicBezTo>
                    <a:pt x="1526" y="755"/>
                    <a:pt x="1524" y="755"/>
                    <a:pt x="1522" y="755"/>
                  </a:cubicBezTo>
                  <a:lnTo>
                    <a:pt x="1522" y="755"/>
                  </a:lnTo>
                  <a:lnTo>
                    <a:pt x="1908" y="1"/>
                  </a:lnTo>
                  <a:lnTo>
                    <a:pt x="1908" y="1"/>
                  </a:lnTo>
                  <a:cubicBezTo>
                    <a:pt x="1898" y="11"/>
                    <a:pt x="1887" y="22"/>
                    <a:pt x="1877" y="32"/>
                  </a:cubicBezTo>
                  <a:lnTo>
                    <a:pt x="1877" y="32"/>
                  </a:lnTo>
                  <a:cubicBezTo>
                    <a:pt x="1877" y="32"/>
                    <a:pt x="1877" y="32"/>
                    <a:pt x="1877" y="32"/>
                  </a:cubicBezTo>
                  <a:cubicBezTo>
                    <a:pt x="1877" y="1"/>
                    <a:pt x="1877" y="1"/>
                    <a:pt x="1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3511625" y="2636000"/>
              <a:ext cx="5850" cy="700"/>
            </a:xfrm>
            <a:custGeom>
              <a:avLst/>
              <a:gdLst/>
              <a:ahLst/>
              <a:cxnLst/>
              <a:rect l="l" t="t" r="r" b="b"/>
              <a:pathLst>
                <a:path w="234" h="28" extrusionOk="0">
                  <a:moveTo>
                    <a:pt x="117" y="0"/>
                  </a:moveTo>
                  <a:cubicBezTo>
                    <a:pt x="78" y="0"/>
                    <a:pt x="39" y="4"/>
                    <a:pt x="0" y="12"/>
                  </a:cubicBezTo>
                  <a:lnTo>
                    <a:pt x="0" y="27"/>
                  </a:lnTo>
                  <a:cubicBezTo>
                    <a:pt x="78" y="12"/>
                    <a:pt x="155" y="12"/>
                    <a:pt x="233" y="12"/>
                  </a:cubicBezTo>
                  <a:cubicBezTo>
                    <a:pt x="194" y="4"/>
                    <a:pt x="155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3487200" y="2674275"/>
              <a:ext cx="9725" cy="1975"/>
            </a:xfrm>
            <a:custGeom>
              <a:avLst/>
              <a:gdLst/>
              <a:ahLst/>
              <a:cxnLst/>
              <a:rect l="l" t="t" r="r" b="b"/>
              <a:pathLst>
                <a:path w="389" h="79" extrusionOk="0">
                  <a:moveTo>
                    <a:pt x="357" y="1"/>
                  </a:moveTo>
                  <a:cubicBezTo>
                    <a:pt x="248" y="1"/>
                    <a:pt x="109" y="16"/>
                    <a:pt x="0" y="78"/>
                  </a:cubicBezTo>
                  <a:cubicBezTo>
                    <a:pt x="109" y="47"/>
                    <a:pt x="233" y="32"/>
                    <a:pt x="357" y="16"/>
                  </a:cubicBezTo>
                  <a:cubicBezTo>
                    <a:pt x="388" y="16"/>
                    <a:pt x="388" y="1"/>
                    <a:pt x="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3486025" y="2661100"/>
              <a:ext cx="4100" cy="575"/>
            </a:xfrm>
            <a:custGeom>
              <a:avLst/>
              <a:gdLst/>
              <a:ahLst/>
              <a:cxnLst/>
              <a:rect l="l" t="t" r="r" b="b"/>
              <a:pathLst>
                <a:path w="164" h="23" extrusionOk="0">
                  <a:moveTo>
                    <a:pt x="156" y="0"/>
                  </a:moveTo>
                  <a:cubicBezTo>
                    <a:pt x="156" y="8"/>
                    <a:pt x="160" y="12"/>
                    <a:pt x="162" y="12"/>
                  </a:cubicBezTo>
                  <a:cubicBezTo>
                    <a:pt x="164" y="12"/>
                    <a:pt x="164" y="8"/>
                    <a:pt x="156" y="0"/>
                  </a:cubicBezTo>
                  <a:close/>
                  <a:moveTo>
                    <a:pt x="156" y="0"/>
                  </a:moveTo>
                  <a:cubicBezTo>
                    <a:pt x="94" y="0"/>
                    <a:pt x="63" y="0"/>
                    <a:pt x="1" y="16"/>
                  </a:cubicBezTo>
                  <a:cubicBezTo>
                    <a:pt x="19" y="20"/>
                    <a:pt x="37" y="22"/>
                    <a:pt x="54" y="22"/>
                  </a:cubicBezTo>
                  <a:cubicBezTo>
                    <a:pt x="96" y="22"/>
                    <a:pt x="134" y="11"/>
                    <a:pt x="1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3382900" y="2642100"/>
              <a:ext cx="86875" cy="129925"/>
            </a:xfrm>
            <a:custGeom>
              <a:avLst/>
              <a:gdLst/>
              <a:ahLst/>
              <a:cxnLst/>
              <a:rect l="l" t="t" r="r" b="b"/>
              <a:pathLst>
                <a:path w="3475" h="5197" extrusionOk="0">
                  <a:moveTo>
                    <a:pt x="31" y="0"/>
                  </a:moveTo>
                  <a:cubicBezTo>
                    <a:pt x="20" y="0"/>
                    <a:pt x="8" y="26"/>
                    <a:pt x="3" y="33"/>
                  </a:cubicBezTo>
                  <a:lnTo>
                    <a:pt x="3" y="33"/>
                  </a:lnTo>
                  <a:cubicBezTo>
                    <a:pt x="2" y="32"/>
                    <a:pt x="1" y="32"/>
                    <a:pt x="0" y="31"/>
                  </a:cubicBezTo>
                  <a:lnTo>
                    <a:pt x="0" y="31"/>
                  </a:lnTo>
                  <a:cubicBezTo>
                    <a:pt x="0" y="34"/>
                    <a:pt x="1" y="35"/>
                    <a:pt x="1" y="35"/>
                  </a:cubicBezTo>
                  <a:cubicBezTo>
                    <a:pt x="2" y="35"/>
                    <a:pt x="2" y="34"/>
                    <a:pt x="3" y="33"/>
                  </a:cubicBezTo>
                  <a:lnTo>
                    <a:pt x="3" y="33"/>
                  </a:lnTo>
                  <a:cubicBezTo>
                    <a:pt x="421" y="234"/>
                    <a:pt x="854" y="404"/>
                    <a:pt x="1225" y="683"/>
                  </a:cubicBezTo>
                  <a:cubicBezTo>
                    <a:pt x="1892" y="1179"/>
                    <a:pt x="2358" y="1970"/>
                    <a:pt x="2714" y="2730"/>
                  </a:cubicBezTo>
                  <a:cubicBezTo>
                    <a:pt x="3071" y="3506"/>
                    <a:pt x="3304" y="4328"/>
                    <a:pt x="3428" y="5181"/>
                  </a:cubicBezTo>
                  <a:lnTo>
                    <a:pt x="3443" y="5196"/>
                  </a:lnTo>
                  <a:cubicBezTo>
                    <a:pt x="3474" y="5196"/>
                    <a:pt x="3474" y="5181"/>
                    <a:pt x="3474" y="5181"/>
                  </a:cubicBezTo>
                  <a:cubicBezTo>
                    <a:pt x="3428" y="4684"/>
                    <a:pt x="3335" y="4204"/>
                    <a:pt x="3195" y="3738"/>
                  </a:cubicBezTo>
                  <a:cubicBezTo>
                    <a:pt x="2947" y="2916"/>
                    <a:pt x="2559" y="2110"/>
                    <a:pt x="2032" y="1396"/>
                  </a:cubicBezTo>
                  <a:cubicBezTo>
                    <a:pt x="1784" y="1055"/>
                    <a:pt x="1474" y="760"/>
                    <a:pt x="1117" y="528"/>
                  </a:cubicBezTo>
                  <a:cubicBezTo>
                    <a:pt x="791" y="311"/>
                    <a:pt x="419" y="14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3381725" y="2641325"/>
              <a:ext cx="74475" cy="80675"/>
            </a:xfrm>
            <a:custGeom>
              <a:avLst/>
              <a:gdLst/>
              <a:ahLst/>
              <a:cxnLst/>
              <a:rect l="l" t="t" r="r" b="b"/>
              <a:pathLst>
                <a:path w="2979" h="3227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435" y="1257"/>
                    <a:pt x="652" y="1427"/>
                  </a:cubicBezTo>
                  <a:cubicBezTo>
                    <a:pt x="702" y="1473"/>
                    <a:pt x="775" y="1490"/>
                    <a:pt x="856" y="1490"/>
                  </a:cubicBezTo>
                  <a:cubicBezTo>
                    <a:pt x="1076" y="1490"/>
                    <a:pt x="1350" y="1365"/>
                    <a:pt x="1350" y="1365"/>
                  </a:cubicBezTo>
                  <a:lnTo>
                    <a:pt x="1350" y="1365"/>
                  </a:lnTo>
                  <a:cubicBezTo>
                    <a:pt x="1350" y="1365"/>
                    <a:pt x="978" y="1675"/>
                    <a:pt x="1086" y="1908"/>
                  </a:cubicBezTo>
                  <a:cubicBezTo>
                    <a:pt x="1226" y="2141"/>
                    <a:pt x="1614" y="2327"/>
                    <a:pt x="2094" y="2591"/>
                  </a:cubicBezTo>
                  <a:cubicBezTo>
                    <a:pt x="2405" y="2792"/>
                    <a:pt x="2699" y="2994"/>
                    <a:pt x="2979" y="3226"/>
                  </a:cubicBezTo>
                  <a:cubicBezTo>
                    <a:pt x="2979" y="3226"/>
                    <a:pt x="2606" y="2063"/>
                    <a:pt x="1862" y="1241"/>
                  </a:cubicBezTo>
                  <a:cubicBezTo>
                    <a:pt x="1148" y="4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3394900" y="2648300"/>
              <a:ext cx="60125" cy="67875"/>
            </a:xfrm>
            <a:custGeom>
              <a:avLst/>
              <a:gdLst/>
              <a:ahLst/>
              <a:cxnLst/>
              <a:rect l="l" t="t" r="r" b="b"/>
              <a:pathLst>
                <a:path w="2405" h="2715" extrusionOk="0">
                  <a:moveTo>
                    <a:pt x="1673" y="1676"/>
                  </a:moveTo>
                  <a:cubicBezTo>
                    <a:pt x="1538" y="1676"/>
                    <a:pt x="1391" y="1677"/>
                    <a:pt x="1257" y="1707"/>
                  </a:cubicBezTo>
                  <a:cubicBezTo>
                    <a:pt x="1396" y="1691"/>
                    <a:pt x="1534" y="1676"/>
                    <a:pt x="1673" y="1676"/>
                  </a:cubicBezTo>
                  <a:close/>
                  <a:moveTo>
                    <a:pt x="1" y="1"/>
                  </a:moveTo>
                  <a:lnTo>
                    <a:pt x="1" y="1"/>
                  </a:lnTo>
                  <a:cubicBezTo>
                    <a:pt x="280" y="187"/>
                    <a:pt x="528" y="373"/>
                    <a:pt x="761" y="605"/>
                  </a:cubicBezTo>
                  <a:cubicBezTo>
                    <a:pt x="739" y="604"/>
                    <a:pt x="716" y="603"/>
                    <a:pt x="694" y="603"/>
                  </a:cubicBezTo>
                  <a:cubicBezTo>
                    <a:pt x="499" y="603"/>
                    <a:pt x="307" y="662"/>
                    <a:pt x="141" y="745"/>
                  </a:cubicBezTo>
                  <a:cubicBezTo>
                    <a:pt x="287" y="684"/>
                    <a:pt x="452" y="642"/>
                    <a:pt x="630" y="642"/>
                  </a:cubicBezTo>
                  <a:cubicBezTo>
                    <a:pt x="678" y="642"/>
                    <a:pt x="727" y="645"/>
                    <a:pt x="776" y="652"/>
                  </a:cubicBezTo>
                  <a:lnTo>
                    <a:pt x="901" y="761"/>
                  </a:lnTo>
                  <a:cubicBezTo>
                    <a:pt x="777" y="761"/>
                    <a:pt x="684" y="776"/>
                    <a:pt x="560" y="807"/>
                  </a:cubicBezTo>
                  <a:lnTo>
                    <a:pt x="560" y="807"/>
                  </a:lnTo>
                  <a:cubicBezTo>
                    <a:pt x="650" y="784"/>
                    <a:pt x="733" y="770"/>
                    <a:pt x="819" y="770"/>
                  </a:cubicBezTo>
                  <a:cubicBezTo>
                    <a:pt x="851" y="770"/>
                    <a:pt x="883" y="772"/>
                    <a:pt x="916" y="776"/>
                  </a:cubicBezTo>
                  <a:cubicBezTo>
                    <a:pt x="1102" y="978"/>
                    <a:pt x="1288" y="1195"/>
                    <a:pt x="1459" y="1396"/>
                  </a:cubicBezTo>
                  <a:cubicBezTo>
                    <a:pt x="1438" y="1392"/>
                    <a:pt x="1417" y="1390"/>
                    <a:pt x="1397" y="1390"/>
                  </a:cubicBezTo>
                  <a:cubicBezTo>
                    <a:pt x="1340" y="1390"/>
                    <a:pt x="1283" y="1405"/>
                    <a:pt x="1226" y="1427"/>
                  </a:cubicBezTo>
                  <a:cubicBezTo>
                    <a:pt x="1278" y="1427"/>
                    <a:pt x="1330" y="1414"/>
                    <a:pt x="1386" y="1414"/>
                  </a:cubicBezTo>
                  <a:cubicBezTo>
                    <a:pt x="1414" y="1414"/>
                    <a:pt x="1443" y="1417"/>
                    <a:pt x="1474" y="1427"/>
                  </a:cubicBezTo>
                  <a:cubicBezTo>
                    <a:pt x="1521" y="1458"/>
                    <a:pt x="1536" y="1505"/>
                    <a:pt x="1567" y="1536"/>
                  </a:cubicBezTo>
                  <a:cubicBezTo>
                    <a:pt x="1513" y="1532"/>
                    <a:pt x="1458" y="1530"/>
                    <a:pt x="1403" y="1530"/>
                  </a:cubicBezTo>
                  <a:cubicBezTo>
                    <a:pt x="1225" y="1530"/>
                    <a:pt x="1047" y="1551"/>
                    <a:pt x="870" y="1598"/>
                  </a:cubicBezTo>
                  <a:cubicBezTo>
                    <a:pt x="1044" y="1563"/>
                    <a:pt x="1218" y="1546"/>
                    <a:pt x="1406" y="1546"/>
                  </a:cubicBezTo>
                  <a:cubicBezTo>
                    <a:pt x="1469" y="1546"/>
                    <a:pt x="1533" y="1548"/>
                    <a:pt x="1598" y="1552"/>
                  </a:cubicBezTo>
                  <a:cubicBezTo>
                    <a:pt x="1630" y="1598"/>
                    <a:pt x="1645" y="1629"/>
                    <a:pt x="1676" y="1676"/>
                  </a:cubicBezTo>
                  <a:cubicBezTo>
                    <a:pt x="1675" y="1676"/>
                    <a:pt x="1674" y="1676"/>
                    <a:pt x="1673" y="1676"/>
                  </a:cubicBezTo>
                  <a:lnTo>
                    <a:pt x="1673" y="1676"/>
                  </a:lnTo>
                  <a:cubicBezTo>
                    <a:pt x="1679" y="1676"/>
                    <a:pt x="1685" y="1676"/>
                    <a:pt x="1692" y="1676"/>
                  </a:cubicBezTo>
                  <a:lnTo>
                    <a:pt x="2033" y="2203"/>
                  </a:lnTo>
                  <a:cubicBezTo>
                    <a:pt x="2018" y="2193"/>
                    <a:pt x="2002" y="2190"/>
                    <a:pt x="1985" y="2190"/>
                  </a:cubicBezTo>
                  <a:cubicBezTo>
                    <a:pt x="1948" y="2190"/>
                    <a:pt x="1905" y="2208"/>
                    <a:pt x="1862" y="2218"/>
                  </a:cubicBezTo>
                  <a:cubicBezTo>
                    <a:pt x="1924" y="2218"/>
                    <a:pt x="2002" y="2218"/>
                    <a:pt x="2064" y="2234"/>
                  </a:cubicBezTo>
                  <a:cubicBezTo>
                    <a:pt x="2157" y="2389"/>
                    <a:pt x="2250" y="2544"/>
                    <a:pt x="2343" y="2715"/>
                  </a:cubicBezTo>
                  <a:cubicBezTo>
                    <a:pt x="2389" y="2715"/>
                    <a:pt x="2405" y="2715"/>
                    <a:pt x="2389" y="2699"/>
                  </a:cubicBezTo>
                  <a:cubicBezTo>
                    <a:pt x="1800" y="1629"/>
                    <a:pt x="1056" y="6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3424000" y="2693675"/>
              <a:ext cx="8150" cy="800"/>
            </a:xfrm>
            <a:custGeom>
              <a:avLst/>
              <a:gdLst/>
              <a:ahLst/>
              <a:cxnLst/>
              <a:rect l="l" t="t" r="r" b="b"/>
              <a:pathLst>
                <a:path w="326" h="32" extrusionOk="0">
                  <a:moveTo>
                    <a:pt x="326" y="0"/>
                  </a:moveTo>
                  <a:cubicBezTo>
                    <a:pt x="217" y="0"/>
                    <a:pt x="93" y="0"/>
                    <a:pt x="0" y="31"/>
                  </a:cubicBezTo>
                  <a:cubicBezTo>
                    <a:pt x="124" y="16"/>
                    <a:pt x="233" y="16"/>
                    <a:pt x="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3403825" y="2660700"/>
              <a:ext cx="3900" cy="325"/>
            </a:xfrm>
            <a:custGeom>
              <a:avLst/>
              <a:gdLst/>
              <a:ahLst/>
              <a:cxnLst/>
              <a:rect l="l" t="t" r="r" b="b"/>
              <a:pathLst>
                <a:path w="156" h="13" extrusionOk="0">
                  <a:moveTo>
                    <a:pt x="1" y="1"/>
                  </a:moveTo>
                  <a:cubicBezTo>
                    <a:pt x="24" y="9"/>
                    <a:pt x="47" y="13"/>
                    <a:pt x="72" y="13"/>
                  </a:cubicBezTo>
                  <a:cubicBezTo>
                    <a:pt x="98" y="13"/>
                    <a:pt x="125" y="9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3428250" y="2726625"/>
              <a:ext cx="64775" cy="84175"/>
            </a:xfrm>
            <a:custGeom>
              <a:avLst/>
              <a:gdLst/>
              <a:ahLst/>
              <a:cxnLst/>
              <a:rect l="l" t="t" r="r" b="b"/>
              <a:pathLst>
                <a:path w="2591" h="3367" extrusionOk="0">
                  <a:moveTo>
                    <a:pt x="466" y="1"/>
                  </a:moveTo>
                  <a:lnTo>
                    <a:pt x="373" y="667"/>
                  </a:lnTo>
                  <a:lnTo>
                    <a:pt x="1" y="3366"/>
                  </a:lnTo>
                  <a:lnTo>
                    <a:pt x="2591" y="3366"/>
                  </a:lnTo>
                  <a:lnTo>
                    <a:pt x="2219" y="667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3437575" y="2726625"/>
              <a:ext cx="46150" cy="16700"/>
            </a:xfrm>
            <a:custGeom>
              <a:avLst/>
              <a:gdLst/>
              <a:ahLst/>
              <a:cxnLst/>
              <a:rect l="l" t="t" r="r" b="b"/>
              <a:pathLst>
                <a:path w="1846" h="668" extrusionOk="0">
                  <a:moveTo>
                    <a:pt x="93" y="1"/>
                  </a:moveTo>
                  <a:lnTo>
                    <a:pt x="0" y="667"/>
                  </a:lnTo>
                  <a:lnTo>
                    <a:pt x="1846" y="667"/>
                  </a:lnTo>
                  <a:lnTo>
                    <a:pt x="17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3434075" y="2720025"/>
              <a:ext cx="53525" cy="14775"/>
            </a:xfrm>
            <a:custGeom>
              <a:avLst/>
              <a:gdLst/>
              <a:ahLst/>
              <a:cxnLst/>
              <a:rect l="l" t="t" r="r" b="b"/>
              <a:pathLst>
                <a:path w="2141" h="591" extrusionOk="0">
                  <a:moveTo>
                    <a:pt x="0" y="1"/>
                  </a:moveTo>
                  <a:lnTo>
                    <a:pt x="0" y="590"/>
                  </a:lnTo>
                  <a:lnTo>
                    <a:pt x="2141" y="590"/>
                  </a:lnTo>
                  <a:lnTo>
                    <a:pt x="2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7" name="Google Shape;2777;p50"/>
          <p:cNvGrpSpPr/>
          <p:nvPr/>
        </p:nvGrpSpPr>
        <p:grpSpPr>
          <a:xfrm>
            <a:off x="6880285" y="4285159"/>
            <a:ext cx="300770" cy="54726"/>
            <a:chOff x="4770650" y="685575"/>
            <a:chExt cx="158250" cy="28800"/>
          </a:xfrm>
        </p:grpSpPr>
        <p:sp>
          <p:nvSpPr>
            <p:cNvPr id="2778" name="Google Shape;2778;p50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4544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4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sp>
        <p:nvSpPr>
          <p:cNvPr id="1707" name="Google Shape;1707;p44"/>
          <p:cNvSpPr txBox="1">
            <a:spLocks noGrp="1"/>
          </p:cNvSpPr>
          <p:nvPr>
            <p:ph type="subTitle" idx="7"/>
          </p:nvPr>
        </p:nvSpPr>
        <p:spPr>
          <a:xfrm>
            <a:off x="902888" y="1921063"/>
            <a:ext cx="20832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Residential Security</a:t>
            </a:r>
          </a:p>
        </p:txBody>
      </p:sp>
      <p:sp>
        <p:nvSpPr>
          <p:cNvPr id="1708" name="Google Shape;1708;p44"/>
          <p:cNvSpPr txBox="1">
            <a:spLocks noGrp="1"/>
          </p:cNvSpPr>
          <p:nvPr>
            <p:ph type="subTitle" idx="8"/>
          </p:nvPr>
        </p:nvSpPr>
        <p:spPr>
          <a:xfrm>
            <a:off x="3591600" y="1921063"/>
            <a:ext cx="19608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Laboratories</a:t>
            </a:r>
            <a:endParaRPr dirty="0"/>
          </a:p>
        </p:txBody>
      </p:sp>
      <p:sp>
        <p:nvSpPr>
          <p:cNvPr id="1709" name="Google Shape;1709;p44"/>
          <p:cNvSpPr txBox="1">
            <a:spLocks noGrp="1"/>
          </p:cNvSpPr>
          <p:nvPr>
            <p:ph type="subTitle" idx="9"/>
          </p:nvPr>
        </p:nvSpPr>
        <p:spPr>
          <a:xfrm>
            <a:off x="6280313" y="1921063"/>
            <a:ext cx="19608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Industrial Sites</a:t>
            </a:r>
            <a:endParaRPr dirty="0"/>
          </a:p>
        </p:txBody>
      </p:sp>
      <p:sp>
        <p:nvSpPr>
          <p:cNvPr id="1710" name="Google Shape;1710;p44"/>
          <p:cNvSpPr txBox="1">
            <a:spLocks noGrp="1"/>
          </p:cNvSpPr>
          <p:nvPr>
            <p:ph type="subTitle" idx="13"/>
          </p:nvPr>
        </p:nvSpPr>
        <p:spPr>
          <a:xfrm>
            <a:off x="902888" y="3214921"/>
            <a:ext cx="2083200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Office Access</a:t>
            </a:r>
            <a:endParaRPr dirty="0"/>
          </a:p>
        </p:txBody>
      </p:sp>
      <p:sp>
        <p:nvSpPr>
          <p:cNvPr id="1711" name="Google Shape;1711;p44"/>
          <p:cNvSpPr txBox="1">
            <a:spLocks noGrp="1"/>
          </p:cNvSpPr>
          <p:nvPr>
            <p:ph type="subTitle" idx="14"/>
          </p:nvPr>
        </p:nvSpPr>
        <p:spPr>
          <a:xfrm>
            <a:off x="3591600" y="3214921"/>
            <a:ext cx="2116256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Healthcare Facilities</a:t>
            </a:r>
            <a:endParaRPr dirty="0"/>
          </a:p>
        </p:txBody>
      </p:sp>
      <p:sp>
        <p:nvSpPr>
          <p:cNvPr id="1712" name="Google Shape;1712;p44"/>
          <p:cNvSpPr txBox="1">
            <a:spLocks noGrp="1"/>
          </p:cNvSpPr>
          <p:nvPr>
            <p:ph type="subTitle" idx="15"/>
          </p:nvPr>
        </p:nvSpPr>
        <p:spPr>
          <a:xfrm>
            <a:off x="6280312" y="3214921"/>
            <a:ext cx="2143687" cy="37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Financial Institutions</a:t>
            </a:r>
            <a:endParaRPr dirty="0"/>
          </a:p>
        </p:txBody>
      </p:sp>
      <p:grpSp>
        <p:nvGrpSpPr>
          <p:cNvPr id="1713" name="Google Shape;1713;p44"/>
          <p:cNvGrpSpPr/>
          <p:nvPr/>
        </p:nvGrpSpPr>
        <p:grpSpPr>
          <a:xfrm>
            <a:off x="7096533" y="2686778"/>
            <a:ext cx="328359" cy="375732"/>
            <a:chOff x="8069420" y="3902339"/>
            <a:chExt cx="328359" cy="375732"/>
          </a:xfrm>
        </p:grpSpPr>
        <p:sp>
          <p:nvSpPr>
            <p:cNvPr id="1714" name="Google Shape;1714;p44"/>
            <p:cNvSpPr/>
            <p:nvPr/>
          </p:nvSpPr>
          <p:spPr>
            <a:xfrm>
              <a:off x="8157691" y="3990556"/>
              <a:ext cx="110182" cy="110236"/>
            </a:xfrm>
            <a:custGeom>
              <a:avLst/>
              <a:gdLst/>
              <a:ahLst/>
              <a:cxnLst/>
              <a:rect l="l" t="t" r="r" b="b"/>
              <a:pathLst>
                <a:path w="4033" h="4035" extrusionOk="0">
                  <a:moveTo>
                    <a:pt x="2016" y="809"/>
                  </a:moveTo>
                  <a:cubicBezTo>
                    <a:pt x="2683" y="809"/>
                    <a:pt x="3227" y="1351"/>
                    <a:pt x="3227" y="2019"/>
                  </a:cubicBezTo>
                  <a:cubicBezTo>
                    <a:pt x="3227" y="2686"/>
                    <a:pt x="2685" y="3230"/>
                    <a:pt x="2016" y="3230"/>
                  </a:cubicBezTo>
                  <a:cubicBezTo>
                    <a:pt x="1350" y="3230"/>
                    <a:pt x="806" y="2688"/>
                    <a:pt x="806" y="2019"/>
                  </a:cubicBezTo>
                  <a:cubicBezTo>
                    <a:pt x="808" y="1351"/>
                    <a:pt x="1350" y="809"/>
                    <a:pt x="2016" y="809"/>
                  </a:cubicBezTo>
                  <a:close/>
                  <a:moveTo>
                    <a:pt x="2016" y="0"/>
                  </a:moveTo>
                  <a:cubicBezTo>
                    <a:pt x="904" y="0"/>
                    <a:pt x="0" y="906"/>
                    <a:pt x="0" y="2018"/>
                  </a:cubicBezTo>
                  <a:cubicBezTo>
                    <a:pt x="0" y="3130"/>
                    <a:pt x="904" y="4034"/>
                    <a:pt x="2016" y="4034"/>
                  </a:cubicBezTo>
                  <a:cubicBezTo>
                    <a:pt x="3129" y="4034"/>
                    <a:pt x="4033" y="3130"/>
                    <a:pt x="4033" y="2018"/>
                  </a:cubicBezTo>
                  <a:cubicBezTo>
                    <a:pt x="4033" y="906"/>
                    <a:pt x="3129" y="0"/>
                    <a:pt x="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4"/>
            <p:cNvSpPr/>
            <p:nvPr/>
          </p:nvSpPr>
          <p:spPr>
            <a:xfrm>
              <a:off x="8201758" y="4034705"/>
              <a:ext cx="22047" cy="22047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403" y="1"/>
                  </a:moveTo>
                  <a:cubicBezTo>
                    <a:pt x="181" y="1"/>
                    <a:pt x="1" y="181"/>
                    <a:pt x="1" y="403"/>
                  </a:cubicBezTo>
                  <a:cubicBezTo>
                    <a:pt x="1" y="626"/>
                    <a:pt x="181" y="806"/>
                    <a:pt x="403" y="806"/>
                  </a:cubicBezTo>
                  <a:cubicBezTo>
                    <a:pt x="626" y="806"/>
                    <a:pt x="806" y="626"/>
                    <a:pt x="806" y="403"/>
                  </a:cubicBezTo>
                  <a:cubicBezTo>
                    <a:pt x="806" y="181"/>
                    <a:pt x="626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4"/>
            <p:cNvSpPr/>
            <p:nvPr/>
          </p:nvSpPr>
          <p:spPr>
            <a:xfrm>
              <a:off x="8069666" y="4056479"/>
              <a:ext cx="328113" cy="221593"/>
            </a:xfrm>
            <a:custGeom>
              <a:avLst/>
              <a:gdLst/>
              <a:ahLst/>
              <a:cxnLst/>
              <a:rect l="l" t="t" r="r" b="b"/>
              <a:pathLst>
                <a:path w="12010" h="8111" extrusionOk="0">
                  <a:moveTo>
                    <a:pt x="0" y="1"/>
                  </a:moveTo>
                  <a:cubicBezTo>
                    <a:pt x="100" y="1286"/>
                    <a:pt x="672" y="2499"/>
                    <a:pt x="1606" y="3394"/>
                  </a:cubicBezTo>
                  <a:lnTo>
                    <a:pt x="1606" y="8110"/>
                  </a:lnTo>
                  <a:lnTo>
                    <a:pt x="8079" y="8110"/>
                  </a:lnTo>
                  <a:lnTo>
                    <a:pt x="8079" y="5693"/>
                  </a:lnTo>
                  <a:lnTo>
                    <a:pt x="10497" y="5693"/>
                  </a:lnTo>
                  <a:lnTo>
                    <a:pt x="10497" y="3706"/>
                  </a:lnTo>
                  <a:lnTo>
                    <a:pt x="12009" y="3706"/>
                  </a:lnTo>
                  <a:lnTo>
                    <a:pt x="10667" y="1"/>
                  </a:lnTo>
                  <a:lnTo>
                    <a:pt x="8038" y="1"/>
                  </a:lnTo>
                  <a:cubicBezTo>
                    <a:pt x="7844" y="1366"/>
                    <a:pt x="6664" y="2421"/>
                    <a:pt x="5244" y="2421"/>
                  </a:cubicBezTo>
                  <a:cubicBezTo>
                    <a:pt x="3823" y="2421"/>
                    <a:pt x="2645" y="1369"/>
                    <a:pt x="24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4"/>
            <p:cNvSpPr/>
            <p:nvPr/>
          </p:nvSpPr>
          <p:spPr>
            <a:xfrm>
              <a:off x="8069420" y="3902367"/>
              <a:ext cx="132174" cy="132174"/>
            </a:xfrm>
            <a:custGeom>
              <a:avLst/>
              <a:gdLst/>
              <a:ahLst/>
              <a:cxnLst/>
              <a:rect l="l" t="t" r="r" b="b"/>
              <a:pathLst>
                <a:path w="4838" h="4838" extrusionOk="0">
                  <a:moveTo>
                    <a:pt x="4837" y="1"/>
                  </a:moveTo>
                  <a:cubicBezTo>
                    <a:pt x="2260" y="197"/>
                    <a:pt x="197" y="2260"/>
                    <a:pt x="1" y="4837"/>
                  </a:cubicBezTo>
                  <a:lnTo>
                    <a:pt x="2448" y="4837"/>
                  </a:lnTo>
                  <a:cubicBezTo>
                    <a:pt x="2625" y="3604"/>
                    <a:pt x="3604" y="2625"/>
                    <a:pt x="4837" y="2448"/>
                  </a:cubicBezTo>
                  <a:lnTo>
                    <a:pt x="483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4"/>
            <p:cNvSpPr/>
            <p:nvPr/>
          </p:nvSpPr>
          <p:spPr>
            <a:xfrm>
              <a:off x="8223614" y="3902339"/>
              <a:ext cx="132201" cy="132147"/>
            </a:xfrm>
            <a:custGeom>
              <a:avLst/>
              <a:gdLst/>
              <a:ahLst/>
              <a:cxnLst/>
              <a:rect l="l" t="t" r="r" b="b"/>
              <a:pathLst>
                <a:path w="4839" h="4837" extrusionOk="0">
                  <a:moveTo>
                    <a:pt x="1" y="0"/>
                  </a:moveTo>
                  <a:lnTo>
                    <a:pt x="1" y="2447"/>
                  </a:lnTo>
                  <a:cubicBezTo>
                    <a:pt x="1236" y="2624"/>
                    <a:pt x="2213" y="3602"/>
                    <a:pt x="2392" y="4837"/>
                  </a:cubicBezTo>
                  <a:lnTo>
                    <a:pt x="4839" y="4837"/>
                  </a:lnTo>
                  <a:cubicBezTo>
                    <a:pt x="4642" y="2260"/>
                    <a:pt x="2578" y="195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9" name="Google Shape;1719;p44"/>
          <p:cNvGrpSpPr/>
          <p:nvPr/>
        </p:nvGrpSpPr>
        <p:grpSpPr>
          <a:xfrm>
            <a:off x="4408230" y="2687516"/>
            <a:ext cx="327539" cy="374257"/>
            <a:chOff x="7265201" y="3903842"/>
            <a:chExt cx="327539" cy="374257"/>
          </a:xfrm>
        </p:grpSpPr>
        <p:sp>
          <p:nvSpPr>
            <p:cNvPr id="1720" name="Google Shape;1720;p44"/>
            <p:cNvSpPr/>
            <p:nvPr/>
          </p:nvSpPr>
          <p:spPr>
            <a:xfrm>
              <a:off x="7331452" y="3968809"/>
              <a:ext cx="153265" cy="66442"/>
            </a:xfrm>
            <a:custGeom>
              <a:avLst/>
              <a:gdLst/>
              <a:ahLst/>
              <a:cxnLst/>
              <a:rect l="l" t="t" r="r" b="b"/>
              <a:pathLst>
                <a:path w="5610" h="2432" extrusionOk="0">
                  <a:moveTo>
                    <a:pt x="2804" y="1"/>
                  </a:moveTo>
                  <a:cubicBezTo>
                    <a:pt x="1379" y="1"/>
                    <a:pt x="196" y="1059"/>
                    <a:pt x="1" y="2432"/>
                  </a:cubicBezTo>
                  <a:lnTo>
                    <a:pt x="5609" y="2432"/>
                  </a:lnTo>
                  <a:cubicBezTo>
                    <a:pt x="5412" y="1059"/>
                    <a:pt x="4229" y="1"/>
                    <a:pt x="28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4"/>
            <p:cNvSpPr/>
            <p:nvPr/>
          </p:nvSpPr>
          <p:spPr>
            <a:xfrm>
              <a:off x="7265201" y="3903842"/>
              <a:ext cx="327539" cy="374257"/>
            </a:xfrm>
            <a:custGeom>
              <a:avLst/>
              <a:gdLst/>
              <a:ahLst/>
              <a:cxnLst/>
              <a:rect l="l" t="t" r="r" b="b"/>
              <a:pathLst>
                <a:path w="11989" h="13699" extrusionOk="0">
                  <a:moveTo>
                    <a:pt x="5239" y="1"/>
                  </a:moveTo>
                  <a:cubicBezTo>
                    <a:pt x="2350" y="1"/>
                    <a:pt x="1" y="2345"/>
                    <a:pt x="1" y="5227"/>
                  </a:cubicBezTo>
                  <a:cubicBezTo>
                    <a:pt x="1" y="6651"/>
                    <a:pt x="587" y="8018"/>
                    <a:pt x="1615" y="9001"/>
                  </a:cubicBezTo>
                  <a:lnTo>
                    <a:pt x="1615" y="13699"/>
                  </a:lnTo>
                  <a:lnTo>
                    <a:pt x="4837" y="13699"/>
                  </a:lnTo>
                  <a:lnTo>
                    <a:pt x="4837" y="5589"/>
                  </a:lnTo>
                  <a:lnTo>
                    <a:pt x="1588" y="5589"/>
                  </a:lnTo>
                  <a:lnTo>
                    <a:pt x="1588" y="5224"/>
                  </a:lnTo>
                  <a:cubicBezTo>
                    <a:pt x="1588" y="3251"/>
                    <a:pt x="3147" y="1604"/>
                    <a:pt x="5122" y="1550"/>
                  </a:cubicBezTo>
                  <a:cubicBezTo>
                    <a:pt x="5157" y="1549"/>
                    <a:pt x="5192" y="1548"/>
                    <a:pt x="5228" y="1548"/>
                  </a:cubicBezTo>
                  <a:cubicBezTo>
                    <a:pt x="7234" y="1548"/>
                    <a:pt x="8867" y="3179"/>
                    <a:pt x="8867" y="5186"/>
                  </a:cubicBezTo>
                  <a:lnTo>
                    <a:pt x="8867" y="5617"/>
                  </a:lnTo>
                  <a:lnTo>
                    <a:pt x="5617" y="5617"/>
                  </a:lnTo>
                  <a:lnTo>
                    <a:pt x="5617" y="13699"/>
                  </a:lnTo>
                  <a:lnTo>
                    <a:pt x="8061" y="13699"/>
                  </a:lnTo>
                  <a:lnTo>
                    <a:pt x="8061" y="11281"/>
                  </a:lnTo>
                  <a:lnTo>
                    <a:pt x="10478" y="11281"/>
                  </a:lnTo>
                  <a:lnTo>
                    <a:pt x="10478" y="9322"/>
                  </a:lnTo>
                  <a:lnTo>
                    <a:pt x="11989" y="9322"/>
                  </a:lnTo>
                  <a:lnTo>
                    <a:pt x="10477" y="5155"/>
                  </a:lnTo>
                  <a:cubicBezTo>
                    <a:pt x="10437" y="2307"/>
                    <a:pt x="8103" y="1"/>
                    <a:pt x="52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44"/>
          <p:cNvGrpSpPr/>
          <p:nvPr/>
        </p:nvGrpSpPr>
        <p:grpSpPr>
          <a:xfrm>
            <a:off x="1695449" y="2708812"/>
            <a:ext cx="375677" cy="331665"/>
            <a:chOff x="6417734" y="3902421"/>
            <a:chExt cx="375677" cy="331665"/>
          </a:xfrm>
        </p:grpSpPr>
        <p:sp>
          <p:nvSpPr>
            <p:cNvPr id="1723" name="Google Shape;1723;p44"/>
            <p:cNvSpPr/>
            <p:nvPr/>
          </p:nvSpPr>
          <p:spPr>
            <a:xfrm>
              <a:off x="6529774" y="3969301"/>
              <a:ext cx="151735" cy="110100"/>
            </a:xfrm>
            <a:custGeom>
              <a:avLst/>
              <a:gdLst/>
              <a:ahLst/>
              <a:cxnLst/>
              <a:rect l="l" t="t" r="r" b="b"/>
              <a:pathLst>
                <a:path w="5554" h="4030" extrusionOk="0">
                  <a:moveTo>
                    <a:pt x="2777" y="805"/>
                  </a:moveTo>
                  <a:cubicBezTo>
                    <a:pt x="3443" y="805"/>
                    <a:pt x="3985" y="1347"/>
                    <a:pt x="3985" y="2014"/>
                  </a:cubicBezTo>
                  <a:cubicBezTo>
                    <a:pt x="3985" y="2680"/>
                    <a:pt x="3443" y="3222"/>
                    <a:pt x="2777" y="3222"/>
                  </a:cubicBezTo>
                  <a:cubicBezTo>
                    <a:pt x="2110" y="3222"/>
                    <a:pt x="1568" y="2680"/>
                    <a:pt x="1568" y="2014"/>
                  </a:cubicBezTo>
                  <a:cubicBezTo>
                    <a:pt x="1568" y="1347"/>
                    <a:pt x="2110" y="805"/>
                    <a:pt x="2777" y="805"/>
                  </a:cubicBezTo>
                  <a:close/>
                  <a:moveTo>
                    <a:pt x="2777" y="0"/>
                  </a:moveTo>
                  <a:cubicBezTo>
                    <a:pt x="1164" y="0"/>
                    <a:pt x="255" y="1517"/>
                    <a:pt x="0" y="2015"/>
                  </a:cubicBezTo>
                  <a:cubicBezTo>
                    <a:pt x="107" y="2220"/>
                    <a:pt x="323" y="2601"/>
                    <a:pt x="654" y="2975"/>
                  </a:cubicBezTo>
                  <a:cubicBezTo>
                    <a:pt x="1273" y="3675"/>
                    <a:pt x="1987" y="4030"/>
                    <a:pt x="2777" y="4030"/>
                  </a:cubicBezTo>
                  <a:cubicBezTo>
                    <a:pt x="4390" y="4030"/>
                    <a:pt x="5298" y="2513"/>
                    <a:pt x="5553" y="2015"/>
                  </a:cubicBezTo>
                  <a:cubicBezTo>
                    <a:pt x="5448" y="1810"/>
                    <a:pt x="5231" y="1429"/>
                    <a:pt x="4900" y="1055"/>
                  </a:cubicBezTo>
                  <a:cubicBezTo>
                    <a:pt x="4280" y="355"/>
                    <a:pt x="3566" y="0"/>
                    <a:pt x="27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4"/>
            <p:cNvSpPr/>
            <p:nvPr/>
          </p:nvSpPr>
          <p:spPr>
            <a:xfrm>
              <a:off x="6594604" y="4013286"/>
              <a:ext cx="22047" cy="22047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404" y="1"/>
                  </a:moveTo>
                  <a:cubicBezTo>
                    <a:pt x="181" y="1"/>
                    <a:pt x="1" y="181"/>
                    <a:pt x="1" y="404"/>
                  </a:cubicBezTo>
                  <a:cubicBezTo>
                    <a:pt x="1" y="626"/>
                    <a:pt x="181" y="807"/>
                    <a:pt x="404" y="807"/>
                  </a:cubicBezTo>
                  <a:cubicBezTo>
                    <a:pt x="626" y="807"/>
                    <a:pt x="807" y="626"/>
                    <a:pt x="807" y="404"/>
                  </a:cubicBezTo>
                  <a:cubicBezTo>
                    <a:pt x="807" y="181"/>
                    <a:pt x="626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4"/>
            <p:cNvSpPr/>
            <p:nvPr/>
          </p:nvSpPr>
          <p:spPr>
            <a:xfrm>
              <a:off x="6417734" y="3902421"/>
              <a:ext cx="375650" cy="221565"/>
            </a:xfrm>
            <a:custGeom>
              <a:avLst/>
              <a:gdLst/>
              <a:ahLst/>
              <a:cxnLst/>
              <a:rect l="l" t="t" r="r" b="b"/>
              <a:pathLst>
                <a:path w="13750" h="8110" extrusionOk="0">
                  <a:moveTo>
                    <a:pt x="2418" y="1665"/>
                  </a:moveTo>
                  <a:lnTo>
                    <a:pt x="2418" y="2470"/>
                  </a:lnTo>
                  <a:lnTo>
                    <a:pt x="1612" y="2470"/>
                  </a:lnTo>
                  <a:lnTo>
                    <a:pt x="1612" y="1665"/>
                  </a:lnTo>
                  <a:close/>
                  <a:moveTo>
                    <a:pt x="12138" y="1665"/>
                  </a:moveTo>
                  <a:lnTo>
                    <a:pt x="12138" y="2470"/>
                  </a:lnTo>
                  <a:lnTo>
                    <a:pt x="11332" y="2470"/>
                  </a:lnTo>
                  <a:lnTo>
                    <a:pt x="11332" y="1665"/>
                  </a:lnTo>
                  <a:close/>
                  <a:moveTo>
                    <a:pt x="2418" y="3276"/>
                  </a:moveTo>
                  <a:lnTo>
                    <a:pt x="2418" y="4082"/>
                  </a:lnTo>
                  <a:lnTo>
                    <a:pt x="1612" y="4082"/>
                  </a:lnTo>
                  <a:lnTo>
                    <a:pt x="1612" y="3276"/>
                  </a:lnTo>
                  <a:close/>
                  <a:moveTo>
                    <a:pt x="12138" y="3276"/>
                  </a:moveTo>
                  <a:lnTo>
                    <a:pt x="12138" y="4082"/>
                  </a:lnTo>
                  <a:lnTo>
                    <a:pt x="11332" y="4082"/>
                  </a:lnTo>
                  <a:lnTo>
                    <a:pt x="11332" y="3276"/>
                  </a:lnTo>
                  <a:close/>
                  <a:moveTo>
                    <a:pt x="2418" y="4888"/>
                  </a:moveTo>
                  <a:lnTo>
                    <a:pt x="2418" y="5694"/>
                  </a:lnTo>
                  <a:lnTo>
                    <a:pt x="1612" y="5694"/>
                  </a:lnTo>
                  <a:lnTo>
                    <a:pt x="1612" y="4888"/>
                  </a:lnTo>
                  <a:close/>
                  <a:moveTo>
                    <a:pt x="12138" y="4888"/>
                  </a:moveTo>
                  <a:lnTo>
                    <a:pt x="12138" y="5694"/>
                  </a:lnTo>
                  <a:lnTo>
                    <a:pt x="11332" y="5694"/>
                  </a:lnTo>
                  <a:lnTo>
                    <a:pt x="11332" y="4888"/>
                  </a:lnTo>
                  <a:close/>
                  <a:moveTo>
                    <a:pt x="6878" y="1641"/>
                  </a:moveTo>
                  <a:cubicBezTo>
                    <a:pt x="7902" y="1641"/>
                    <a:pt x="8850" y="2107"/>
                    <a:pt x="9622" y="2988"/>
                  </a:cubicBezTo>
                  <a:cubicBezTo>
                    <a:pt x="10188" y="3634"/>
                    <a:pt x="10460" y="4278"/>
                    <a:pt x="10472" y="4306"/>
                  </a:cubicBezTo>
                  <a:lnTo>
                    <a:pt x="10538" y="4462"/>
                  </a:lnTo>
                  <a:lnTo>
                    <a:pt x="10472" y="4617"/>
                  </a:lnTo>
                  <a:cubicBezTo>
                    <a:pt x="10460" y="4645"/>
                    <a:pt x="10188" y="5289"/>
                    <a:pt x="9622" y="5936"/>
                  </a:cubicBezTo>
                  <a:cubicBezTo>
                    <a:pt x="8850" y="6818"/>
                    <a:pt x="7902" y="7282"/>
                    <a:pt x="6878" y="7282"/>
                  </a:cubicBezTo>
                  <a:cubicBezTo>
                    <a:pt x="5854" y="7282"/>
                    <a:pt x="4906" y="6818"/>
                    <a:pt x="4135" y="5936"/>
                  </a:cubicBezTo>
                  <a:cubicBezTo>
                    <a:pt x="3568" y="5289"/>
                    <a:pt x="3295" y="4645"/>
                    <a:pt x="3285" y="4617"/>
                  </a:cubicBezTo>
                  <a:lnTo>
                    <a:pt x="3219" y="4462"/>
                  </a:lnTo>
                  <a:lnTo>
                    <a:pt x="3285" y="4306"/>
                  </a:lnTo>
                  <a:cubicBezTo>
                    <a:pt x="3295" y="4278"/>
                    <a:pt x="3568" y="3634"/>
                    <a:pt x="4135" y="2988"/>
                  </a:cubicBezTo>
                  <a:cubicBezTo>
                    <a:pt x="4906" y="2107"/>
                    <a:pt x="5854" y="1641"/>
                    <a:pt x="6878" y="1641"/>
                  </a:cubicBezTo>
                  <a:close/>
                  <a:moveTo>
                    <a:pt x="2418" y="6500"/>
                  </a:moveTo>
                  <a:lnTo>
                    <a:pt x="2418" y="7306"/>
                  </a:lnTo>
                  <a:lnTo>
                    <a:pt x="1612" y="7306"/>
                  </a:lnTo>
                  <a:lnTo>
                    <a:pt x="1612" y="6500"/>
                  </a:lnTo>
                  <a:close/>
                  <a:moveTo>
                    <a:pt x="12138" y="6500"/>
                  </a:moveTo>
                  <a:lnTo>
                    <a:pt x="12138" y="7306"/>
                  </a:lnTo>
                  <a:lnTo>
                    <a:pt x="11332" y="7306"/>
                  </a:lnTo>
                  <a:lnTo>
                    <a:pt x="11332" y="6500"/>
                  </a:lnTo>
                  <a:close/>
                  <a:moveTo>
                    <a:pt x="0" y="0"/>
                  </a:moveTo>
                  <a:lnTo>
                    <a:pt x="0" y="8110"/>
                  </a:lnTo>
                  <a:lnTo>
                    <a:pt x="13749" y="8110"/>
                  </a:lnTo>
                  <a:lnTo>
                    <a:pt x="137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4"/>
            <p:cNvSpPr/>
            <p:nvPr/>
          </p:nvSpPr>
          <p:spPr>
            <a:xfrm>
              <a:off x="6417734" y="4145979"/>
              <a:ext cx="375677" cy="88107"/>
            </a:xfrm>
            <a:custGeom>
              <a:avLst/>
              <a:gdLst/>
              <a:ahLst/>
              <a:cxnLst/>
              <a:rect l="l" t="t" r="r" b="b"/>
              <a:pathLst>
                <a:path w="13751" h="3225" extrusionOk="0">
                  <a:moveTo>
                    <a:pt x="0" y="1"/>
                  </a:moveTo>
                  <a:lnTo>
                    <a:pt x="0" y="1612"/>
                  </a:lnTo>
                  <a:lnTo>
                    <a:pt x="5265" y="1612"/>
                  </a:lnTo>
                  <a:lnTo>
                    <a:pt x="5265" y="2418"/>
                  </a:lnTo>
                  <a:lnTo>
                    <a:pt x="1612" y="2418"/>
                  </a:lnTo>
                  <a:lnTo>
                    <a:pt x="1612" y="3224"/>
                  </a:lnTo>
                  <a:lnTo>
                    <a:pt x="12139" y="3224"/>
                  </a:lnTo>
                  <a:lnTo>
                    <a:pt x="12139" y="2418"/>
                  </a:lnTo>
                  <a:lnTo>
                    <a:pt x="8488" y="2418"/>
                  </a:lnTo>
                  <a:lnTo>
                    <a:pt x="8488" y="1612"/>
                  </a:lnTo>
                  <a:lnTo>
                    <a:pt x="13751" y="1612"/>
                  </a:lnTo>
                  <a:lnTo>
                    <a:pt x="137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44"/>
          <p:cNvGrpSpPr/>
          <p:nvPr/>
        </p:nvGrpSpPr>
        <p:grpSpPr>
          <a:xfrm>
            <a:off x="1728465" y="1388101"/>
            <a:ext cx="309645" cy="375568"/>
            <a:chOff x="6407271" y="3306545"/>
            <a:chExt cx="309645" cy="375568"/>
          </a:xfrm>
        </p:grpSpPr>
        <p:sp>
          <p:nvSpPr>
            <p:cNvPr id="1728" name="Google Shape;1728;p44"/>
            <p:cNvSpPr/>
            <p:nvPr/>
          </p:nvSpPr>
          <p:spPr>
            <a:xfrm>
              <a:off x="6429291" y="3306545"/>
              <a:ext cx="265632" cy="133540"/>
            </a:xfrm>
            <a:custGeom>
              <a:avLst/>
              <a:gdLst/>
              <a:ahLst/>
              <a:cxnLst/>
              <a:rect l="l" t="t" r="r" b="b"/>
              <a:pathLst>
                <a:path w="9723" h="4888" extrusionOk="0">
                  <a:moveTo>
                    <a:pt x="6499" y="1611"/>
                  </a:moveTo>
                  <a:lnTo>
                    <a:pt x="6499" y="2417"/>
                  </a:lnTo>
                  <a:lnTo>
                    <a:pt x="5693" y="2417"/>
                  </a:lnTo>
                  <a:lnTo>
                    <a:pt x="5693" y="1611"/>
                  </a:lnTo>
                  <a:close/>
                  <a:moveTo>
                    <a:pt x="4028" y="1612"/>
                  </a:moveTo>
                  <a:lnTo>
                    <a:pt x="4028" y="2418"/>
                  </a:lnTo>
                  <a:lnTo>
                    <a:pt x="3223" y="2418"/>
                  </a:lnTo>
                  <a:lnTo>
                    <a:pt x="3223" y="1612"/>
                  </a:lnTo>
                  <a:close/>
                  <a:moveTo>
                    <a:pt x="6499" y="3223"/>
                  </a:moveTo>
                  <a:lnTo>
                    <a:pt x="6499" y="4028"/>
                  </a:lnTo>
                  <a:lnTo>
                    <a:pt x="3223" y="4028"/>
                  </a:lnTo>
                  <a:lnTo>
                    <a:pt x="3223" y="3223"/>
                  </a:lnTo>
                  <a:close/>
                  <a:moveTo>
                    <a:pt x="1612" y="1"/>
                  </a:moveTo>
                  <a:lnTo>
                    <a:pt x="1612" y="2443"/>
                  </a:lnTo>
                  <a:lnTo>
                    <a:pt x="806" y="2443"/>
                  </a:lnTo>
                  <a:lnTo>
                    <a:pt x="806" y="1637"/>
                  </a:lnTo>
                  <a:lnTo>
                    <a:pt x="1" y="1637"/>
                  </a:lnTo>
                  <a:lnTo>
                    <a:pt x="1" y="4055"/>
                  </a:lnTo>
                  <a:lnTo>
                    <a:pt x="806" y="4055"/>
                  </a:lnTo>
                  <a:lnTo>
                    <a:pt x="806" y="3249"/>
                  </a:lnTo>
                  <a:lnTo>
                    <a:pt x="1612" y="3249"/>
                  </a:lnTo>
                  <a:lnTo>
                    <a:pt x="1612" y="4887"/>
                  </a:lnTo>
                  <a:lnTo>
                    <a:pt x="8110" y="4887"/>
                  </a:lnTo>
                  <a:lnTo>
                    <a:pt x="8110" y="3249"/>
                  </a:lnTo>
                  <a:lnTo>
                    <a:pt x="8916" y="3249"/>
                  </a:lnTo>
                  <a:lnTo>
                    <a:pt x="8916" y="4055"/>
                  </a:lnTo>
                  <a:lnTo>
                    <a:pt x="9722" y="4055"/>
                  </a:lnTo>
                  <a:lnTo>
                    <a:pt x="9722" y="1637"/>
                  </a:lnTo>
                  <a:lnTo>
                    <a:pt x="8916" y="1637"/>
                  </a:lnTo>
                  <a:lnTo>
                    <a:pt x="8916" y="2443"/>
                  </a:lnTo>
                  <a:lnTo>
                    <a:pt x="8110" y="2443"/>
                  </a:lnTo>
                  <a:lnTo>
                    <a:pt x="81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4"/>
            <p:cNvSpPr/>
            <p:nvPr/>
          </p:nvSpPr>
          <p:spPr>
            <a:xfrm>
              <a:off x="6517316" y="3506090"/>
              <a:ext cx="89528" cy="22047"/>
            </a:xfrm>
            <a:custGeom>
              <a:avLst/>
              <a:gdLst/>
              <a:ahLst/>
              <a:cxnLst/>
              <a:rect l="l" t="t" r="r" b="b"/>
              <a:pathLst>
                <a:path w="3277" h="807" extrusionOk="0">
                  <a:moveTo>
                    <a:pt x="1" y="1"/>
                  </a:moveTo>
                  <a:lnTo>
                    <a:pt x="1" y="806"/>
                  </a:lnTo>
                  <a:lnTo>
                    <a:pt x="3277" y="806"/>
                  </a:lnTo>
                  <a:lnTo>
                    <a:pt x="327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4"/>
            <p:cNvSpPr/>
            <p:nvPr/>
          </p:nvSpPr>
          <p:spPr>
            <a:xfrm>
              <a:off x="6407271" y="3462132"/>
              <a:ext cx="309645" cy="110045"/>
            </a:xfrm>
            <a:custGeom>
              <a:avLst/>
              <a:gdLst/>
              <a:ahLst/>
              <a:cxnLst/>
              <a:rect l="l" t="t" r="r" b="b"/>
              <a:pathLst>
                <a:path w="11334" h="4028" extrusionOk="0">
                  <a:moveTo>
                    <a:pt x="8112" y="804"/>
                  </a:moveTo>
                  <a:lnTo>
                    <a:pt x="8112" y="3221"/>
                  </a:lnTo>
                  <a:lnTo>
                    <a:pt x="3224" y="3221"/>
                  </a:lnTo>
                  <a:lnTo>
                    <a:pt x="3224" y="804"/>
                  </a:lnTo>
                  <a:close/>
                  <a:moveTo>
                    <a:pt x="1" y="1"/>
                  </a:moveTo>
                  <a:lnTo>
                    <a:pt x="1" y="3223"/>
                  </a:lnTo>
                  <a:lnTo>
                    <a:pt x="807" y="3223"/>
                  </a:lnTo>
                  <a:lnTo>
                    <a:pt x="807" y="805"/>
                  </a:lnTo>
                  <a:lnTo>
                    <a:pt x="1612" y="805"/>
                  </a:lnTo>
                  <a:lnTo>
                    <a:pt x="1612" y="4027"/>
                  </a:lnTo>
                  <a:lnTo>
                    <a:pt x="9722" y="4027"/>
                  </a:lnTo>
                  <a:lnTo>
                    <a:pt x="9722" y="805"/>
                  </a:lnTo>
                  <a:lnTo>
                    <a:pt x="10528" y="805"/>
                  </a:lnTo>
                  <a:lnTo>
                    <a:pt x="10528" y="3223"/>
                  </a:lnTo>
                  <a:lnTo>
                    <a:pt x="11334" y="3223"/>
                  </a:lnTo>
                  <a:lnTo>
                    <a:pt x="113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4"/>
            <p:cNvSpPr/>
            <p:nvPr/>
          </p:nvSpPr>
          <p:spPr>
            <a:xfrm>
              <a:off x="6429263" y="3594115"/>
              <a:ext cx="265660" cy="87998"/>
            </a:xfrm>
            <a:custGeom>
              <a:avLst/>
              <a:gdLst/>
              <a:ahLst/>
              <a:cxnLst/>
              <a:rect l="l" t="t" r="r" b="b"/>
              <a:pathLst>
                <a:path w="9724" h="3221" extrusionOk="0">
                  <a:moveTo>
                    <a:pt x="0" y="0"/>
                  </a:moveTo>
                  <a:lnTo>
                    <a:pt x="0" y="3221"/>
                  </a:lnTo>
                  <a:lnTo>
                    <a:pt x="2821" y="3221"/>
                  </a:lnTo>
                  <a:lnTo>
                    <a:pt x="2821" y="1609"/>
                  </a:lnTo>
                  <a:lnTo>
                    <a:pt x="6903" y="1609"/>
                  </a:lnTo>
                  <a:lnTo>
                    <a:pt x="6903" y="3221"/>
                  </a:lnTo>
                  <a:lnTo>
                    <a:pt x="9723" y="3221"/>
                  </a:lnTo>
                  <a:lnTo>
                    <a:pt x="9723" y="0"/>
                  </a:lnTo>
                  <a:lnTo>
                    <a:pt x="6903" y="0"/>
                  </a:lnTo>
                  <a:lnTo>
                    <a:pt x="6903" y="806"/>
                  </a:lnTo>
                  <a:lnTo>
                    <a:pt x="2821" y="806"/>
                  </a:lnTo>
                  <a:lnTo>
                    <a:pt x="28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2" name="Google Shape;1732;p44"/>
          <p:cNvGrpSpPr/>
          <p:nvPr/>
        </p:nvGrpSpPr>
        <p:grpSpPr>
          <a:xfrm>
            <a:off x="7116900" y="1388060"/>
            <a:ext cx="287625" cy="375650"/>
            <a:chOff x="7233182" y="3306545"/>
            <a:chExt cx="287625" cy="375650"/>
          </a:xfrm>
        </p:grpSpPr>
        <p:sp>
          <p:nvSpPr>
            <p:cNvPr id="1733" name="Google Shape;1733;p44"/>
            <p:cNvSpPr/>
            <p:nvPr/>
          </p:nvSpPr>
          <p:spPr>
            <a:xfrm>
              <a:off x="7277222" y="3306545"/>
              <a:ext cx="199573" cy="132092"/>
            </a:xfrm>
            <a:custGeom>
              <a:avLst/>
              <a:gdLst/>
              <a:ahLst/>
              <a:cxnLst/>
              <a:rect l="l" t="t" r="r" b="b"/>
              <a:pathLst>
                <a:path w="7305" h="4835" extrusionOk="0">
                  <a:moveTo>
                    <a:pt x="2821" y="3223"/>
                  </a:moveTo>
                  <a:lnTo>
                    <a:pt x="2821" y="4028"/>
                  </a:lnTo>
                  <a:lnTo>
                    <a:pt x="2015" y="4028"/>
                  </a:lnTo>
                  <a:lnTo>
                    <a:pt x="2015" y="3223"/>
                  </a:lnTo>
                  <a:close/>
                  <a:moveTo>
                    <a:pt x="5291" y="3223"/>
                  </a:moveTo>
                  <a:lnTo>
                    <a:pt x="5291" y="4028"/>
                  </a:lnTo>
                  <a:lnTo>
                    <a:pt x="4485" y="4028"/>
                  </a:lnTo>
                  <a:lnTo>
                    <a:pt x="4485" y="3223"/>
                  </a:lnTo>
                  <a:close/>
                  <a:moveTo>
                    <a:pt x="3652" y="1"/>
                  </a:moveTo>
                  <a:cubicBezTo>
                    <a:pt x="1637" y="1"/>
                    <a:pt x="0" y="1640"/>
                    <a:pt x="0" y="3652"/>
                  </a:cubicBezTo>
                  <a:lnTo>
                    <a:pt x="0" y="4834"/>
                  </a:lnTo>
                  <a:lnTo>
                    <a:pt x="7304" y="4834"/>
                  </a:lnTo>
                  <a:lnTo>
                    <a:pt x="7304" y="3652"/>
                  </a:lnTo>
                  <a:cubicBezTo>
                    <a:pt x="7304" y="1637"/>
                    <a:pt x="5665" y="1"/>
                    <a:pt x="36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4"/>
            <p:cNvSpPr/>
            <p:nvPr/>
          </p:nvSpPr>
          <p:spPr>
            <a:xfrm>
              <a:off x="7332927" y="3616135"/>
              <a:ext cx="88107" cy="66060"/>
            </a:xfrm>
            <a:custGeom>
              <a:avLst/>
              <a:gdLst/>
              <a:ahLst/>
              <a:cxnLst/>
              <a:rect l="l" t="t" r="r" b="b"/>
              <a:pathLst>
                <a:path w="3225" h="2418" extrusionOk="0">
                  <a:moveTo>
                    <a:pt x="1" y="0"/>
                  </a:moveTo>
                  <a:lnTo>
                    <a:pt x="1" y="806"/>
                  </a:lnTo>
                  <a:cubicBezTo>
                    <a:pt x="1" y="1694"/>
                    <a:pt x="725" y="2418"/>
                    <a:pt x="1613" y="2418"/>
                  </a:cubicBezTo>
                  <a:cubicBezTo>
                    <a:pt x="2501" y="2418"/>
                    <a:pt x="3224" y="1694"/>
                    <a:pt x="3224" y="806"/>
                  </a:cubicBezTo>
                  <a:lnTo>
                    <a:pt x="32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4"/>
            <p:cNvSpPr/>
            <p:nvPr/>
          </p:nvSpPr>
          <p:spPr>
            <a:xfrm>
              <a:off x="7233182" y="3460630"/>
              <a:ext cx="287625" cy="133513"/>
            </a:xfrm>
            <a:custGeom>
              <a:avLst/>
              <a:gdLst/>
              <a:ahLst/>
              <a:cxnLst/>
              <a:rect l="l" t="t" r="r" b="b"/>
              <a:pathLst>
                <a:path w="10528" h="4887" extrusionOk="0">
                  <a:moveTo>
                    <a:pt x="4055" y="806"/>
                  </a:moveTo>
                  <a:lnTo>
                    <a:pt x="4055" y="1612"/>
                  </a:lnTo>
                  <a:lnTo>
                    <a:pt x="3249" y="1612"/>
                  </a:lnTo>
                  <a:lnTo>
                    <a:pt x="3249" y="806"/>
                  </a:lnTo>
                  <a:close/>
                  <a:moveTo>
                    <a:pt x="5667" y="806"/>
                  </a:moveTo>
                  <a:lnTo>
                    <a:pt x="5667" y="1612"/>
                  </a:lnTo>
                  <a:lnTo>
                    <a:pt x="4861" y="1612"/>
                  </a:lnTo>
                  <a:lnTo>
                    <a:pt x="4861" y="806"/>
                  </a:lnTo>
                  <a:close/>
                  <a:moveTo>
                    <a:pt x="7278" y="806"/>
                  </a:moveTo>
                  <a:lnTo>
                    <a:pt x="7278" y="1612"/>
                  </a:lnTo>
                  <a:lnTo>
                    <a:pt x="6472" y="1612"/>
                  </a:lnTo>
                  <a:lnTo>
                    <a:pt x="6472" y="806"/>
                  </a:lnTo>
                  <a:close/>
                  <a:moveTo>
                    <a:pt x="7278" y="2415"/>
                  </a:moveTo>
                  <a:lnTo>
                    <a:pt x="7278" y="3221"/>
                  </a:lnTo>
                  <a:lnTo>
                    <a:pt x="3250" y="3221"/>
                  </a:lnTo>
                  <a:lnTo>
                    <a:pt x="3250" y="2415"/>
                  </a:lnTo>
                  <a:close/>
                  <a:moveTo>
                    <a:pt x="1" y="0"/>
                  </a:moveTo>
                  <a:lnTo>
                    <a:pt x="1" y="4026"/>
                  </a:lnTo>
                  <a:lnTo>
                    <a:pt x="807" y="4026"/>
                  </a:lnTo>
                  <a:lnTo>
                    <a:pt x="807" y="1609"/>
                  </a:lnTo>
                  <a:lnTo>
                    <a:pt x="1612" y="1609"/>
                  </a:lnTo>
                  <a:lnTo>
                    <a:pt x="1612" y="4886"/>
                  </a:lnTo>
                  <a:lnTo>
                    <a:pt x="8916" y="4886"/>
                  </a:lnTo>
                  <a:lnTo>
                    <a:pt x="8916" y="1609"/>
                  </a:lnTo>
                  <a:lnTo>
                    <a:pt x="9722" y="1609"/>
                  </a:lnTo>
                  <a:lnTo>
                    <a:pt x="9722" y="4026"/>
                  </a:lnTo>
                  <a:lnTo>
                    <a:pt x="10528" y="4026"/>
                  </a:lnTo>
                  <a:lnTo>
                    <a:pt x="105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6" name="Google Shape;1736;p44"/>
          <p:cNvGrpSpPr/>
          <p:nvPr/>
        </p:nvGrpSpPr>
        <p:grpSpPr>
          <a:xfrm>
            <a:off x="4406168" y="1388128"/>
            <a:ext cx="331665" cy="375513"/>
            <a:chOff x="8048602" y="3306599"/>
            <a:chExt cx="331665" cy="375513"/>
          </a:xfrm>
        </p:grpSpPr>
        <p:sp>
          <p:nvSpPr>
            <p:cNvPr id="1737" name="Google Shape;1737;p44"/>
            <p:cNvSpPr/>
            <p:nvPr/>
          </p:nvSpPr>
          <p:spPr>
            <a:xfrm>
              <a:off x="8225417" y="3428993"/>
              <a:ext cx="33768" cy="108788"/>
            </a:xfrm>
            <a:custGeom>
              <a:avLst/>
              <a:gdLst/>
              <a:ahLst/>
              <a:cxnLst/>
              <a:rect l="l" t="t" r="r" b="b"/>
              <a:pathLst>
                <a:path w="1236" h="3982" extrusionOk="0">
                  <a:moveTo>
                    <a:pt x="0" y="1"/>
                  </a:moveTo>
                  <a:lnTo>
                    <a:pt x="0" y="3982"/>
                  </a:lnTo>
                  <a:cubicBezTo>
                    <a:pt x="710" y="3803"/>
                    <a:pt x="1236" y="3158"/>
                    <a:pt x="1236" y="2393"/>
                  </a:cubicBezTo>
                  <a:lnTo>
                    <a:pt x="1236" y="1587"/>
                  </a:lnTo>
                  <a:cubicBezTo>
                    <a:pt x="1236" y="824"/>
                    <a:pt x="710" y="17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4"/>
            <p:cNvSpPr/>
            <p:nvPr/>
          </p:nvSpPr>
          <p:spPr>
            <a:xfrm>
              <a:off x="8169684" y="3428993"/>
              <a:ext cx="33740" cy="108788"/>
            </a:xfrm>
            <a:custGeom>
              <a:avLst/>
              <a:gdLst/>
              <a:ahLst/>
              <a:cxnLst/>
              <a:rect l="l" t="t" r="r" b="b"/>
              <a:pathLst>
                <a:path w="1235" h="3982" extrusionOk="0">
                  <a:moveTo>
                    <a:pt x="1235" y="1"/>
                  </a:moveTo>
                  <a:cubicBezTo>
                    <a:pt x="525" y="179"/>
                    <a:pt x="1" y="824"/>
                    <a:pt x="1" y="1587"/>
                  </a:cubicBezTo>
                  <a:lnTo>
                    <a:pt x="1" y="2393"/>
                  </a:lnTo>
                  <a:cubicBezTo>
                    <a:pt x="1" y="3157"/>
                    <a:pt x="527" y="3801"/>
                    <a:pt x="1235" y="3982"/>
                  </a:cubicBezTo>
                  <a:lnTo>
                    <a:pt x="1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4"/>
            <p:cNvSpPr/>
            <p:nvPr/>
          </p:nvSpPr>
          <p:spPr>
            <a:xfrm>
              <a:off x="8114662" y="3372605"/>
              <a:ext cx="199573" cy="242629"/>
            </a:xfrm>
            <a:custGeom>
              <a:avLst/>
              <a:gdLst/>
              <a:ahLst/>
              <a:cxnLst/>
              <a:rect l="l" t="t" r="r" b="b"/>
              <a:pathLst>
                <a:path w="7305" h="8881" extrusionOk="0">
                  <a:moveTo>
                    <a:pt x="3654" y="1209"/>
                  </a:moveTo>
                  <a:cubicBezTo>
                    <a:pt x="5001" y="1209"/>
                    <a:pt x="6097" y="2305"/>
                    <a:pt x="6097" y="3651"/>
                  </a:cubicBezTo>
                  <a:lnTo>
                    <a:pt x="6097" y="4427"/>
                  </a:lnTo>
                  <a:cubicBezTo>
                    <a:pt x="6097" y="5747"/>
                    <a:pt x="5063" y="6851"/>
                    <a:pt x="3744" y="6900"/>
                  </a:cubicBezTo>
                  <a:cubicBezTo>
                    <a:pt x="3715" y="6901"/>
                    <a:pt x="3686" y="6901"/>
                    <a:pt x="3657" y="6901"/>
                  </a:cubicBezTo>
                  <a:cubicBezTo>
                    <a:pt x="2307" y="6901"/>
                    <a:pt x="1209" y="5806"/>
                    <a:pt x="1209" y="4457"/>
                  </a:cubicBezTo>
                  <a:lnTo>
                    <a:pt x="1209" y="3684"/>
                  </a:lnTo>
                  <a:cubicBezTo>
                    <a:pt x="1209" y="2362"/>
                    <a:pt x="2244" y="1259"/>
                    <a:pt x="3562" y="1210"/>
                  </a:cubicBezTo>
                  <a:cubicBezTo>
                    <a:pt x="3593" y="1209"/>
                    <a:pt x="3624" y="1209"/>
                    <a:pt x="3654" y="1209"/>
                  </a:cubicBezTo>
                  <a:close/>
                  <a:moveTo>
                    <a:pt x="3652" y="0"/>
                  </a:moveTo>
                  <a:cubicBezTo>
                    <a:pt x="1930" y="0"/>
                    <a:pt x="727" y="160"/>
                    <a:pt x="0" y="302"/>
                  </a:cubicBezTo>
                  <a:lnTo>
                    <a:pt x="0" y="4396"/>
                  </a:lnTo>
                  <a:cubicBezTo>
                    <a:pt x="0" y="5498"/>
                    <a:pt x="397" y="6564"/>
                    <a:pt x="1121" y="7398"/>
                  </a:cubicBezTo>
                  <a:cubicBezTo>
                    <a:pt x="1776" y="8154"/>
                    <a:pt x="2673" y="8677"/>
                    <a:pt x="3652" y="8881"/>
                  </a:cubicBezTo>
                  <a:cubicBezTo>
                    <a:pt x="4632" y="8677"/>
                    <a:pt x="5527" y="8154"/>
                    <a:pt x="6183" y="7398"/>
                  </a:cubicBezTo>
                  <a:cubicBezTo>
                    <a:pt x="6907" y="6564"/>
                    <a:pt x="7304" y="5498"/>
                    <a:pt x="7304" y="4396"/>
                  </a:cubicBezTo>
                  <a:lnTo>
                    <a:pt x="7304" y="302"/>
                  </a:lnTo>
                  <a:cubicBezTo>
                    <a:pt x="6544" y="154"/>
                    <a:pt x="5347" y="0"/>
                    <a:pt x="3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4"/>
            <p:cNvSpPr/>
            <p:nvPr/>
          </p:nvSpPr>
          <p:spPr>
            <a:xfrm>
              <a:off x="8048602" y="3306599"/>
              <a:ext cx="331665" cy="375513"/>
            </a:xfrm>
            <a:custGeom>
              <a:avLst/>
              <a:gdLst/>
              <a:ahLst/>
              <a:cxnLst/>
              <a:rect l="l" t="t" r="r" b="b"/>
              <a:pathLst>
                <a:path w="12140" h="13745" extrusionOk="0">
                  <a:moveTo>
                    <a:pt x="6072" y="1609"/>
                  </a:moveTo>
                  <a:cubicBezTo>
                    <a:pt x="8045" y="1609"/>
                    <a:pt x="9381" y="1811"/>
                    <a:pt x="10156" y="1983"/>
                  </a:cubicBezTo>
                  <a:cubicBezTo>
                    <a:pt x="10176" y="1985"/>
                    <a:pt x="10197" y="1991"/>
                    <a:pt x="10216" y="1994"/>
                  </a:cubicBezTo>
                  <a:lnTo>
                    <a:pt x="10530" y="2066"/>
                  </a:lnTo>
                  <a:lnTo>
                    <a:pt x="10530" y="6807"/>
                  </a:lnTo>
                  <a:cubicBezTo>
                    <a:pt x="10528" y="8108"/>
                    <a:pt x="10061" y="9361"/>
                    <a:pt x="9211" y="10341"/>
                  </a:cubicBezTo>
                  <a:cubicBezTo>
                    <a:pt x="8420" y="11251"/>
                    <a:pt x="7333" y="11877"/>
                    <a:pt x="6147" y="12102"/>
                  </a:cubicBezTo>
                  <a:lnTo>
                    <a:pt x="6072" y="12117"/>
                  </a:lnTo>
                  <a:lnTo>
                    <a:pt x="5996" y="12102"/>
                  </a:lnTo>
                  <a:cubicBezTo>
                    <a:pt x="4811" y="11877"/>
                    <a:pt x="3724" y="11253"/>
                    <a:pt x="2933" y="10341"/>
                  </a:cubicBezTo>
                  <a:cubicBezTo>
                    <a:pt x="2083" y="9361"/>
                    <a:pt x="1614" y="8108"/>
                    <a:pt x="1614" y="6810"/>
                  </a:cubicBezTo>
                  <a:lnTo>
                    <a:pt x="1614" y="2068"/>
                  </a:lnTo>
                  <a:lnTo>
                    <a:pt x="1927" y="1997"/>
                  </a:lnTo>
                  <a:cubicBezTo>
                    <a:pt x="2007" y="1978"/>
                    <a:pt x="2090" y="1961"/>
                    <a:pt x="2172" y="1943"/>
                  </a:cubicBezTo>
                  <a:cubicBezTo>
                    <a:pt x="2925" y="1789"/>
                    <a:pt x="4213" y="1609"/>
                    <a:pt x="6072" y="1609"/>
                  </a:cubicBezTo>
                  <a:close/>
                  <a:moveTo>
                    <a:pt x="6070" y="0"/>
                  </a:moveTo>
                  <a:cubicBezTo>
                    <a:pt x="1995" y="0"/>
                    <a:pt x="297" y="813"/>
                    <a:pt x="226" y="847"/>
                  </a:cubicBezTo>
                  <a:lnTo>
                    <a:pt x="1" y="957"/>
                  </a:lnTo>
                  <a:lnTo>
                    <a:pt x="1" y="6812"/>
                  </a:lnTo>
                  <a:cubicBezTo>
                    <a:pt x="1" y="8497"/>
                    <a:pt x="609" y="10124"/>
                    <a:pt x="1714" y="11398"/>
                  </a:cubicBezTo>
                  <a:cubicBezTo>
                    <a:pt x="2817" y="12671"/>
                    <a:pt x="4345" y="13502"/>
                    <a:pt x="6014" y="13738"/>
                  </a:cubicBezTo>
                  <a:lnTo>
                    <a:pt x="6070" y="13745"/>
                  </a:lnTo>
                  <a:lnTo>
                    <a:pt x="6127" y="13738"/>
                  </a:lnTo>
                  <a:cubicBezTo>
                    <a:pt x="7796" y="13500"/>
                    <a:pt x="9322" y="12671"/>
                    <a:pt x="10427" y="11398"/>
                  </a:cubicBezTo>
                  <a:cubicBezTo>
                    <a:pt x="11532" y="10124"/>
                    <a:pt x="12140" y="8497"/>
                    <a:pt x="12140" y="6812"/>
                  </a:cubicBezTo>
                  <a:lnTo>
                    <a:pt x="12140" y="957"/>
                  </a:lnTo>
                  <a:lnTo>
                    <a:pt x="11914" y="847"/>
                  </a:lnTo>
                  <a:cubicBezTo>
                    <a:pt x="11845" y="812"/>
                    <a:pt x="10146" y="0"/>
                    <a:pt x="60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1" name="Google Shape;1741;p44"/>
          <p:cNvGrpSpPr/>
          <p:nvPr/>
        </p:nvGrpSpPr>
        <p:grpSpPr>
          <a:xfrm>
            <a:off x="5802779" y="287757"/>
            <a:ext cx="5053091" cy="435777"/>
            <a:chOff x="5896679" y="4472082"/>
            <a:chExt cx="5053091" cy="435777"/>
          </a:xfrm>
        </p:grpSpPr>
        <p:grpSp>
          <p:nvGrpSpPr>
            <p:cNvPr id="1742" name="Google Shape;1742;p44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743" name="Google Shape;1743;p44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44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5" name="Google Shape;1745;p44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746" name="Google Shape;1746;p44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44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8" name="Google Shape;1748;p44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749" name="Google Shape;1749;p44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44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-214075" y="2350046"/>
            <a:ext cx="3938619" cy="181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4000" dirty="0"/>
              <a:t>Residential </a:t>
            </a:r>
            <a:br>
              <a:rPr lang="en-US" sz="4000" dirty="0"/>
            </a:br>
            <a:r>
              <a:rPr lang="en-US" sz="4000" dirty="0"/>
              <a:t>Security</a:t>
            </a:r>
            <a:br>
              <a:rPr lang="en-US" sz="3600" dirty="0"/>
            </a:br>
            <a:br>
              <a:rPr lang="en-US" dirty="0"/>
            </a:br>
            <a:endParaRPr dirty="0"/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FA1EC38-B744-6DDD-6876-A6B03A45E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881" y="733334"/>
            <a:ext cx="5581650" cy="371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52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-214075" y="2992689"/>
            <a:ext cx="3938619" cy="181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600" dirty="0"/>
              <a:t>Laboratories</a:t>
            </a:r>
            <a:br>
              <a:rPr lang="en-US" sz="3600" dirty="0"/>
            </a:br>
            <a:br>
              <a:rPr lang="en-US" sz="4400" dirty="0"/>
            </a:br>
            <a:br>
              <a:rPr lang="en-US" sz="4000" dirty="0"/>
            </a:br>
            <a:endParaRPr sz="4000" dirty="0"/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55830FA-46EC-76FF-AF43-B8D77EAB7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637" y="723514"/>
            <a:ext cx="5393091" cy="362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0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56"/>
          <p:cNvSpPr txBox="1">
            <a:spLocks noGrp="1"/>
          </p:cNvSpPr>
          <p:nvPr>
            <p:ph type="subTitle" idx="2"/>
          </p:nvPr>
        </p:nvSpPr>
        <p:spPr>
          <a:xfrm>
            <a:off x="2995214" y="3268222"/>
            <a:ext cx="22944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Tasdik Hossain</a:t>
            </a:r>
            <a:endParaRPr dirty="0"/>
          </a:p>
        </p:txBody>
      </p:sp>
      <p:sp>
        <p:nvSpPr>
          <p:cNvPr id="3528" name="Google Shape;3528;p56"/>
          <p:cNvSpPr txBox="1">
            <a:spLocks noGrp="1"/>
          </p:cNvSpPr>
          <p:nvPr>
            <p:ph type="subTitle" idx="4"/>
          </p:nvPr>
        </p:nvSpPr>
        <p:spPr>
          <a:xfrm>
            <a:off x="2995214" y="3807178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ID- 20200105220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D2_Group01</a:t>
            </a:r>
            <a:endParaRPr dirty="0"/>
          </a:p>
        </p:txBody>
      </p:sp>
      <p:sp>
        <p:nvSpPr>
          <p:cNvPr id="3529" name="Google Shape;3529;p56"/>
          <p:cNvSpPr txBox="1">
            <a:spLocks noGrp="1"/>
          </p:cNvSpPr>
          <p:nvPr>
            <p:ph type="title"/>
          </p:nvPr>
        </p:nvSpPr>
        <p:spPr>
          <a:xfrm>
            <a:off x="720000" y="3287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 – Member 02 </a:t>
            </a:r>
            <a:endParaRPr dirty="0"/>
          </a:p>
        </p:txBody>
      </p:sp>
      <p:pic>
        <p:nvPicPr>
          <p:cNvPr id="3531" name="Google Shape;3531;p56"/>
          <p:cNvPicPr preferRelativeResize="0"/>
          <p:nvPr/>
        </p:nvPicPr>
        <p:blipFill rotWithShape="1">
          <a:blip r:embed="rId3"/>
          <a:srcRect l="25375" t="17444" r="4148" b="28773"/>
          <a:stretch/>
        </p:blipFill>
        <p:spPr>
          <a:xfrm>
            <a:off x="3113647" y="1089708"/>
            <a:ext cx="2035278" cy="2069758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532" name="Google Shape;3532;p56"/>
          <p:cNvGrpSpPr/>
          <p:nvPr/>
        </p:nvGrpSpPr>
        <p:grpSpPr>
          <a:xfrm>
            <a:off x="5044704" y="-665873"/>
            <a:ext cx="5253816" cy="1622108"/>
            <a:chOff x="5092229" y="-180802"/>
            <a:chExt cx="5253816" cy="1622108"/>
          </a:xfrm>
        </p:grpSpPr>
        <p:sp>
          <p:nvSpPr>
            <p:cNvPr id="3533" name="Google Shape;3533;p5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3" name="Google Shape;3543;p56"/>
          <p:cNvGrpSpPr/>
          <p:nvPr/>
        </p:nvGrpSpPr>
        <p:grpSpPr>
          <a:xfrm>
            <a:off x="715101" y="1290696"/>
            <a:ext cx="815646" cy="707088"/>
            <a:chOff x="2764825" y="4446250"/>
            <a:chExt cx="174900" cy="151625"/>
          </a:xfrm>
        </p:grpSpPr>
        <p:sp>
          <p:nvSpPr>
            <p:cNvPr id="3544" name="Google Shape;3544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6" name="Google Shape;3546;p56"/>
          <p:cNvGrpSpPr/>
          <p:nvPr/>
        </p:nvGrpSpPr>
        <p:grpSpPr>
          <a:xfrm>
            <a:off x="7263789" y="2882771"/>
            <a:ext cx="815646" cy="707088"/>
            <a:chOff x="2764825" y="4446250"/>
            <a:chExt cx="174900" cy="151625"/>
          </a:xfrm>
        </p:grpSpPr>
        <p:sp>
          <p:nvSpPr>
            <p:cNvPr id="3547" name="Google Shape;3547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14876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96D40-E826-9500-FA67-BC779D90A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624" y="733334"/>
            <a:ext cx="5576907" cy="3618725"/>
          </a:xfrm>
          <a:prstGeom prst="rect">
            <a:avLst/>
          </a:prstGeom>
        </p:spPr>
      </p:pic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-214075" y="2980795"/>
            <a:ext cx="3938619" cy="181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sz="3600" dirty="0"/>
              <a:t>Industrial Sites</a:t>
            </a:r>
            <a:br>
              <a:rPr lang="en-US" sz="3600" dirty="0"/>
            </a:br>
            <a:br>
              <a:rPr lang="en-US" sz="4400" dirty="0"/>
            </a:br>
            <a:br>
              <a:rPr lang="en-US" sz="4000" dirty="0"/>
            </a:br>
            <a:endParaRPr sz="4000" dirty="0"/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54109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33D406-8420-CA6A-249A-2B35A31C63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380"/>
          <a:stretch/>
        </p:blipFill>
        <p:spPr>
          <a:xfrm>
            <a:off x="3372036" y="608363"/>
            <a:ext cx="5585417" cy="3866855"/>
          </a:xfrm>
          <a:prstGeom prst="rect">
            <a:avLst/>
          </a:prstGeom>
        </p:spPr>
      </p:pic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-214075" y="1145944"/>
            <a:ext cx="3938619" cy="181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Office Access</a:t>
            </a:r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3295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B8B208-EBCD-C9EF-3A28-2992964D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585" y="723514"/>
            <a:ext cx="5526162" cy="3686652"/>
          </a:xfrm>
          <a:prstGeom prst="rect">
            <a:avLst/>
          </a:prstGeom>
        </p:spPr>
      </p:pic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-253875" y="1397944"/>
            <a:ext cx="3938619" cy="181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Healthcare </a:t>
            </a:r>
            <a:br>
              <a:rPr lang="en-US" sz="3600" dirty="0"/>
            </a:br>
            <a:r>
              <a:rPr lang="en-US" sz="3600" dirty="0"/>
              <a:t>Facilities</a:t>
            </a:r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4170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0C80CB-EB8A-7287-B40A-F291753D2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664" y="723514"/>
            <a:ext cx="5597405" cy="3728594"/>
          </a:xfrm>
          <a:prstGeom prst="rect">
            <a:avLst/>
          </a:prstGeom>
        </p:spPr>
      </p:pic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-214075" y="1210890"/>
            <a:ext cx="3938619" cy="1813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Financial </a:t>
            </a:r>
            <a:br>
              <a:rPr lang="en-US" sz="3600" dirty="0"/>
            </a:br>
            <a:r>
              <a:rPr lang="en-US" sz="3600" dirty="0"/>
              <a:t>Institutions</a:t>
            </a:r>
          </a:p>
        </p:txBody>
      </p: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6461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43"/>
          <p:cNvSpPr txBox="1">
            <a:spLocks noGrp="1"/>
          </p:cNvSpPr>
          <p:nvPr>
            <p:ph type="subTitle" idx="1"/>
          </p:nvPr>
        </p:nvSpPr>
        <p:spPr>
          <a:xfrm>
            <a:off x="677533" y="1552079"/>
            <a:ext cx="3962856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This project effectively showcases a robust and secure access control mechanism. By combining keypad PIN entry and RFID authentication, along with the power of Arduino Uno, the system ensures reliable and multi-factor access. This innovative solution holds great potential for enhancing security in various applications, from residential spaces to office environments.</a:t>
            </a:r>
            <a:endParaRPr lang="en-US" dirty="0"/>
          </a:p>
        </p:txBody>
      </p:sp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-97737" y="1023762"/>
            <a:ext cx="36417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br>
              <a:rPr lang="en-US" dirty="0"/>
            </a:br>
            <a:endParaRPr dirty="0"/>
          </a:p>
        </p:txBody>
      </p:sp>
      <p:pic>
        <p:nvPicPr>
          <p:cNvPr id="1670" name="Google Shape;1670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6402" r="18598"/>
          <a:stretch/>
        </p:blipFill>
        <p:spPr>
          <a:xfrm>
            <a:off x="5048771" y="639157"/>
            <a:ext cx="3641700" cy="3641700"/>
          </a:xfrm>
          <a:prstGeom prst="ellipse">
            <a:avLst/>
          </a:prstGeom>
        </p:spPr>
      </p:pic>
      <p:grpSp>
        <p:nvGrpSpPr>
          <p:cNvPr id="1671" name="Google Shape;1671;p43"/>
          <p:cNvGrpSpPr/>
          <p:nvPr/>
        </p:nvGrpSpPr>
        <p:grpSpPr>
          <a:xfrm>
            <a:off x="2358191" y="3857225"/>
            <a:ext cx="300770" cy="54726"/>
            <a:chOff x="4770650" y="685575"/>
            <a:chExt cx="158250" cy="28800"/>
          </a:xfrm>
        </p:grpSpPr>
        <p:sp>
          <p:nvSpPr>
            <p:cNvPr id="1672" name="Google Shape;1672;p4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3744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8CFA62-EE69-1820-BF32-CCB21815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186"/>
            <a:ext cx="4413887" cy="4017612"/>
          </a:xfrm>
          <a:prstGeom prst="rect">
            <a:avLst/>
          </a:prstGeom>
        </p:spPr>
      </p:pic>
      <p:grpSp>
        <p:nvGrpSpPr>
          <p:cNvPr id="3561" name="Google Shape;3561;p57"/>
          <p:cNvGrpSpPr/>
          <p:nvPr/>
        </p:nvGrpSpPr>
        <p:grpSpPr>
          <a:xfrm>
            <a:off x="6093479" y="2"/>
            <a:ext cx="5253816" cy="1622108"/>
            <a:chOff x="5092229" y="-180802"/>
            <a:chExt cx="5253816" cy="1622108"/>
          </a:xfrm>
        </p:grpSpPr>
        <p:sp>
          <p:nvSpPr>
            <p:cNvPr id="3562" name="Google Shape;3562;p5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5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5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5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5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5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5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5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5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5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3D0FBD8-7620-D5E3-447D-CDAB81485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74" y="383186"/>
            <a:ext cx="4121253" cy="40724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7429C4-D4A6-E4C2-5E06-E8865841D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795500"/>
            <a:ext cx="4488686" cy="21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0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56"/>
          <p:cNvSpPr txBox="1">
            <a:spLocks noGrp="1"/>
          </p:cNvSpPr>
          <p:nvPr>
            <p:ph type="subTitle" idx="2"/>
          </p:nvPr>
        </p:nvSpPr>
        <p:spPr>
          <a:xfrm>
            <a:off x="2995214" y="3268222"/>
            <a:ext cx="22944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Humayra</a:t>
            </a:r>
            <a:r>
              <a:rPr lang="en-US" dirty="0"/>
              <a:t> Tabassum</a:t>
            </a:r>
            <a:endParaRPr dirty="0"/>
          </a:p>
        </p:txBody>
      </p:sp>
      <p:sp>
        <p:nvSpPr>
          <p:cNvPr id="3528" name="Google Shape;3528;p56"/>
          <p:cNvSpPr txBox="1">
            <a:spLocks noGrp="1"/>
          </p:cNvSpPr>
          <p:nvPr>
            <p:ph type="subTitle" idx="4"/>
          </p:nvPr>
        </p:nvSpPr>
        <p:spPr>
          <a:xfrm>
            <a:off x="2995214" y="3807178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ID- 20200105221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D2_Group01</a:t>
            </a:r>
            <a:endParaRPr dirty="0"/>
          </a:p>
        </p:txBody>
      </p:sp>
      <p:sp>
        <p:nvSpPr>
          <p:cNvPr id="3529" name="Google Shape;3529;p56"/>
          <p:cNvSpPr txBox="1">
            <a:spLocks noGrp="1"/>
          </p:cNvSpPr>
          <p:nvPr>
            <p:ph type="title"/>
          </p:nvPr>
        </p:nvSpPr>
        <p:spPr>
          <a:xfrm>
            <a:off x="720000" y="3287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 – Member 03 </a:t>
            </a:r>
            <a:endParaRPr dirty="0"/>
          </a:p>
        </p:txBody>
      </p:sp>
      <p:pic>
        <p:nvPicPr>
          <p:cNvPr id="3531" name="Google Shape;3531;p56"/>
          <p:cNvPicPr preferRelativeResize="0"/>
          <p:nvPr/>
        </p:nvPicPr>
        <p:blipFill rotWithShape="1">
          <a:blip r:embed="rId3"/>
          <a:srcRect l="-31561" t="-5270" r="-32605" b="30097"/>
          <a:stretch/>
        </p:blipFill>
        <p:spPr>
          <a:xfrm>
            <a:off x="3113647" y="1049972"/>
            <a:ext cx="2035278" cy="2069758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532" name="Google Shape;3532;p56"/>
          <p:cNvGrpSpPr/>
          <p:nvPr/>
        </p:nvGrpSpPr>
        <p:grpSpPr>
          <a:xfrm>
            <a:off x="5044704" y="-665873"/>
            <a:ext cx="5253816" cy="1622108"/>
            <a:chOff x="5092229" y="-180802"/>
            <a:chExt cx="5253816" cy="1622108"/>
          </a:xfrm>
        </p:grpSpPr>
        <p:sp>
          <p:nvSpPr>
            <p:cNvPr id="3533" name="Google Shape;3533;p5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3" name="Google Shape;3543;p56"/>
          <p:cNvGrpSpPr/>
          <p:nvPr/>
        </p:nvGrpSpPr>
        <p:grpSpPr>
          <a:xfrm>
            <a:off x="715101" y="1290696"/>
            <a:ext cx="815646" cy="707088"/>
            <a:chOff x="2764825" y="4446250"/>
            <a:chExt cx="174900" cy="151625"/>
          </a:xfrm>
        </p:grpSpPr>
        <p:sp>
          <p:nvSpPr>
            <p:cNvPr id="3544" name="Google Shape;3544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6" name="Google Shape;3546;p56"/>
          <p:cNvGrpSpPr/>
          <p:nvPr/>
        </p:nvGrpSpPr>
        <p:grpSpPr>
          <a:xfrm>
            <a:off x="7263789" y="2882771"/>
            <a:ext cx="815646" cy="707088"/>
            <a:chOff x="2764825" y="4446250"/>
            <a:chExt cx="174900" cy="151625"/>
          </a:xfrm>
        </p:grpSpPr>
        <p:sp>
          <p:nvSpPr>
            <p:cNvPr id="3547" name="Google Shape;3547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1051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56"/>
          <p:cNvSpPr txBox="1">
            <a:spLocks noGrp="1"/>
          </p:cNvSpPr>
          <p:nvPr>
            <p:ph type="subTitle" idx="2"/>
          </p:nvPr>
        </p:nvSpPr>
        <p:spPr>
          <a:xfrm>
            <a:off x="2995214" y="3268222"/>
            <a:ext cx="22944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Nasif Zawad</a:t>
            </a:r>
            <a:endParaRPr dirty="0"/>
          </a:p>
        </p:txBody>
      </p:sp>
      <p:sp>
        <p:nvSpPr>
          <p:cNvPr id="3528" name="Google Shape;3528;p56"/>
          <p:cNvSpPr txBox="1">
            <a:spLocks noGrp="1"/>
          </p:cNvSpPr>
          <p:nvPr>
            <p:ph type="subTitle" idx="4"/>
          </p:nvPr>
        </p:nvSpPr>
        <p:spPr>
          <a:xfrm>
            <a:off x="2995214" y="3807178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ID- 20200105222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D2_Group01</a:t>
            </a:r>
            <a:endParaRPr dirty="0"/>
          </a:p>
        </p:txBody>
      </p:sp>
      <p:sp>
        <p:nvSpPr>
          <p:cNvPr id="3529" name="Google Shape;3529;p56"/>
          <p:cNvSpPr txBox="1">
            <a:spLocks noGrp="1"/>
          </p:cNvSpPr>
          <p:nvPr>
            <p:ph type="title"/>
          </p:nvPr>
        </p:nvSpPr>
        <p:spPr>
          <a:xfrm>
            <a:off x="720000" y="3287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 – Member 04 </a:t>
            </a:r>
            <a:endParaRPr dirty="0"/>
          </a:p>
        </p:txBody>
      </p:sp>
      <p:pic>
        <p:nvPicPr>
          <p:cNvPr id="3531" name="Google Shape;3531;p56"/>
          <p:cNvPicPr preferRelativeResize="0"/>
          <p:nvPr/>
        </p:nvPicPr>
        <p:blipFill>
          <a:blip r:embed="rId3"/>
          <a:srcRect t="8994" b="8994"/>
          <a:stretch/>
        </p:blipFill>
        <p:spPr>
          <a:xfrm>
            <a:off x="3124775" y="1089708"/>
            <a:ext cx="2035278" cy="2069758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532" name="Google Shape;3532;p56"/>
          <p:cNvGrpSpPr/>
          <p:nvPr/>
        </p:nvGrpSpPr>
        <p:grpSpPr>
          <a:xfrm>
            <a:off x="5044704" y="-665873"/>
            <a:ext cx="5253816" cy="1622108"/>
            <a:chOff x="5092229" y="-180802"/>
            <a:chExt cx="5253816" cy="1622108"/>
          </a:xfrm>
        </p:grpSpPr>
        <p:sp>
          <p:nvSpPr>
            <p:cNvPr id="3533" name="Google Shape;3533;p5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3" name="Google Shape;3543;p56"/>
          <p:cNvGrpSpPr/>
          <p:nvPr/>
        </p:nvGrpSpPr>
        <p:grpSpPr>
          <a:xfrm>
            <a:off x="715101" y="1290696"/>
            <a:ext cx="815646" cy="707088"/>
            <a:chOff x="2764825" y="4446250"/>
            <a:chExt cx="174900" cy="151625"/>
          </a:xfrm>
        </p:grpSpPr>
        <p:sp>
          <p:nvSpPr>
            <p:cNvPr id="3544" name="Google Shape;3544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6" name="Google Shape;3546;p56"/>
          <p:cNvGrpSpPr/>
          <p:nvPr/>
        </p:nvGrpSpPr>
        <p:grpSpPr>
          <a:xfrm>
            <a:off x="7263789" y="2882771"/>
            <a:ext cx="815646" cy="707088"/>
            <a:chOff x="2764825" y="4446250"/>
            <a:chExt cx="174900" cy="151625"/>
          </a:xfrm>
        </p:grpSpPr>
        <p:sp>
          <p:nvSpPr>
            <p:cNvPr id="3547" name="Google Shape;3547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5370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p56"/>
          <p:cNvSpPr txBox="1">
            <a:spLocks noGrp="1"/>
          </p:cNvSpPr>
          <p:nvPr>
            <p:ph type="subTitle" idx="2"/>
          </p:nvPr>
        </p:nvSpPr>
        <p:spPr>
          <a:xfrm>
            <a:off x="2995214" y="3268222"/>
            <a:ext cx="2294400" cy="4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Israt</a:t>
            </a:r>
            <a:r>
              <a:rPr lang="en-US" dirty="0"/>
              <a:t> Jahan Ena</a:t>
            </a:r>
            <a:endParaRPr dirty="0"/>
          </a:p>
        </p:txBody>
      </p:sp>
      <p:sp>
        <p:nvSpPr>
          <p:cNvPr id="3528" name="Google Shape;3528;p56"/>
          <p:cNvSpPr txBox="1">
            <a:spLocks noGrp="1"/>
          </p:cNvSpPr>
          <p:nvPr>
            <p:ph type="subTitle" idx="4"/>
          </p:nvPr>
        </p:nvSpPr>
        <p:spPr>
          <a:xfrm>
            <a:off x="2995214" y="3807178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ID- 190205075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D2_Group01</a:t>
            </a:r>
            <a:endParaRPr dirty="0"/>
          </a:p>
        </p:txBody>
      </p:sp>
      <p:sp>
        <p:nvSpPr>
          <p:cNvPr id="3529" name="Google Shape;3529;p56"/>
          <p:cNvSpPr txBox="1">
            <a:spLocks noGrp="1"/>
          </p:cNvSpPr>
          <p:nvPr>
            <p:ph type="title"/>
          </p:nvPr>
        </p:nvSpPr>
        <p:spPr>
          <a:xfrm>
            <a:off x="720000" y="32878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 – Member 05 </a:t>
            </a:r>
            <a:endParaRPr dirty="0"/>
          </a:p>
        </p:txBody>
      </p:sp>
      <p:pic>
        <p:nvPicPr>
          <p:cNvPr id="3531" name="Google Shape;3531;p56"/>
          <p:cNvPicPr preferRelativeResize="0"/>
          <p:nvPr/>
        </p:nvPicPr>
        <p:blipFill rotWithShape="1">
          <a:blip r:embed="rId3"/>
          <a:srcRect l="12729" t="7939" r="-12729" b="9457"/>
          <a:stretch/>
        </p:blipFill>
        <p:spPr>
          <a:xfrm>
            <a:off x="3124775" y="1049972"/>
            <a:ext cx="2035278" cy="2069758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532" name="Google Shape;3532;p56"/>
          <p:cNvGrpSpPr/>
          <p:nvPr/>
        </p:nvGrpSpPr>
        <p:grpSpPr>
          <a:xfrm>
            <a:off x="5044704" y="-665873"/>
            <a:ext cx="5253816" cy="1622108"/>
            <a:chOff x="5092229" y="-180802"/>
            <a:chExt cx="5253816" cy="1622108"/>
          </a:xfrm>
        </p:grpSpPr>
        <p:sp>
          <p:nvSpPr>
            <p:cNvPr id="3533" name="Google Shape;3533;p56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56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56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56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56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56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56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56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56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56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3" name="Google Shape;3543;p56"/>
          <p:cNvGrpSpPr/>
          <p:nvPr/>
        </p:nvGrpSpPr>
        <p:grpSpPr>
          <a:xfrm>
            <a:off x="715101" y="1290696"/>
            <a:ext cx="815646" cy="707088"/>
            <a:chOff x="2764825" y="4446250"/>
            <a:chExt cx="174900" cy="151625"/>
          </a:xfrm>
        </p:grpSpPr>
        <p:sp>
          <p:nvSpPr>
            <p:cNvPr id="3544" name="Google Shape;3544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6" name="Google Shape;3546;p56"/>
          <p:cNvGrpSpPr/>
          <p:nvPr/>
        </p:nvGrpSpPr>
        <p:grpSpPr>
          <a:xfrm>
            <a:off x="7263789" y="2882771"/>
            <a:ext cx="815646" cy="707088"/>
            <a:chOff x="2764825" y="4446250"/>
            <a:chExt cx="174900" cy="151625"/>
          </a:xfrm>
        </p:grpSpPr>
        <p:sp>
          <p:nvSpPr>
            <p:cNvPr id="3547" name="Google Shape;3547;p56"/>
            <p:cNvSpPr/>
            <p:nvPr/>
          </p:nvSpPr>
          <p:spPr>
            <a:xfrm>
              <a:off x="2838125" y="4446250"/>
              <a:ext cx="101600" cy="101625"/>
            </a:xfrm>
            <a:custGeom>
              <a:avLst/>
              <a:gdLst/>
              <a:ahLst/>
              <a:cxnLst/>
              <a:rect l="l" t="t" r="r" b="b"/>
              <a:pathLst>
                <a:path w="4064" h="4065" extrusionOk="0">
                  <a:moveTo>
                    <a:pt x="2062" y="1081"/>
                  </a:moveTo>
                  <a:cubicBezTo>
                    <a:pt x="2395" y="1081"/>
                    <a:pt x="2714" y="1262"/>
                    <a:pt x="2885" y="1583"/>
                  </a:cubicBezTo>
                  <a:cubicBezTo>
                    <a:pt x="3118" y="2048"/>
                    <a:pt x="2963" y="2606"/>
                    <a:pt x="2497" y="2870"/>
                  </a:cubicBezTo>
                  <a:cubicBezTo>
                    <a:pt x="2353" y="2947"/>
                    <a:pt x="2199" y="2984"/>
                    <a:pt x="2049" y="2984"/>
                  </a:cubicBezTo>
                  <a:cubicBezTo>
                    <a:pt x="1715" y="2984"/>
                    <a:pt x="1397" y="2803"/>
                    <a:pt x="1225" y="2482"/>
                  </a:cubicBezTo>
                  <a:cubicBezTo>
                    <a:pt x="962" y="2017"/>
                    <a:pt x="1148" y="1443"/>
                    <a:pt x="1613" y="1195"/>
                  </a:cubicBezTo>
                  <a:cubicBezTo>
                    <a:pt x="1758" y="1118"/>
                    <a:pt x="1911" y="1081"/>
                    <a:pt x="2062" y="1081"/>
                  </a:cubicBezTo>
                  <a:close/>
                  <a:moveTo>
                    <a:pt x="1505" y="1"/>
                  </a:moveTo>
                  <a:lnTo>
                    <a:pt x="1489" y="342"/>
                  </a:lnTo>
                  <a:cubicBezTo>
                    <a:pt x="1489" y="435"/>
                    <a:pt x="1427" y="543"/>
                    <a:pt x="1334" y="574"/>
                  </a:cubicBezTo>
                  <a:cubicBezTo>
                    <a:pt x="1319" y="590"/>
                    <a:pt x="1272" y="590"/>
                    <a:pt x="1257" y="621"/>
                  </a:cubicBezTo>
                  <a:lnTo>
                    <a:pt x="1179" y="652"/>
                  </a:lnTo>
                  <a:cubicBezTo>
                    <a:pt x="1132" y="683"/>
                    <a:pt x="1086" y="698"/>
                    <a:pt x="1037" y="698"/>
                  </a:cubicBezTo>
                  <a:cubicBezTo>
                    <a:pt x="989" y="698"/>
                    <a:pt x="939" y="683"/>
                    <a:pt x="884" y="652"/>
                  </a:cubicBezTo>
                  <a:lnTo>
                    <a:pt x="605" y="466"/>
                  </a:lnTo>
                  <a:lnTo>
                    <a:pt x="0" y="1443"/>
                  </a:lnTo>
                  <a:lnTo>
                    <a:pt x="310" y="1645"/>
                  </a:lnTo>
                  <a:cubicBezTo>
                    <a:pt x="403" y="1707"/>
                    <a:pt x="450" y="1800"/>
                    <a:pt x="450" y="1893"/>
                  </a:cubicBezTo>
                  <a:lnTo>
                    <a:pt x="450" y="2063"/>
                  </a:lnTo>
                  <a:cubicBezTo>
                    <a:pt x="450" y="2172"/>
                    <a:pt x="388" y="2265"/>
                    <a:pt x="310" y="2327"/>
                  </a:cubicBezTo>
                  <a:lnTo>
                    <a:pt x="0" y="2498"/>
                  </a:lnTo>
                  <a:lnTo>
                    <a:pt x="543" y="3506"/>
                  </a:lnTo>
                  <a:lnTo>
                    <a:pt x="853" y="3335"/>
                  </a:lnTo>
                  <a:cubicBezTo>
                    <a:pt x="894" y="3308"/>
                    <a:pt x="935" y="3296"/>
                    <a:pt x="977" y="3296"/>
                  </a:cubicBezTo>
                  <a:cubicBezTo>
                    <a:pt x="1031" y="3296"/>
                    <a:pt x="1087" y="3316"/>
                    <a:pt x="1148" y="3351"/>
                  </a:cubicBezTo>
                  <a:cubicBezTo>
                    <a:pt x="1179" y="3382"/>
                    <a:pt x="1241" y="3413"/>
                    <a:pt x="1303" y="3428"/>
                  </a:cubicBezTo>
                  <a:cubicBezTo>
                    <a:pt x="1396" y="3490"/>
                    <a:pt x="1458" y="3568"/>
                    <a:pt x="1458" y="3676"/>
                  </a:cubicBezTo>
                  <a:lnTo>
                    <a:pt x="1427" y="4033"/>
                  </a:lnTo>
                  <a:lnTo>
                    <a:pt x="2575" y="4064"/>
                  </a:lnTo>
                  <a:lnTo>
                    <a:pt x="2590" y="3723"/>
                  </a:lnTo>
                  <a:cubicBezTo>
                    <a:pt x="2590" y="3614"/>
                    <a:pt x="2652" y="3521"/>
                    <a:pt x="2745" y="3490"/>
                  </a:cubicBezTo>
                  <a:cubicBezTo>
                    <a:pt x="2776" y="3459"/>
                    <a:pt x="2807" y="3459"/>
                    <a:pt x="2823" y="3444"/>
                  </a:cubicBezTo>
                  <a:cubicBezTo>
                    <a:pt x="2854" y="3428"/>
                    <a:pt x="2885" y="3428"/>
                    <a:pt x="2901" y="3413"/>
                  </a:cubicBezTo>
                  <a:cubicBezTo>
                    <a:pt x="2955" y="3382"/>
                    <a:pt x="3005" y="3366"/>
                    <a:pt x="3054" y="3366"/>
                  </a:cubicBezTo>
                  <a:cubicBezTo>
                    <a:pt x="3102" y="3366"/>
                    <a:pt x="3149" y="3382"/>
                    <a:pt x="3195" y="3413"/>
                  </a:cubicBezTo>
                  <a:lnTo>
                    <a:pt x="3474" y="3599"/>
                  </a:lnTo>
                  <a:lnTo>
                    <a:pt x="4064" y="2606"/>
                  </a:lnTo>
                  <a:lnTo>
                    <a:pt x="3754" y="2420"/>
                  </a:lnTo>
                  <a:cubicBezTo>
                    <a:pt x="3660" y="2358"/>
                    <a:pt x="3629" y="2265"/>
                    <a:pt x="3629" y="2172"/>
                  </a:cubicBezTo>
                  <a:lnTo>
                    <a:pt x="3629" y="1986"/>
                  </a:lnTo>
                  <a:cubicBezTo>
                    <a:pt x="3629" y="1893"/>
                    <a:pt x="3676" y="1800"/>
                    <a:pt x="3754" y="1738"/>
                  </a:cubicBezTo>
                  <a:lnTo>
                    <a:pt x="4064" y="1567"/>
                  </a:lnTo>
                  <a:lnTo>
                    <a:pt x="3521" y="559"/>
                  </a:lnTo>
                  <a:lnTo>
                    <a:pt x="3211" y="729"/>
                  </a:lnTo>
                  <a:cubicBezTo>
                    <a:pt x="3168" y="751"/>
                    <a:pt x="3124" y="763"/>
                    <a:pt x="3081" y="763"/>
                  </a:cubicBezTo>
                  <a:cubicBezTo>
                    <a:pt x="3031" y="763"/>
                    <a:pt x="2981" y="747"/>
                    <a:pt x="2932" y="714"/>
                  </a:cubicBezTo>
                  <a:cubicBezTo>
                    <a:pt x="2885" y="667"/>
                    <a:pt x="2823" y="652"/>
                    <a:pt x="2776" y="636"/>
                  </a:cubicBezTo>
                  <a:cubicBezTo>
                    <a:pt x="2668" y="574"/>
                    <a:pt x="2621" y="481"/>
                    <a:pt x="2637" y="388"/>
                  </a:cubicBezTo>
                  <a:lnTo>
                    <a:pt x="2652" y="3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56"/>
            <p:cNvSpPr/>
            <p:nvPr/>
          </p:nvSpPr>
          <p:spPr>
            <a:xfrm>
              <a:off x="2764825" y="4526900"/>
              <a:ext cx="71375" cy="70975"/>
            </a:xfrm>
            <a:custGeom>
              <a:avLst/>
              <a:gdLst/>
              <a:ahLst/>
              <a:cxnLst/>
              <a:rect l="l" t="t" r="r" b="b"/>
              <a:pathLst>
                <a:path w="2855" h="2839" extrusionOk="0">
                  <a:moveTo>
                    <a:pt x="1412" y="776"/>
                  </a:moveTo>
                  <a:cubicBezTo>
                    <a:pt x="1769" y="776"/>
                    <a:pt x="2079" y="1071"/>
                    <a:pt x="2079" y="1443"/>
                  </a:cubicBezTo>
                  <a:cubicBezTo>
                    <a:pt x="2079" y="1815"/>
                    <a:pt x="1785" y="2094"/>
                    <a:pt x="1412" y="2094"/>
                  </a:cubicBezTo>
                  <a:cubicBezTo>
                    <a:pt x="1056" y="2094"/>
                    <a:pt x="761" y="1815"/>
                    <a:pt x="761" y="1443"/>
                  </a:cubicBezTo>
                  <a:cubicBezTo>
                    <a:pt x="761" y="1071"/>
                    <a:pt x="1056" y="776"/>
                    <a:pt x="1412" y="776"/>
                  </a:cubicBezTo>
                  <a:close/>
                  <a:moveTo>
                    <a:pt x="1009" y="1"/>
                  </a:moveTo>
                  <a:lnTo>
                    <a:pt x="1009" y="264"/>
                  </a:lnTo>
                  <a:cubicBezTo>
                    <a:pt x="1009" y="342"/>
                    <a:pt x="978" y="388"/>
                    <a:pt x="916" y="435"/>
                  </a:cubicBezTo>
                  <a:cubicBezTo>
                    <a:pt x="869" y="450"/>
                    <a:pt x="838" y="466"/>
                    <a:pt x="823" y="497"/>
                  </a:cubicBezTo>
                  <a:cubicBezTo>
                    <a:pt x="792" y="512"/>
                    <a:pt x="757" y="520"/>
                    <a:pt x="722" y="520"/>
                  </a:cubicBezTo>
                  <a:cubicBezTo>
                    <a:pt x="687" y="520"/>
                    <a:pt x="652" y="512"/>
                    <a:pt x="621" y="497"/>
                  </a:cubicBezTo>
                  <a:lnTo>
                    <a:pt x="404" y="373"/>
                  </a:lnTo>
                  <a:lnTo>
                    <a:pt x="1" y="1071"/>
                  </a:lnTo>
                  <a:lnTo>
                    <a:pt x="218" y="1195"/>
                  </a:lnTo>
                  <a:cubicBezTo>
                    <a:pt x="280" y="1226"/>
                    <a:pt x="311" y="1288"/>
                    <a:pt x="311" y="1365"/>
                  </a:cubicBezTo>
                  <a:lnTo>
                    <a:pt x="311" y="1427"/>
                  </a:lnTo>
                  <a:lnTo>
                    <a:pt x="311" y="1474"/>
                  </a:lnTo>
                  <a:cubicBezTo>
                    <a:pt x="311" y="1551"/>
                    <a:pt x="280" y="1614"/>
                    <a:pt x="218" y="1645"/>
                  </a:cubicBezTo>
                  <a:lnTo>
                    <a:pt x="1" y="1769"/>
                  </a:lnTo>
                  <a:lnTo>
                    <a:pt x="404" y="2467"/>
                  </a:lnTo>
                  <a:lnTo>
                    <a:pt x="621" y="2342"/>
                  </a:lnTo>
                  <a:cubicBezTo>
                    <a:pt x="652" y="2327"/>
                    <a:pt x="687" y="2319"/>
                    <a:pt x="722" y="2319"/>
                  </a:cubicBezTo>
                  <a:cubicBezTo>
                    <a:pt x="757" y="2319"/>
                    <a:pt x="792" y="2327"/>
                    <a:pt x="823" y="2342"/>
                  </a:cubicBezTo>
                  <a:cubicBezTo>
                    <a:pt x="854" y="2373"/>
                    <a:pt x="900" y="2389"/>
                    <a:pt x="916" y="2405"/>
                  </a:cubicBezTo>
                  <a:cubicBezTo>
                    <a:pt x="978" y="2451"/>
                    <a:pt x="1025" y="2498"/>
                    <a:pt x="1009" y="2575"/>
                  </a:cubicBezTo>
                  <a:lnTo>
                    <a:pt x="1009" y="2839"/>
                  </a:lnTo>
                  <a:lnTo>
                    <a:pt x="1831" y="2839"/>
                  </a:lnTo>
                  <a:lnTo>
                    <a:pt x="1831" y="2575"/>
                  </a:lnTo>
                  <a:cubicBezTo>
                    <a:pt x="1831" y="2498"/>
                    <a:pt x="1862" y="2451"/>
                    <a:pt x="1924" y="2405"/>
                  </a:cubicBezTo>
                  <a:cubicBezTo>
                    <a:pt x="1955" y="2389"/>
                    <a:pt x="2002" y="2373"/>
                    <a:pt x="2017" y="2342"/>
                  </a:cubicBezTo>
                  <a:cubicBezTo>
                    <a:pt x="2048" y="2327"/>
                    <a:pt x="2083" y="2319"/>
                    <a:pt x="2118" y="2319"/>
                  </a:cubicBezTo>
                  <a:cubicBezTo>
                    <a:pt x="2153" y="2319"/>
                    <a:pt x="2188" y="2327"/>
                    <a:pt x="2219" y="2342"/>
                  </a:cubicBezTo>
                  <a:lnTo>
                    <a:pt x="2420" y="2467"/>
                  </a:lnTo>
                  <a:lnTo>
                    <a:pt x="2839" y="1769"/>
                  </a:lnTo>
                  <a:lnTo>
                    <a:pt x="2622" y="1645"/>
                  </a:lnTo>
                  <a:cubicBezTo>
                    <a:pt x="2560" y="1614"/>
                    <a:pt x="2529" y="1551"/>
                    <a:pt x="2529" y="1474"/>
                  </a:cubicBezTo>
                  <a:lnTo>
                    <a:pt x="2529" y="1427"/>
                  </a:lnTo>
                  <a:lnTo>
                    <a:pt x="2529" y="1365"/>
                  </a:lnTo>
                  <a:cubicBezTo>
                    <a:pt x="2529" y="1288"/>
                    <a:pt x="2560" y="1226"/>
                    <a:pt x="2622" y="1195"/>
                  </a:cubicBezTo>
                  <a:lnTo>
                    <a:pt x="2855" y="1071"/>
                  </a:lnTo>
                  <a:lnTo>
                    <a:pt x="2451" y="373"/>
                  </a:lnTo>
                  <a:lnTo>
                    <a:pt x="2234" y="497"/>
                  </a:lnTo>
                  <a:cubicBezTo>
                    <a:pt x="2203" y="512"/>
                    <a:pt x="2168" y="520"/>
                    <a:pt x="2133" y="520"/>
                  </a:cubicBezTo>
                  <a:cubicBezTo>
                    <a:pt x="2099" y="520"/>
                    <a:pt x="2064" y="512"/>
                    <a:pt x="2033" y="497"/>
                  </a:cubicBezTo>
                  <a:cubicBezTo>
                    <a:pt x="2002" y="466"/>
                    <a:pt x="1955" y="450"/>
                    <a:pt x="1940" y="435"/>
                  </a:cubicBezTo>
                  <a:cubicBezTo>
                    <a:pt x="1878" y="388"/>
                    <a:pt x="1816" y="342"/>
                    <a:pt x="1847" y="264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8148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35"/>
          <p:cNvGrpSpPr/>
          <p:nvPr/>
        </p:nvGrpSpPr>
        <p:grpSpPr>
          <a:xfrm rot="-899960">
            <a:off x="3286081" y="514884"/>
            <a:ext cx="454765" cy="457446"/>
            <a:chOff x="3137370" y="-570001"/>
            <a:chExt cx="454778" cy="457459"/>
          </a:xfrm>
        </p:grpSpPr>
        <p:sp>
          <p:nvSpPr>
            <p:cNvPr id="804" name="Google Shape;804;p35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1" name="Google Shape;761;p35"/>
          <p:cNvSpPr txBox="1">
            <a:spLocks noGrp="1"/>
          </p:cNvSpPr>
          <p:nvPr>
            <p:ph type="title"/>
          </p:nvPr>
        </p:nvSpPr>
        <p:spPr>
          <a:xfrm>
            <a:off x="709929" y="1343935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65" name="Google Shape;765;p35"/>
          <p:cNvSpPr txBox="1">
            <a:spLocks noGrp="1"/>
          </p:cNvSpPr>
          <p:nvPr>
            <p:ph type="title" idx="4"/>
          </p:nvPr>
        </p:nvSpPr>
        <p:spPr>
          <a:xfrm>
            <a:off x="719440" y="2020778"/>
            <a:ext cx="594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69" name="Google Shape;769;p35"/>
          <p:cNvSpPr txBox="1">
            <a:spLocks noGrp="1"/>
          </p:cNvSpPr>
          <p:nvPr>
            <p:ph type="title" idx="8"/>
          </p:nvPr>
        </p:nvSpPr>
        <p:spPr>
          <a:xfrm>
            <a:off x="719440" y="3154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770" name="Google Shape;770;p35"/>
          <p:cNvSpPr txBox="1">
            <a:spLocks noGrp="1"/>
          </p:cNvSpPr>
          <p:nvPr>
            <p:ph type="subTitle" idx="9"/>
          </p:nvPr>
        </p:nvSpPr>
        <p:spPr>
          <a:xfrm>
            <a:off x="1332191" y="1357141"/>
            <a:ext cx="2583020" cy="463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772" name="Google Shape;772;p35"/>
          <p:cNvSpPr txBox="1">
            <a:spLocks noGrp="1"/>
          </p:cNvSpPr>
          <p:nvPr>
            <p:ph type="subTitle" idx="14"/>
          </p:nvPr>
        </p:nvSpPr>
        <p:spPr>
          <a:xfrm>
            <a:off x="1284793" y="2048579"/>
            <a:ext cx="2630418" cy="4291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Components Used </a:t>
            </a:r>
            <a:endParaRPr dirty="0"/>
          </a:p>
        </p:txBody>
      </p:sp>
      <p:grpSp>
        <p:nvGrpSpPr>
          <p:cNvPr id="774" name="Google Shape;774;p35"/>
          <p:cNvGrpSpPr/>
          <p:nvPr/>
        </p:nvGrpSpPr>
        <p:grpSpPr>
          <a:xfrm rot="10800000" flipH="1">
            <a:off x="5909368" y="275305"/>
            <a:ext cx="4210803" cy="931613"/>
            <a:chOff x="6135243" y="509694"/>
            <a:chExt cx="4210803" cy="931613"/>
          </a:xfrm>
        </p:grpSpPr>
        <p:sp>
          <p:nvSpPr>
            <p:cNvPr id="775" name="Google Shape;775;p35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" name="Google Shape;781;p35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2" name="Google Shape;782;p35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783" name="Google Shape;783;p35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35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793" name="Google Shape;793;p35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61;p35">
            <a:extLst>
              <a:ext uri="{FF2B5EF4-FFF2-40B4-BE49-F238E27FC236}">
                <a16:creationId xmlns:a16="http://schemas.microsoft.com/office/drawing/2014/main" id="{62074E73-3C2A-6A78-E838-C7E256664710}"/>
              </a:ext>
            </a:extLst>
          </p:cNvPr>
          <p:cNvSpPr txBox="1">
            <a:spLocks/>
          </p:cNvSpPr>
          <p:nvPr/>
        </p:nvSpPr>
        <p:spPr>
          <a:xfrm>
            <a:off x="746256" y="2715147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2" name="Google Shape;765;p35">
            <a:extLst>
              <a:ext uri="{FF2B5EF4-FFF2-40B4-BE49-F238E27FC236}">
                <a16:creationId xmlns:a16="http://schemas.microsoft.com/office/drawing/2014/main" id="{DE9C7A3C-0E4C-F9D9-E1AB-56FDEE65008B}"/>
              </a:ext>
            </a:extLst>
          </p:cNvPr>
          <p:cNvSpPr txBox="1">
            <a:spLocks/>
          </p:cNvSpPr>
          <p:nvPr/>
        </p:nvSpPr>
        <p:spPr>
          <a:xfrm>
            <a:off x="746256" y="3427752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3" name="Google Shape;770;p35">
            <a:extLst>
              <a:ext uri="{FF2B5EF4-FFF2-40B4-BE49-F238E27FC236}">
                <a16:creationId xmlns:a16="http://schemas.microsoft.com/office/drawing/2014/main" id="{319614D0-AE3C-8D85-3053-A2EC4904F0DC}"/>
              </a:ext>
            </a:extLst>
          </p:cNvPr>
          <p:cNvSpPr txBox="1">
            <a:spLocks/>
          </p:cNvSpPr>
          <p:nvPr/>
        </p:nvSpPr>
        <p:spPr>
          <a:xfrm>
            <a:off x="1310359" y="2736910"/>
            <a:ext cx="2583020" cy="463633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Working Principle</a:t>
            </a:r>
          </a:p>
        </p:txBody>
      </p:sp>
      <p:sp>
        <p:nvSpPr>
          <p:cNvPr id="14" name="Google Shape;772;p35">
            <a:extLst>
              <a:ext uri="{FF2B5EF4-FFF2-40B4-BE49-F238E27FC236}">
                <a16:creationId xmlns:a16="http://schemas.microsoft.com/office/drawing/2014/main" id="{2C5CD213-7506-FB27-7834-918C4C31A629}"/>
              </a:ext>
            </a:extLst>
          </p:cNvPr>
          <p:cNvSpPr txBox="1">
            <a:spLocks/>
          </p:cNvSpPr>
          <p:nvPr/>
        </p:nvSpPr>
        <p:spPr>
          <a:xfrm>
            <a:off x="1332191" y="3431875"/>
            <a:ext cx="2561188" cy="429199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Code Overview</a:t>
            </a:r>
          </a:p>
        </p:txBody>
      </p:sp>
      <p:sp>
        <p:nvSpPr>
          <p:cNvPr id="27" name="Google Shape;761;p35">
            <a:extLst>
              <a:ext uri="{FF2B5EF4-FFF2-40B4-BE49-F238E27FC236}">
                <a16:creationId xmlns:a16="http://schemas.microsoft.com/office/drawing/2014/main" id="{086F6B29-9936-3D2F-810F-CB10F80F241D}"/>
              </a:ext>
            </a:extLst>
          </p:cNvPr>
          <p:cNvSpPr txBox="1">
            <a:spLocks/>
          </p:cNvSpPr>
          <p:nvPr/>
        </p:nvSpPr>
        <p:spPr>
          <a:xfrm>
            <a:off x="4848571" y="1343935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8" name="Google Shape;765;p35">
            <a:extLst>
              <a:ext uri="{FF2B5EF4-FFF2-40B4-BE49-F238E27FC236}">
                <a16:creationId xmlns:a16="http://schemas.microsoft.com/office/drawing/2014/main" id="{9EAA90BD-9244-C206-0EC1-CEB7ECB9C8BC}"/>
              </a:ext>
            </a:extLst>
          </p:cNvPr>
          <p:cNvSpPr txBox="1">
            <a:spLocks/>
          </p:cNvSpPr>
          <p:nvPr/>
        </p:nvSpPr>
        <p:spPr>
          <a:xfrm>
            <a:off x="4858082" y="2020778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9" name="Google Shape;770;p35">
            <a:extLst>
              <a:ext uri="{FF2B5EF4-FFF2-40B4-BE49-F238E27FC236}">
                <a16:creationId xmlns:a16="http://schemas.microsoft.com/office/drawing/2014/main" id="{EB59A126-9598-354E-E57B-5CB95C7D4BB1}"/>
              </a:ext>
            </a:extLst>
          </p:cNvPr>
          <p:cNvSpPr txBox="1">
            <a:spLocks/>
          </p:cNvSpPr>
          <p:nvPr/>
        </p:nvSpPr>
        <p:spPr>
          <a:xfrm>
            <a:off x="5401603" y="1353614"/>
            <a:ext cx="2583020" cy="463633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User Interface</a:t>
            </a:r>
          </a:p>
        </p:txBody>
      </p:sp>
      <p:sp>
        <p:nvSpPr>
          <p:cNvPr id="30" name="Google Shape;772;p35">
            <a:extLst>
              <a:ext uri="{FF2B5EF4-FFF2-40B4-BE49-F238E27FC236}">
                <a16:creationId xmlns:a16="http://schemas.microsoft.com/office/drawing/2014/main" id="{3DB20559-5C03-30EA-88D4-C0914532120F}"/>
              </a:ext>
            </a:extLst>
          </p:cNvPr>
          <p:cNvSpPr txBox="1">
            <a:spLocks/>
          </p:cNvSpPr>
          <p:nvPr/>
        </p:nvSpPr>
        <p:spPr>
          <a:xfrm>
            <a:off x="5423435" y="2048579"/>
            <a:ext cx="2561188" cy="429199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Challenges Faced</a:t>
            </a:r>
          </a:p>
        </p:txBody>
      </p:sp>
      <p:sp>
        <p:nvSpPr>
          <p:cNvPr id="31" name="Google Shape;761;p35">
            <a:extLst>
              <a:ext uri="{FF2B5EF4-FFF2-40B4-BE49-F238E27FC236}">
                <a16:creationId xmlns:a16="http://schemas.microsoft.com/office/drawing/2014/main" id="{4BE7AD99-D845-C32D-FE2F-39CA1022D168}"/>
              </a:ext>
            </a:extLst>
          </p:cNvPr>
          <p:cNvSpPr txBox="1">
            <a:spLocks/>
          </p:cNvSpPr>
          <p:nvPr/>
        </p:nvSpPr>
        <p:spPr>
          <a:xfrm>
            <a:off x="4884898" y="2715147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32" name="Google Shape;765;p35">
            <a:extLst>
              <a:ext uri="{FF2B5EF4-FFF2-40B4-BE49-F238E27FC236}">
                <a16:creationId xmlns:a16="http://schemas.microsoft.com/office/drawing/2014/main" id="{18FBCFD2-326D-9C5D-0E6C-4F426DC67C11}"/>
              </a:ext>
            </a:extLst>
          </p:cNvPr>
          <p:cNvSpPr txBox="1">
            <a:spLocks/>
          </p:cNvSpPr>
          <p:nvPr/>
        </p:nvSpPr>
        <p:spPr>
          <a:xfrm>
            <a:off x="4884898" y="3427752"/>
            <a:ext cx="594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3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"/>
              <a:buNone/>
              <a:defRPr sz="24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33" name="Google Shape;770;p35">
            <a:extLst>
              <a:ext uri="{FF2B5EF4-FFF2-40B4-BE49-F238E27FC236}">
                <a16:creationId xmlns:a16="http://schemas.microsoft.com/office/drawing/2014/main" id="{ACC77CC2-1511-68DA-3CC2-AC0C4A7FF68F}"/>
              </a:ext>
            </a:extLst>
          </p:cNvPr>
          <p:cNvSpPr txBox="1">
            <a:spLocks/>
          </p:cNvSpPr>
          <p:nvPr/>
        </p:nvSpPr>
        <p:spPr>
          <a:xfrm>
            <a:off x="5449001" y="2736910"/>
            <a:ext cx="2583020" cy="463633"/>
          </a:xfrm>
          <a:prstGeom prst="rect">
            <a:avLst/>
          </a:prstGeom>
          <a:solidFill>
            <a:srgbClr val="FF9933">
              <a:alpha val="38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Applications</a:t>
            </a:r>
          </a:p>
        </p:txBody>
      </p:sp>
      <p:sp>
        <p:nvSpPr>
          <p:cNvPr id="34" name="Google Shape;772;p35">
            <a:extLst>
              <a:ext uri="{FF2B5EF4-FFF2-40B4-BE49-F238E27FC236}">
                <a16:creationId xmlns:a16="http://schemas.microsoft.com/office/drawing/2014/main" id="{951A60D4-BB13-A844-42EF-6084097B0A2B}"/>
              </a:ext>
            </a:extLst>
          </p:cNvPr>
          <p:cNvSpPr txBox="1">
            <a:spLocks/>
          </p:cNvSpPr>
          <p:nvPr/>
        </p:nvSpPr>
        <p:spPr>
          <a:xfrm>
            <a:off x="5464508" y="3431875"/>
            <a:ext cx="2561188" cy="429199"/>
          </a:xfrm>
          <a:prstGeom prst="rect">
            <a:avLst/>
          </a:prstGeom>
          <a:solidFill>
            <a:srgbClr val="138808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Future Enhancements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43"/>
          <p:cNvSpPr txBox="1">
            <a:spLocks noGrp="1"/>
          </p:cNvSpPr>
          <p:nvPr>
            <p:ph type="subTitle" idx="1"/>
          </p:nvPr>
        </p:nvSpPr>
        <p:spPr>
          <a:xfrm>
            <a:off x="687725" y="1582565"/>
            <a:ext cx="3641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This presentation will cover the process of building a 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secure access control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system using an 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Arduino Uno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microcontroller, a keypad, and an RFID reader. The system will allow authorized personnel to enter a room using a 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PIN code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or an </a:t>
            </a:r>
            <a:r>
              <a:rPr lang="en-US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RFID tag</a:t>
            </a: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 This system is ideal for securing offices, labs, or any other restricted area.</a:t>
            </a:r>
            <a:endParaRPr lang="en-US" dirty="0"/>
          </a:p>
        </p:txBody>
      </p:sp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-97737" y="1023762"/>
            <a:ext cx="36417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br>
              <a:rPr lang="en-US" dirty="0"/>
            </a:br>
            <a:endParaRPr dirty="0"/>
          </a:p>
        </p:txBody>
      </p:sp>
      <p:pic>
        <p:nvPicPr>
          <p:cNvPr id="1670" name="Google Shape;1670;p43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16578" r="16578"/>
          <a:stretch/>
        </p:blipFill>
        <p:spPr>
          <a:xfrm>
            <a:off x="4882855" y="639157"/>
            <a:ext cx="3641700" cy="3641700"/>
          </a:xfrm>
          <a:prstGeom prst="ellipse">
            <a:avLst/>
          </a:prstGeom>
        </p:spPr>
      </p:pic>
      <p:grpSp>
        <p:nvGrpSpPr>
          <p:cNvPr id="1671" name="Google Shape;1671;p43"/>
          <p:cNvGrpSpPr/>
          <p:nvPr/>
        </p:nvGrpSpPr>
        <p:grpSpPr>
          <a:xfrm>
            <a:off x="2358191" y="3857225"/>
            <a:ext cx="300770" cy="54726"/>
            <a:chOff x="4770650" y="685575"/>
            <a:chExt cx="158250" cy="28800"/>
          </a:xfrm>
        </p:grpSpPr>
        <p:sp>
          <p:nvSpPr>
            <p:cNvPr id="1672" name="Google Shape;1672;p4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Indian Technology Company Profile by Slidesgo">
  <a:themeElements>
    <a:clrScheme name="Simple Light">
      <a:dk1>
        <a:srgbClr val="302F2F"/>
      </a:dk1>
      <a:lt1>
        <a:srgbClr val="FFFFFF"/>
      </a:lt1>
      <a:dk2>
        <a:srgbClr val="138808"/>
      </a:dk2>
      <a:lt2>
        <a:srgbClr val="FF9933"/>
      </a:lt2>
      <a:accent1>
        <a:srgbClr val="434343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1828</Words>
  <Application>Microsoft Office PowerPoint</Application>
  <PresentationFormat>On-screen Show (16:9)</PresentationFormat>
  <Paragraphs>341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Montserrat</vt:lpstr>
      <vt:lpstr>Teko</vt:lpstr>
      <vt:lpstr>Consolas</vt:lpstr>
      <vt:lpstr>Bebas Neue</vt:lpstr>
      <vt:lpstr>Arial</vt:lpstr>
      <vt:lpstr>Teko Medium</vt:lpstr>
      <vt:lpstr>Electrolize</vt:lpstr>
      <vt:lpstr>Indian Technology Company Profile by Slidesgo</vt:lpstr>
      <vt:lpstr>Project Presentation D2_GROUP_01</vt:lpstr>
      <vt:lpstr>Smart Door Lock System : Built with a Keypad PIN and RFID Door Lock Sensor </vt:lpstr>
      <vt:lpstr>OUR TEAM – Member 01 </vt:lpstr>
      <vt:lpstr>OUR TEAM – Member 02 </vt:lpstr>
      <vt:lpstr>OUR TEAM – Member 03 </vt:lpstr>
      <vt:lpstr>OUR TEAM – Member 04 </vt:lpstr>
      <vt:lpstr>OUR TEAM – Member 05 </vt:lpstr>
      <vt:lpstr>01</vt:lpstr>
      <vt:lpstr>Introduction </vt:lpstr>
      <vt:lpstr>Components List</vt:lpstr>
      <vt:lpstr>Working  Principle</vt:lpstr>
      <vt:lpstr>Circuit Diagram  (Master- Slave connection)</vt:lpstr>
      <vt:lpstr>Circuit Diagram  (Master side- LCD connection)</vt:lpstr>
      <vt:lpstr>Circuit Diagram  (Master side- RFID connection)</vt:lpstr>
      <vt:lpstr>Circuit Diagram  (Slave side- Keypad connection)</vt:lpstr>
      <vt:lpstr>RFID Reader </vt:lpstr>
      <vt:lpstr>Keypad </vt:lpstr>
      <vt:lpstr>Buzzer and LED </vt:lpstr>
      <vt:lpstr>Solenoid Lock </vt:lpstr>
      <vt:lpstr>Full Circuit  Setup </vt:lpstr>
      <vt:lpstr>PowerPoint Presentation</vt:lpstr>
      <vt:lpstr>Challenges Faced</vt:lpstr>
      <vt:lpstr>User Interface </vt:lpstr>
      <vt:lpstr>PowerPoint Presentation</vt:lpstr>
      <vt:lpstr>Future Enhancements</vt:lpstr>
      <vt:lpstr>PowerPoint Presentation</vt:lpstr>
      <vt:lpstr>Code Overview</vt:lpstr>
      <vt:lpstr>Master Side Code _Part1</vt:lpstr>
      <vt:lpstr>Master Side Code _Part2</vt:lpstr>
      <vt:lpstr>Master Side Code _Part3</vt:lpstr>
      <vt:lpstr>Master Side Code _Part4</vt:lpstr>
      <vt:lpstr>Slave</vt:lpstr>
      <vt:lpstr>Slave Side Code _Part1</vt:lpstr>
      <vt:lpstr>Slave Side Code _Part2</vt:lpstr>
      <vt:lpstr>Slave Side Code _Part3</vt:lpstr>
      <vt:lpstr>Applications</vt:lpstr>
      <vt:lpstr>Applications</vt:lpstr>
      <vt:lpstr>Residential  Security  </vt:lpstr>
      <vt:lpstr>Laboratories   </vt:lpstr>
      <vt:lpstr>Industrial Sites   </vt:lpstr>
      <vt:lpstr>Office Access</vt:lpstr>
      <vt:lpstr>Healthcare  Facilities</vt:lpstr>
      <vt:lpstr>Financial  Institutions</vt:lpstr>
      <vt:lpstr>Conclusion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Presentation D2_GROUP_01</dc:title>
  <dc:creator>Nasif</dc:creator>
  <cp:lastModifiedBy>Nasif</cp:lastModifiedBy>
  <cp:revision>12</cp:revision>
  <dcterms:modified xsi:type="dcterms:W3CDTF">2023-08-24T17:52:27Z</dcterms:modified>
</cp:coreProperties>
</file>